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9"/>
  </p:notesMasterIdLst>
  <p:sldIdLst>
    <p:sldId id="320" r:id="rId5"/>
    <p:sldId id="542" r:id="rId6"/>
    <p:sldId id="380" r:id="rId7"/>
    <p:sldId id="256" r:id="rId8"/>
    <p:sldId id="446" r:id="rId9"/>
    <p:sldId id="846" r:id="rId10"/>
    <p:sldId id="539" r:id="rId11"/>
    <p:sldId id="503" r:id="rId12"/>
    <p:sldId id="509" r:id="rId13"/>
    <p:sldId id="502" r:id="rId14"/>
    <p:sldId id="452" r:id="rId15"/>
    <p:sldId id="524" r:id="rId16"/>
    <p:sldId id="545" r:id="rId17"/>
    <p:sldId id="849" r:id="rId18"/>
    <p:sldId id="552" r:id="rId19"/>
    <p:sldId id="850" r:id="rId20"/>
    <p:sldId id="553" r:id="rId21"/>
    <p:sldId id="848" r:id="rId22"/>
    <p:sldId id="544" r:id="rId23"/>
    <p:sldId id="546" r:id="rId24"/>
    <p:sldId id="512" r:id="rId25"/>
    <p:sldId id="854" r:id="rId26"/>
    <p:sldId id="287" r:id="rId27"/>
    <p:sldId id="340"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Notes for facilitators" id="{BF8021CC-0B9F-487C-B092-8B38CD6D4A5D}">
          <p14:sldIdLst>
            <p14:sldId id="320"/>
            <p14:sldId id="542"/>
          </p14:sldIdLst>
        </p14:section>
        <p14:section name="Opening of the seminar" id="{3333897D-995A-4450-B704-05833944A66F}">
          <p14:sldIdLst>
            <p14:sldId id="380"/>
            <p14:sldId id="256"/>
            <p14:sldId id="446"/>
            <p14:sldId id="846"/>
          </p14:sldIdLst>
        </p14:section>
        <p14:section name="Core content - a cohesive curriculum" id="{5C255B1A-5FCB-47DC-8D9E-BAB427629720}">
          <p14:sldIdLst>
            <p14:sldId id="539"/>
            <p14:sldId id="503"/>
            <p14:sldId id="509"/>
            <p14:sldId id="502"/>
            <p14:sldId id="452"/>
          </p14:sldIdLst>
        </p14:section>
        <p14:section name="Subject-sepcific foundational concepts" id="{B7DFEDFB-3A5E-4B2F-9DEE-981E5ACC7694}">
          <p14:sldIdLst>
            <p14:sldId id="524"/>
          </p14:sldIdLst>
        </p14:section>
        <p14:section name="Subject-sepcific curriculum example" id="{72DF37B0-E8ED-4FEB-8706-E7AEE3470723}">
          <p14:sldIdLst>
            <p14:sldId id="545"/>
            <p14:sldId id="849"/>
            <p14:sldId id="552"/>
            <p14:sldId id="850"/>
            <p14:sldId id="553"/>
            <p14:sldId id="848"/>
          </p14:sldIdLst>
        </p14:section>
        <p14:section name="Practice" id="{722BD453-10BF-4B63-9923-F088EF0F502E}">
          <p14:sldIdLst>
            <p14:sldId id="544"/>
            <p14:sldId id="546"/>
            <p14:sldId id="512"/>
          </p14:sldIdLst>
        </p14:section>
        <p14:section name="Networks and close" id="{F8A705D3-0C30-4B1E-A5AB-45A7962C374A}">
          <p14:sldIdLst>
            <p14:sldId id="854"/>
            <p14:sldId id="287"/>
            <p14:sldId id="340"/>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66286101-3A44-2770-9C62-EE6A6D7A171E}" name="Natalie Davys" initials="ND" userId="S::NDavys@teachfirst.org.uk::8d64778f-730d-4de1-bb25-f1569dd4e4e2" providerId="AD"/>
  <p188:author id="{C4836F7A-03EC-F531-45EB-E041857490C4}" name="Emily Lewis" initials="EL" userId="S::elewis2@teachfirst.org.uk::f5d184d9-992a-496f-aef0-f96980564156" providerId="AD"/>
  <p188:author id="{9DFADBF6-F99C-3E18-C2DF-E4696A93B6EE}" name="Ruth Bourne" initials="REB" userId="Ruth Bourne" providerId="None"/>
  <p188:author id="{AFD68CFD-9DF4-2A83-8C95-BF35C5CA1BAD}" name="Carys Taylor" initials="CT" userId="S::ctaylor@teachfirst.org.uk::118a463a-74fc-4c5a-a3b1-147b5e2387b7"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Phillipa Cordey" initials="PC" lastIdx="80" clrIdx="0"/>
  <p:cmAuthor id="2" name="Carys Taylor" initials="CT" lastIdx="130" clrIdx="1"/>
  <p:cmAuthor id="3" name="Rosie Clark" initials="RC" lastIdx="16" clrIdx="2">
    <p:extLst>
      <p:ext uri="{19B8F6BF-5375-455C-9EA6-DF929625EA0E}">
        <p15:presenceInfo xmlns:p15="http://schemas.microsoft.com/office/powerpoint/2012/main" userId="a70d2ca064594b84" providerId="Windows Live"/>
      </p:ext>
    </p:extLst>
  </p:cmAuthor>
  <p:cmAuthor id="4" name="Natalie Davys" initials="ND" lastIdx="24" clrIdx="3">
    <p:extLst>
      <p:ext uri="{19B8F6BF-5375-455C-9EA6-DF929625EA0E}">
        <p15:presenceInfo xmlns:p15="http://schemas.microsoft.com/office/powerpoint/2012/main" userId="S::NDavys@teachfirst.org.uk::8d64778f-730d-4de1-bb25-f1569dd4e4e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AC832"/>
    <a:srgbClr val="3663F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6808158-043E-97B4-03FF-803D00B3CC78}" v="2" dt="2022-09-09T10:02:39.218"/>
    <p1510:client id="{BB206564-3B7A-4D50-8BE2-DD3637EB106B}" v="1" dt="2022-06-22T07:29:41.86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0192" autoAdjust="0"/>
  </p:normalViewPr>
  <p:slideViewPr>
    <p:cSldViewPr snapToGrid="0">
      <p:cViewPr varScale="1">
        <p:scale>
          <a:sx n="63" d="100"/>
          <a:sy n="63" d="100"/>
        </p:scale>
        <p:origin x="2316" y="7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37" Type="http://schemas.microsoft.com/office/2018/10/relationships/authors" Targe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commentAuthors" Target="commentAuthors.xml"/><Relationship Id="rId35" Type="http://schemas.microsoft.com/office/2016/11/relationships/changesInfo" Target="changesInfos/changesInfo1.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talie Davys" userId="8d64778f-730d-4de1-bb25-f1569dd4e4e2" providerId="ADAL" clId="{F75CDE55-359A-44CB-90F8-10552BDF8557}"/>
    <pc:docChg chg="custSel modSld">
      <pc:chgData name="Natalie Davys" userId="8d64778f-730d-4de1-bb25-f1569dd4e4e2" providerId="ADAL" clId="{F75CDE55-359A-44CB-90F8-10552BDF8557}" dt="2022-05-06T14:52:21.472" v="13" actId="5793"/>
      <pc:docMkLst>
        <pc:docMk/>
      </pc:docMkLst>
      <pc:sldChg chg="modSp mod">
        <pc:chgData name="Natalie Davys" userId="8d64778f-730d-4de1-bb25-f1569dd4e4e2" providerId="ADAL" clId="{F75CDE55-359A-44CB-90F8-10552BDF8557}" dt="2022-05-06T14:52:21.472" v="13" actId="5793"/>
        <pc:sldMkLst>
          <pc:docMk/>
          <pc:sldMk cId="2918955057" sldId="320"/>
        </pc:sldMkLst>
        <pc:spChg chg="mod">
          <ac:chgData name="Natalie Davys" userId="8d64778f-730d-4de1-bb25-f1569dd4e4e2" providerId="ADAL" clId="{F75CDE55-359A-44CB-90F8-10552BDF8557}" dt="2022-05-06T14:52:21.472" v="13" actId="5793"/>
          <ac:spMkLst>
            <pc:docMk/>
            <pc:sldMk cId="2918955057" sldId="320"/>
            <ac:spMk id="6" creationId="{73238E87-27C4-460E-A429-B5023ADA326D}"/>
          </ac:spMkLst>
        </pc:spChg>
      </pc:sldChg>
    </pc:docChg>
  </pc:docChgLst>
  <pc:docChgLst>
    <pc:chgData name="Carys Taylor" userId="118a463a-74fc-4c5a-a3b1-147b5e2387b7" providerId="ADAL" clId="{BB206564-3B7A-4D50-8BE2-DD3637EB106B}"/>
    <pc:docChg chg="custSel delSld modSld sldOrd addSection delSection modSection">
      <pc:chgData name="Carys Taylor" userId="118a463a-74fc-4c5a-a3b1-147b5e2387b7" providerId="ADAL" clId="{BB206564-3B7A-4D50-8BE2-DD3637EB106B}" dt="2022-06-22T07:30:51.485" v="127" actId="2696"/>
      <pc:docMkLst>
        <pc:docMk/>
      </pc:docMkLst>
      <pc:sldChg chg="modSp mod">
        <pc:chgData name="Carys Taylor" userId="118a463a-74fc-4c5a-a3b1-147b5e2387b7" providerId="ADAL" clId="{BB206564-3B7A-4D50-8BE2-DD3637EB106B}" dt="2022-06-22T07:28:18.252" v="18" actId="1036"/>
        <pc:sldMkLst>
          <pc:docMk/>
          <pc:sldMk cId="2918955057" sldId="320"/>
        </pc:sldMkLst>
        <pc:spChg chg="mod">
          <ac:chgData name="Carys Taylor" userId="118a463a-74fc-4c5a-a3b1-147b5e2387b7" providerId="ADAL" clId="{BB206564-3B7A-4D50-8BE2-DD3637EB106B}" dt="2022-06-22T07:28:18.252" v="18" actId="1036"/>
          <ac:spMkLst>
            <pc:docMk/>
            <pc:sldMk cId="2918955057" sldId="320"/>
            <ac:spMk id="6" creationId="{73238E87-27C4-460E-A429-B5023ADA326D}"/>
          </ac:spMkLst>
        </pc:spChg>
      </pc:sldChg>
      <pc:sldChg chg="ord">
        <pc:chgData name="Carys Taylor" userId="118a463a-74fc-4c5a-a3b1-147b5e2387b7" providerId="ADAL" clId="{BB206564-3B7A-4D50-8BE2-DD3637EB106B}" dt="2022-06-22T07:29:14.228" v="33"/>
        <pc:sldMkLst>
          <pc:docMk/>
          <pc:sldMk cId="3436954657" sldId="512"/>
        </pc:sldMkLst>
      </pc:sldChg>
      <pc:sldChg chg="modSp mod">
        <pc:chgData name="Carys Taylor" userId="118a463a-74fc-4c5a-a3b1-147b5e2387b7" providerId="ADAL" clId="{BB206564-3B7A-4D50-8BE2-DD3637EB106B}" dt="2022-06-22T07:28:27.941" v="25" actId="20577"/>
        <pc:sldMkLst>
          <pc:docMk/>
          <pc:sldMk cId="1031425331" sldId="542"/>
        </pc:sldMkLst>
        <pc:graphicFrameChg chg="modGraphic">
          <ac:chgData name="Carys Taylor" userId="118a463a-74fc-4c5a-a3b1-147b5e2387b7" providerId="ADAL" clId="{BB206564-3B7A-4D50-8BE2-DD3637EB106B}" dt="2022-06-22T07:28:27.941" v="25" actId="20577"/>
          <ac:graphicFrameMkLst>
            <pc:docMk/>
            <pc:sldMk cId="1031425331" sldId="542"/>
            <ac:graphicFrameMk id="5" creationId="{C897CE65-6713-4EFF-8BB6-EF1474CA5F8D}"/>
          </ac:graphicFrameMkLst>
        </pc:graphicFrameChg>
      </pc:sldChg>
      <pc:sldChg chg="del">
        <pc:chgData name="Carys Taylor" userId="118a463a-74fc-4c5a-a3b1-147b5e2387b7" providerId="ADAL" clId="{BB206564-3B7A-4D50-8BE2-DD3637EB106B}" dt="2022-06-22T07:30:51.485" v="127" actId="2696"/>
        <pc:sldMkLst>
          <pc:docMk/>
          <pc:sldMk cId="2657328569" sldId="853"/>
        </pc:sldMkLst>
      </pc:sldChg>
      <pc:sldChg chg="modSp mod modNotesTx">
        <pc:chgData name="Carys Taylor" userId="118a463a-74fc-4c5a-a3b1-147b5e2387b7" providerId="ADAL" clId="{BB206564-3B7A-4D50-8BE2-DD3637EB106B}" dt="2022-06-22T07:30:45.388" v="126"/>
        <pc:sldMkLst>
          <pc:docMk/>
          <pc:sldMk cId="102979069" sldId="854"/>
        </pc:sldMkLst>
        <pc:spChg chg="mod">
          <ac:chgData name="Carys Taylor" userId="118a463a-74fc-4c5a-a3b1-147b5e2387b7" providerId="ADAL" clId="{BB206564-3B7A-4D50-8BE2-DD3637EB106B}" dt="2022-06-22T07:30:25.361" v="72" actId="14100"/>
          <ac:spMkLst>
            <pc:docMk/>
            <pc:sldMk cId="102979069" sldId="854"/>
            <ac:spMk id="7" creationId="{77FCBE27-A2FB-4FE1-8CDE-48567F4CE882}"/>
          </ac:spMkLst>
        </pc:spChg>
      </pc:sldChg>
    </pc:docChg>
  </pc:docChgLst>
  <pc:docChgLst>
    <pc:chgData name="Carys Taylor" userId="S::ctaylor@teachfirst.org.uk::118a463a-74fc-4c5a-a3b1-147b5e2387b7" providerId="AD" clId="Web-{76A94CBE-EFC0-C845-E4A9-B9D6A869FC83}"/>
    <pc:docChg chg="modSld">
      <pc:chgData name="Carys Taylor" userId="S::ctaylor@teachfirst.org.uk::118a463a-74fc-4c5a-a3b1-147b5e2387b7" providerId="AD" clId="Web-{76A94CBE-EFC0-C845-E4A9-B9D6A869FC83}" dt="2022-05-05T16:11:08.373" v="10"/>
      <pc:docMkLst>
        <pc:docMk/>
      </pc:docMkLst>
      <pc:sldChg chg="delAnim modAnim">
        <pc:chgData name="Carys Taylor" userId="S::ctaylor@teachfirst.org.uk::118a463a-74fc-4c5a-a3b1-147b5e2387b7" providerId="AD" clId="Web-{76A94CBE-EFC0-C845-E4A9-B9D6A869FC83}" dt="2022-05-05T16:09:49.653" v="1"/>
        <pc:sldMkLst>
          <pc:docMk/>
          <pc:sldMk cId="2221376449" sldId="256"/>
        </pc:sldMkLst>
      </pc:sldChg>
      <pc:sldChg chg="modNotes">
        <pc:chgData name="Carys Taylor" userId="S::ctaylor@teachfirst.org.uk::118a463a-74fc-4c5a-a3b1-147b5e2387b7" providerId="AD" clId="Web-{76A94CBE-EFC0-C845-E4A9-B9D6A869FC83}" dt="2022-05-05T16:10:12.388" v="4"/>
        <pc:sldMkLst>
          <pc:docMk/>
          <pc:sldMk cId="2547183314" sldId="524"/>
        </pc:sldMkLst>
      </pc:sldChg>
      <pc:sldChg chg="delAnim">
        <pc:chgData name="Carys Taylor" userId="S::ctaylor@teachfirst.org.uk::118a463a-74fc-4c5a-a3b1-147b5e2387b7" providerId="AD" clId="Web-{76A94CBE-EFC0-C845-E4A9-B9D6A869FC83}" dt="2022-05-05T16:11:04.889" v="9"/>
        <pc:sldMkLst>
          <pc:docMk/>
          <pc:sldMk cId="3008083466" sldId="544"/>
        </pc:sldMkLst>
      </pc:sldChg>
      <pc:sldChg chg="delAnim">
        <pc:chgData name="Carys Taylor" userId="S::ctaylor@teachfirst.org.uk::118a463a-74fc-4c5a-a3b1-147b5e2387b7" providerId="AD" clId="Web-{76A94CBE-EFC0-C845-E4A9-B9D6A869FC83}" dt="2022-05-05T16:11:08.373" v="10"/>
        <pc:sldMkLst>
          <pc:docMk/>
          <pc:sldMk cId="1041622572" sldId="546"/>
        </pc:sldMkLst>
      </pc:sldChg>
      <pc:sldChg chg="modNotes">
        <pc:chgData name="Carys Taylor" userId="S::ctaylor@teachfirst.org.uk::118a463a-74fc-4c5a-a3b1-147b5e2387b7" providerId="AD" clId="Web-{76A94CBE-EFC0-C845-E4A9-B9D6A869FC83}" dt="2022-05-05T16:10:43.607" v="8"/>
        <pc:sldMkLst>
          <pc:docMk/>
          <pc:sldMk cId="2490292145" sldId="850"/>
        </pc:sldMkLst>
      </pc:sldChg>
    </pc:docChg>
  </pc:docChgLst>
  <pc:docChgLst>
    <pc:chgData name="Ruth Bourne" userId="fbcab60fe5918fe6" providerId="LiveId" clId="{2CAEBD70-ADD3-4577-899F-1CF9ED874525}"/>
    <pc:docChg chg="undo custSel modSld">
      <pc:chgData name="Ruth Bourne" userId="fbcab60fe5918fe6" providerId="LiveId" clId="{2CAEBD70-ADD3-4577-899F-1CF9ED874525}" dt="2022-05-04T08:05:26.120" v="997" actId="20577"/>
      <pc:docMkLst>
        <pc:docMk/>
      </pc:docMkLst>
      <pc:sldChg chg="modSp mod modNotesTx">
        <pc:chgData name="Ruth Bourne" userId="fbcab60fe5918fe6" providerId="LiveId" clId="{2CAEBD70-ADD3-4577-899F-1CF9ED874525}" dt="2022-05-03T09:50:06.571" v="11" actId="6549"/>
        <pc:sldMkLst>
          <pc:docMk/>
          <pc:sldMk cId="2221376449" sldId="256"/>
        </pc:sldMkLst>
        <pc:spChg chg="mod">
          <ac:chgData name="Ruth Bourne" userId="fbcab60fe5918fe6" providerId="LiveId" clId="{2CAEBD70-ADD3-4577-899F-1CF9ED874525}" dt="2022-05-03T09:49:05.776" v="10" actId="6549"/>
          <ac:spMkLst>
            <pc:docMk/>
            <pc:sldMk cId="2221376449" sldId="256"/>
            <ac:spMk id="15" creationId="{C47815DB-C349-463E-9F22-94B1767EA056}"/>
          </ac:spMkLst>
        </pc:spChg>
      </pc:sldChg>
      <pc:sldChg chg="modSp mod">
        <pc:chgData name="Ruth Bourne" userId="fbcab60fe5918fe6" providerId="LiveId" clId="{2CAEBD70-ADD3-4577-899F-1CF9ED874525}" dt="2022-05-03T11:33:34.230" v="957" actId="13926"/>
        <pc:sldMkLst>
          <pc:docMk/>
          <pc:sldMk cId="204730847" sldId="340"/>
        </pc:sldMkLst>
        <pc:spChg chg="mod">
          <ac:chgData name="Ruth Bourne" userId="fbcab60fe5918fe6" providerId="LiveId" clId="{2CAEBD70-ADD3-4577-899F-1CF9ED874525}" dt="2022-05-03T11:33:34.230" v="957" actId="13926"/>
          <ac:spMkLst>
            <pc:docMk/>
            <pc:sldMk cId="204730847" sldId="340"/>
            <ac:spMk id="6" creationId="{5CB02E97-E361-48B3-A6EF-0E33F0807BD7}"/>
          </ac:spMkLst>
        </pc:spChg>
      </pc:sldChg>
      <pc:sldChg chg="modSp mod">
        <pc:chgData name="Ruth Bourne" userId="fbcab60fe5918fe6" providerId="LiveId" clId="{2CAEBD70-ADD3-4577-899F-1CF9ED874525}" dt="2022-05-03T09:48:24.378" v="7" actId="20577"/>
        <pc:sldMkLst>
          <pc:docMk/>
          <pc:sldMk cId="2753173421" sldId="380"/>
        </pc:sldMkLst>
        <pc:spChg chg="mod">
          <ac:chgData name="Ruth Bourne" userId="fbcab60fe5918fe6" providerId="LiveId" clId="{2CAEBD70-ADD3-4577-899F-1CF9ED874525}" dt="2022-05-03T09:48:24.378" v="7" actId="20577"/>
          <ac:spMkLst>
            <pc:docMk/>
            <pc:sldMk cId="2753173421" sldId="380"/>
            <ac:spMk id="10" creationId="{AEF2CA2E-E4C7-4447-91E6-950909E501E2}"/>
          </ac:spMkLst>
        </pc:spChg>
      </pc:sldChg>
      <pc:sldChg chg="modSp mod modNotesTx">
        <pc:chgData name="Ruth Bourne" userId="fbcab60fe5918fe6" providerId="LiveId" clId="{2CAEBD70-ADD3-4577-899F-1CF9ED874525}" dt="2022-05-03T09:51:18.005" v="23" actId="20577"/>
        <pc:sldMkLst>
          <pc:docMk/>
          <pc:sldMk cId="1981798035" sldId="446"/>
        </pc:sldMkLst>
        <pc:spChg chg="mod">
          <ac:chgData name="Ruth Bourne" userId="fbcab60fe5918fe6" providerId="LiveId" clId="{2CAEBD70-ADD3-4577-899F-1CF9ED874525}" dt="2022-05-03T09:50:40.170" v="13" actId="20577"/>
          <ac:spMkLst>
            <pc:docMk/>
            <pc:sldMk cId="1981798035" sldId="446"/>
            <ac:spMk id="6" creationId="{60EA8BC1-62A1-4248-B8BC-61125B1A324F}"/>
          </ac:spMkLst>
        </pc:spChg>
      </pc:sldChg>
      <pc:sldChg chg="delSp modSp mod modNotesTx">
        <pc:chgData name="Ruth Bourne" userId="fbcab60fe5918fe6" providerId="LiveId" clId="{2CAEBD70-ADD3-4577-899F-1CF9ED874525}" dt="2022-05-03T11:32:14.915" v="954"/>
        <pc:sldMkLst>
          <pc:docMk/>
          <pc:sldMk cId="2224105683" sldId="449"/>
        </pc:sldMkLst>
        <pc:spChg chg="del">
          <ac:chgData name="Ruth Bourne" userId="fbcab60fe5918fe6" providerId="LiveId" clId="{2CAEBD70-ADD3-4577-899F-1CF9ED874525}" dt="2022-05-03T11:32:00.103" v="952" actId="21"/>
          <ac:spMkLst>
            <pc:docMk/>
            <pc:sldMk cId="2224105683" sldId="449"/>
            <ac:spMk id="4" creationId="{C6DDA0B2-57C7-4208-BCD7-302F45ED8E69}"/>
          </ac:spMkLst>
        </pc:spChg>
        <pc:spChg chg="mod">
          <ac:chgData name="Ruth Bourne" userId="fbcab60fe5918fe6" providerId="LiveId" clId="{2CAEBD70-ADD3-4577-899F-1CF9ED874525}" dt="2022-05-03T11:32:05.460" v="953"/>
          <ac:spMkLst>
            <pc:docMk/>
            <pc:sldMk cId="2224105683" sldId="449"/>
            <ac:spMk id="6" creationId="{BBD06BC9-F4EE-48BF-B43D-40768ADFA314}"/>
          </ac:spMkLst>
        </pc:spChg>
      </pc:sldChg>
      <pc:sldChg chg="modSp mod modAnim modNotesTx">
        <pc:chgData name="Ruth Bourne" userId="fbcab60fe5918fe6" providerId="LiveId" clId="{2CAEBD70-ADD3-4577-899F-1CF9ED874525}" dt="2022-05-03T12:40:43.894" v="966" actId="313"/>
        <pc:sldMkLst>
          <pc:docMk/>
          <pc:sldMk cId="424340629" sldId="452"/>
        </pc:sldMkLst>
        <pc:spChg chg="mod">
          <ac:chgData name="Ruth Bourne" userId="fbcab60fe5918fe6" providerId="LiveId" clId="{2CAEBD70-ADD3-4577-899F-1CF9ED874525}" dt="2022-05-03T10:15:31.648" v="280" actId="1076"/>
          <ac:spMkLst>
            <pc:docMk/>
            <pc:sldMk cId="424340629" sldId="452"/>
            <ac:spMk id="11" creationId="{A15BD1C4-529D-46B3-8EF1-2A92CA38B500}"/>
          </ac:spMkLst>
        </pc:spChg>
        <pc:spChg chg="mod">
          <ac:chgData name="Ruth Bourne" userId="fbcab60fe5918fe6" providerId="LiveId" clId="{2CAEBD70-ADD3-4577-899F-1CF9ED874525}" dt="2022-05-03T10:15:34.472" v="281" actId="1076"/>
          <ac:spMkLst>
            <pc:docMk/>
            <pc:sldMk cId="424340629" sldId="452"/>
            <ac:spMk id="12" creationId="{29714442-464A-4CD8-937D-8F80C3945E16}"/>
          </ac:spMkLst>
        </pc:spChg>
        <pc:spChg chg="mod">
          <ac:chgData name="Ruth Bourne" userId="fbcab60fe5918fe6" providerId="LiveId" clId="{2CAEBD70-ADD3-4577-899F-1CF9ED874525}" dt="2022-05-03T10:15:41.400" v="282" actId="1076"/>
          <ac:spMkLst>
            <pc:docMk/>
            <pc:sldMk cId="424340629" sldId="452"/>
            <ac:spMk id="14" creationId="{1CCD551A-7AC7-4B15-86D8-50BC25E69B5C}"/>
          </ac:spMkLst>
        </pc:spChg>
        <pc:spChg chg="mod">
          <ac:chgData name="Ruth Bourne" userId="fbcab60fe5918fe6" providerId="LiveId" clId="{2CAEBD70-ADD3-4577-899F-1CF9ED874525}" dt="2022-05-03T10:16:17.241" v="295" actId="20577"/>
          <ac:spMkLst>
            <pc:docMk/>
            <pc:sldMk cId="424340629" sldId="452"/>
            <ac:spMk id="15" creationId="{7887FC34-5BF6-46CC-AD94-08066135DE83}"/>
          </ac:spMkLst>
        </pc:spChg>
        <pc:spChg chg="mod">
          <ac:chgData name="Ruth Bourne" userId="fbcab60fe5918fe6" providerId="LiveId" clId="{2CAEBD70-ADD3-4577-899F-1CF9ED874525}" dt="2022-05-03T10:15:45.488" v="283" actId="1076"/>
          <ac:spMkLst>
            <pc:docMk/>
            <pc:sldMk cId="424340629" sldId="452"/>
            <ac:spMk id="16" creationId="{96C72D05-925B-4366-AD74-D76447D56A62}"/>
          </ac:spMkLst>
        </pc:spChg>
        <pc:spChg chg="mod">
          <ac:chgData name="Ruth Bourne" userId="fbcab60fe5918fe6" providerId="LiveId" clId="{2CAEBD70-ADD3-4577-899F-1CF9ED874525}" dt="2022-05-03T10:15:47.808" v="284" actId="1076"/>
          <ac:spMkLst>
            <pc:docMk/>
            <pc:sldMk cId="424340629" sldId="452"/>
            <ac:spMk id="17" creationId="{9A2FAD59-684C-4898-8288-70E36487F803}"/>
          </ac:spMkLst>
        </pc:spChg>
      </pc:sldChg>
      <pc:sldChg chg="modSp mod modNotesTx">
        <pc:chgData name="Ruth Bourne" userId="fbcab60fe5918fe6" providerId="LiveId" clId="{2CAEBD70-ADD3-4577-899F-1CF9ED874525}" dt="2022-05-03T10:14:48.329" v="276" actId="114"/>
        <pc:sldMkLst>
          <pc:docMk/>
          <pc:sldMk cId="2849743615" sldId="502"/>
        </pc:sldMkLst>
        <pc:spChg chg="mod">
          <ac:chgData name="Ruth Bourne" userId="fbcab60fe5918fe6" providerId="LiveId" clId="{2CAEBD70-ADD3-4577-899F-1CF9ED874525}" dt="2022-05-03T10:13:05.247" v="261" actId="6549"/>
          <ac:spMkLst>
            <pc:docMk/>
            <pc:sldMk cId="2849743615" sldId="502"/>
            <ac:spMk id="36" creationId="{44E32B8A-A069-47CA-B0F3-1E989F46B66F}"/>
          </ac:spMkLst>
        </pc:spChg>
        <pc:spChg chg="mod">
          <ac:chgData name="Ruth Bourne" userId="fbcab60fe5918fe6" providerId="LiveId" clId="{2CAEBD70-ADD3-4577-899F-1CF9ED874525}" dt="2022-05-03T10:12:01.945" v="252" actId="14100"/>
          <ac:spMkLst>
            <pc:docMk/>
            <pc:sldMk cId="2849743615" sldId="502"/>
            <ac:spMk id="39" creationId="{6BFFA363-6BEF-4674-A08C-0480591CFC20}"/>
          </ac:spMkLst>
        </pc:spChg>
        <pc:spChg chg="mod">
          <ac:chgData name="Ruth Bourne" userId="fbcab60fe5918fe6" providerId="LiveId" clId="{2CAEBD70-ADD3-4577-899F-1CF9ED874525}" dt="2022-05-03T10:12:07.385" v="254" actId="14100"/>
          <ac:spMkLst>
            <pc:docMk/>
            <pc:sldMk cId="2849743615" sldId="502"/>
            <ac:spMk id="40" creationId="{A1CDFC6C-5F17-4965-B6BE-0275029F4512}"/>
          </ac:spMkLst>
        </pc:spChg>
        <pc:spChg chg="mod">
          <ac:chgData name="Ruth Bourne" userId="fbcab60fe5918fe6" providerId="LiveId" clId="{2CAEBD70-ADD3-4577-899F-1CF9ED874525}" dt="2022-05-03T10:12:04.962" v="253" actId="14100"/>
          <ac:spMkLst>
            <pc:docMk/>
            <pc:sldMk cId="2849743615" sldId="502"/>
            <ac:spMk id="41" creationId="{BAC37CF0-E4EF-498F-A23F-12E76C24DFEC}"/>
          </ac:spMkLst>
        </pc:spChg>
      </pc:sldChg>
      <pc:sldChg chg="modSp mod modNotesTx">
        <pc:chgData name="Ruth Bourne" userId="fbcab60fe5918fe6" providerId="LiveId" clId="{2CAEBD70-ADD3-4577-899F-1CF9ED874525}" dt="2022-05-03T14:02:18.404" v="974" actId="6549"/>
        <pc:sldMkLst>
          <pc:docMk/>
          <pc:sldMk cId="1984204992" sldId="503"/>
        </pc:sldMkLst>
        <pc:spChg chg="mod">
          <ac:chgData name="Ruth Bourne" userId="fbcab60fe5918fe6" providerId="LiveId" clId="{2CAEBD70-ADD3-4577-899F-1CF9ED874525}" dt="2022-05-03T09:59:11.825" v="119" actId="20577"/>
          <ac:spMkLst>
            <pc:docMk/>
            <pc:sldMk cId="1984204992" sldId="503"/>
            <ac:spMk id="5" creationId="{0BB8A5C5-EE8F-43D7-91AB-DBE1D3A46BFE}"/>
          </ac:spMkLst>
        </pc:spChg>
        <pc:spChg chg="mod">
          <ac:chgData name="Ruth Bourne" userId="fbcab60fe5918fe6" providerId="LiveId" clId="{2CAEBD70-ADD3-4577-899F-1CF9ED874525}" dt="2022-05-03T09:59:25.375" v="122" actId="14100"/>
          <ac:spMkLst>
            <pc:docMk/>
            <pc:sldMk cId="1984204992" sldId="503"/>
            <ac:spMk id="8" creationId="{FCE8E227-E899-40C8-874B-9549F2F3D657}"/>
          </ac:spMkLst>
        </pc:spChg>
      </pc:sldChg>
      <pc:sldChg chg="addSp delSp modSp mod addCm modNotesTx">
        <pc:chgData name="Ruth Bourne" userId="fbcab60fe5918fe6" providerId="LiveId" clId="{2CAEBD70-ADD3-4577-899F-1CF9ED874525}" dt="2022-05-03T11:55:14.499" v="958" actId="20577"/>
        <pc:sldMkLst>
          <pc:docMk/>
          <pc:sldMk cId="2837312694" sldId="509"/>
        </pc:sldMkLst>
        <pc:spChg chg="del">
          <ac:chgData name="Ruth Bourne" userId="fbcab60fe5918fe6" providerId="LiveId" clId="{2CAEBD70-ADD3-4577-899F-1CF9ED874525}" dt="2022-05-03T10:06:11.028" v="217" actId="21"/>
          <ac:spMkLst>
            <pc:docMk/>
            <pc:sldMk cId="2837312694" sldId="509"/>
            <ac:spMk id="4" creationId="{11622C6C-793C-496C-9D6E-D8695838BBA0}"/>
          </ac:spMkLst>
        </pc:spChg>
        <pc:spChg chg="add mod">
          <ac:chgData name="Ruth Bourne" userId="fbcab60fe5918fe6" providerId="LiveId" clId="{2CAEBD70-ADD3-4577-899F-1CF9ED874525}" dt="2022-05-03T10:06:20.163" v="218"/>
          <ac:spMkLst>
            <pc:docMk/>
            <pc:sldMk cId="2837312694" sldId="509"/>
            <ac:spMk id="11" creationId="{AEDC9B7C-8D82-4E3D-8469-7E5D94CAE214}"/>
          </ac:spMkLst>
        </pc:spChg>
        <pc:spChg chg="mod">
          <ac:chgData name="Ruth Bourne" userId="fbcab60fe5918fe6" providerId="LiveId" clId="{2CAEBD70-ADD3-4577-899F-1CF9ED874525}" dt="2022-05-03T10:05:56.737" v="216" actId="14100"/>
          <ac:spMkLst>
            <pc:docMk/>
            <pc:sldMk cId="2837312694" sldId="509"/>
            <ac:spMk id="61" creationId="{8A7AEBD1-33FD-4478-8044-D7384B775DF0}"/>
          </ac:spMkLst>
        </pc:spChg>
        <pc:spChg chg="mod">
          <ac:chgData name="Ruth Bourne" userId="fbcab60fe5918fe6" providerId="LiveId" clId="{2CAEBD70-ADD3-4577-899F-1CF9ED874525}" dt="2022-05-03T10:05:52" v="215" actId="1076"/>
          <ac:spMkLst>
            <pc:docMk/>
            <pc:sldMk cId="2837312694" sldId="509"/>
            <ac:spMk id="64" creationId="{05C36224-E1A1-4C7B-BF38-589F92459660}"/>
          </ac:spMkLst>
        </pc:spChg>
        <pc:spChg chg="mod">
          <ac:chgData name="Ruth Bourne" userId="fbcab60fe5918fe6" providerId="LiveId" clId="{2CAEBD70-ADD3-4577-899F-1CF9ED874525}" dt="2022-05-03T10:05:36.953" v="213" actId="20577"/>
          <ac:spMkLst>
            <pc:docMk/>
            <pc:sldMk cId="2837312694" sldId="509"/>
            <ac:spMk id="65" creationId="{A5397D38-7C64-45C1-ACF9-5161E83F0678}"/>
          </ac:spMkLst>
        </pc:spChg>
        <pc:grpChg chg="mod">
          <ac:chgData name="Ruth Bourne" userId="fbcab60fe5918fe6" providerId="LiveId" clId="{2CAEBD70-ADD3-4577-899F-1CF9ED874525}" dt="2022-05-03T10:05:43.944" v="214" actId="14100"/>
          <ac:grpSpMkLst>
            <pc:docMk/>
            <pc:sldMk cId="2837312694" sldId="509"/>
            <ac:grpSpMk id="66" creationId="{C0508CA3-5844-4249-9A12-0CD06D4586AF}"/>
          </ac:grpSpMkLst>
        </pc:grpChg>
      </pc:sldChg>
      <pc:sldChg chg="addSp delSp modSp mod modNotesTx">
        <pc:chgData name="Ruth Bourne" userId="fbcab60fe5918fe6" providerId="LiveId" clId="{2CAEBD70-ADD3-4577-899F-1CF9ED874525}" dt="2022-05-03T11:31:40.264" v="951" actId="20577"/>
        <pc:sldMkLst>
          <pc:docMk/>
          <pc:sldMk cId="3436954657" sldId="512"/>
        </pc:sldMkLst>
        <pc:spChg chg="del">
          <ac:chgData name="Ruth Bourne" userId="fbcab60fe5918fe6" providerId="LiveId" clId="{2CAEBD70-ADD3-4577-899F-1CF9ED874525}" dt="2022-05-03T11:31:21.639" v="949" actId="21"/>
          <ac:spMkLst>
            <pc:docMk/>
            <pc:sldMk cId="3436954657" sldId="512"/>
            <ac:spMk id="4" creationId="{2BB8D7FF-B8CB-4CF4-9724-D644B116E920}"/>
          </ac:spMkLst>
        </pc:spChg>
        <pc:spChg chg="add mod">
          <ac:chgData name="Ruth Bourne" userId="fbcab60fe5918fe6" providerId="LiveId" clId="{2CAEBD70-ADD3-4577-899F-1CF9ED874525}" dt="2022-05-03T11:31:29.422" v="950"/>
          <ac:spMkLst>
            <pc:docMk/>
            <pc:sldMk cId="3436954657" sldId="512"/>
            <ac:spMk id="9" creationId="{58D2D896-72DA-48B4-A0E5-E7EEF30D6866}"/>
          </ac:spMkLst>
        </pc:spChg>
      </pc:sldChg>
      <pc:sldChg chg="modSp mod addCm modNotesTx">
        <pc:chgData name="Ruth Bourne" userId="fbcab60fe5918fe6" providerId="LiveId" clId="{2CAEBD70-ADD3-4577-899F-1CF9ED874525}" dt="2022-05-04T07:43:40.842" v="993" actId="6549"/>
        <pc:sldMkLst>
          <pc:docMk/>
          <pc:sldMk cId="2547183314" sldId="524"/>
        </pc:sldMkLst>
        <pc:spChg chg="mod">
          <ac:chgData name="Ruth Bourne" userId="fbcab60fe5918fe6" providerId="LiveId" clId="{2CAEBD70-ADD3-4577-899F-1CF9ED874525}" dt="2022-05-03T10:19:25.594" v="337"/>
          <ac:spMkLst>
            <pc:docMk/>
            <pc:sldMk cId="2547183314" sldId="524"/>
            <ac:spMk id="3" creationId="{2F010427-DB47-4C97-B09E-9752FAED9339}"/>
          </ac:spMkLst>
        </pc:spChg>
        <pc:spChg chg="mod">
          <ac:chgData name="Ruth Bourne" userId="fbcab60fe5918fe6" providerId="LiveId" clId="{2CAEBD70-ADD3-4577-899F-1CF9ED874525}" dt="2022-05-03T10:19:31.081" v="338" actId="14100"/>
          <ac:spMkLst>
            <pc:docMk/>
            <pc:sldMk cId="2547183314" sldId="524"/>
            <ac:spMk id="7" creationId="{9E2D5962-68F2-45EE-8CB3-79BA5D53803D}"/>
          </ac:spMkLst>
        </pc:spChg>
      </pc:sldChg>
      <pc:sldChg chg="modSp mod addCm modNotesTx">
        <pc:chgData name="Ruth Bourne" userId="fbcab60fe5918fe6" providerId="LiveId" clId="{2CAEBD70-ADD3-4577-899F-1CF9ED874525}" dt="2022-05-03T09:56:09.042" v="70"/>
        <pc:sldMkLst>
          <pc:docMk/>
          <pc:sldMk cId="3265098707" sldId="539"/>
        </pc:sldMkLst>
        <pc:spChg chg="mod">
          <ac:chgData name="Ruth Bourne" userId="fbcab60fe5918fe6" providerId="LiveId" clId="{2CAEBD70-ADD3-4577-899F-1CF9ED874525}" dt="2022-05-03T09:52:19.670" v="28" actId="20577"/>
          <ac:spMkLst>
            <pc:docMk/>
            <pc:sldMk cId="3265098707" sldId="539"/>
            <ac:spMk id="7" creationId="{20020796-67F7-4543-A40E-39280EC277CB}"/>
          </ac:spMkLst>
        </pc:spChg>
      </pc:sldChg>
      <pc:sldChg chg="modSp mod">
        <pc:chgData name="Ruth Bourne" userId="fbcab60fe5918fe6" providerId="LiveId" clId="{2CAEBD70-ADD3-4577-899F-1CF9ED874525}" dt="2022-05-03T09:47:42.344" v="5" actId="20577"/>
        <pc:sldMkLst>
          <pc:docMk/>
          <pc:sldMk cId="1031425331" sldId="542"/>
        </pc:sldMkLst>
        <pc:graphicFrameChg chg="mod modGraphic">
          <ac:chgData name="Ruth Bourne" userId="fbcab60fe5918fe6" providerId="LiveId" clId="{2CAEBD70-ADD3-4577-899F-1CF9ED874525}" dt="2022-05-03T09:47:42.344" v="5" actId="20577"/>
          <ac:graphicFrameMkLst>
            <pc:docMk/>
            <pc:sldMk cId="1031425331" sldId="542"/>
            <ac:graphicFrameMk id="5" creationId="{C897CE65-6713-4EFF-8BB6-EF1474CA5F8D}"/>
          </ac:graphicFrameMkLst>
        </pc:graphicFrameChg>
      </pc:sldChg>
      <pc:sldChg chg="modSp mod addCm modNotesTx">
        <pc:chgData name="Ruth Bourne" userId="fbcab60fe5918fe6" providerId="LiveId" clId="{2CAEBD70-ADD3-4577-899F-1CF9ED874525}" dt="2022-05-03T13:37:29.134" v="973"/>
        <pc:sldMkLst>
          <pc:docMk/>
          <pc:sldMk cId="3008083466" sldId="544"/>
        </pc:sldMkLst>
        <pc:spChg chg="mod">
          <ac:chgData name="Ruth Bourne" userId="fbcab60fe5918fe6" providerId="LiveId" clId="{2CAEBD70-ADD3-4577-899F-1CF9ED874525}" dt="2022-05-03T11:27:52.786" v="917" actId="20577"/>
          <ac:spMkLst>
            <pc:docMk/>
            <pc:sldMk cId="3008083466" sldId="544"/>
            <ac:spMk id="8" creationId="{9EC5295D-1A56-4988-80BB-BF784FADB872}"/>
          </ac:spMkLst>
        </pc:spChg>
      </pc:sldChg>
      <pc:sldChg chg="modSp mod modNotesTx">
        <pc:chgData name="Ruth Bourne" userId="fbcab60fe5918fe6" providerId="LiveId" clId="{2CAEBD70-ADD3-4577-899F-1CF9ED874525}" dt="2022-05-03T10:42:35.977" v="490" actId="6549"/>
        <pc:sldMkLst>
          <pc:docMk/>
          <pc:sldMk cId="1641658445" sldId="545"/>
        </pc:sldMkLst>
        <pc:spChg chg="mod">
          <ac:chgData name="Ruth Bourne" userId="fbcab60fe5918fe6" providerId="LiveId" clId="{2CAEBD70-ADD3-4577-899F-1CF9ED874525}" dt="2022-05-03T10:41:17.704" v="466" actId="6549"/>
          <ac:spMkLst>
            <pc:docMk/>
            <pc:sldMk cId="1641658445" sldId="545"/>
            <ac:spMk id="5" creationId="{61ED6DFD-4B2A-4668-B272-C13F1AAFCB26}"/>
          </ac:spMkLst>
        </pc:spChg>
      </pc:sldChg>
      <pc:sldChg chg="modNotesTx">
        <pc:chgData name="Ruth Bourne" userId="fbcab60fe5918fe6" providerId="LiveId" clId="{2CAEBD70-ADD3-4577-899F-1CF9ED874525}" dt="2022-05-03T11:31:11.043" v="948" actId="6549"/>
        <pc:sldMkLst>
          <pc:docMk/>
          <pc:sldMk cId="1041622572" sldId="546"/>
        </pc:sldMkLst>
      </pc:sldChg>
      <pc:sldChg chg="modSp mod addCm modNotesTx">
        <pc:chgData name="Ruth Bourne" userId="fbcab60fe5918fe6" providerId="LiveId" clId="{2CAEBD70-ADD3-4577-899F-1CF9ED874525}" dt="2022-05-03T10:57:41.561" v="575" actId="20577"/>
        <pc:sldMkLst>
          <pc:docMk/>
          <pc:sldMk cId="2086885206" sldId="552"/>
        </pc:sldMkLst>
        <pc:spChg chg="mod">
          <ac:chgData name="Ruth Bourne" userId="fbcab60fe5918fe6" providerId="LiveId" clId="{2CAEBD70-ADD3-4577-899F-1CF9ED874525}" dt="2022-05-03T10:56:08.398" v="555" actId="20577"/>
          <ac:spMkLst>
            <pc:docMk/>
            <pc:sldMk cId="2086885206" sldId="552"/>
            <ac:spMk id="27" creationId="{891DB1B0-D7CA-42B1-9566-0ADD9BB75C41}"/>
          </ac:spMkLst>
        </pc:spChg>
        <pc:spChg chg="mod">
          <ac:chgData name="Ruth Bourne" userId="fbcab60fe5918fe6" providerId="LiveId" clId="{2CAEBD70-ADD3-4577-899F-1CF9ED874525}" dt="2022-05-03T10:56:54.736" v="567" actId="20577"/>
          <ac:spMkLst>
            <pc:docMk/>
            <pc:sldMk cId="2086885206" sldId="552"/>
            <ac:spMk id="28" creationId="{B0912030-7206-44E7-96F7-BDC42985A5AB}"/>
          </ac:spMkLst>
        </pc:spChg>
        <pc:spChg chg="mod">
          <ac:chgData name="Ruth Bourne" userId="fbcab60fe5918fe6" providerId="LiveId" clId="{2CAEBD70-ADD3-4577-899F-1CF9ED874525}" dt="2022-05-03T10:56:45.058" v="564"/>
          <ac:spMkLst>
            <pc:docMk/>
            <pc:sldMk cId="2086885206" sldId="552"/>
            <ac:spMk id="29" creationId="{E9CB5654-BBAA-40A7-9B5E-1F7A230FAF54}"/>
          </ac:spMkLst>
        </pc:spChg>
        <pc:spChg chg="mod">
          <ac:chgData name="Ruth Bourne" userId="fbcab60fe5918fe6" providerId="LiveId" clId="{2CAEBD70-ADD3-4577-899F-1CF9ED874525}" dt="2022-05-03T10:56:58.893" v="568"/>
          <ac:spMkLst>
            <pc:docMk/>
            <pc:sldMk cId="2086885206" sldId="552"/>
            <ac:spMk id="32" creationId="{4775FBE9-1F7D-4B65-A529-AEFE157939E0}"/>
          </ac:spMkLst>
        </pc:spChg>
        <pc:spChg chg="mod">
          <ac:chgData name="Ruth Bourne" userId="fbcab60fe5918fe6" providerId="LiveId" clId="{2CAEBD70-ADD3-4577-899F-1CF9ED874525}" dt="2022-05-03T10:56:51.197" v="565"/>
          <ac:spMkLst>
            <pc:docMk/>
            <pc:sldMk cId="2086885206" sldId="552"/>
            <ac:spMk id="33" creationId="{1F764DD8-3FE0-4C06-AC64-78C0C2A61CE8}"/>
          </ac:spMkLst>
        </pc:spChg>
        <pc:spChg chg="mod">
          <ac:chgData name="Ruth Bourne" userId="fbcab60fe5918fe6" providerId="LiveId" clId="{2CAEBD70-ADD3-4577-899F-1CF9ED874525}" dt="2022-05-03T10:56:19.251" v="558"/>
          <ac:spMkLst>
            <pc:docMk/>
            <pc:sldMk cId="2086885206" sldId="552"/>
            <ac:spMk id="42" creationId="{D38919FF-AF93-4F6D-BECB-CE62152CF8F6}"/>
          </ac:spMkLst>
        </pc:spChg>
        <pc:spChg chg="mod">
          <ac:chgData name="Ruth Bourne" userId="fbcab60fe5918fe6" providerId="LiveId" clId="{2CAEBD70-ADD3-4577-899F-1CF9ED874525}" dt="2022-05-03T10:55:59.379" v="549"/>
          <ac:spMkLst>
            <pc:docMk/>
            <pc:sldMk cId="2086885206" sldId="552"/>
            <ac:spMk id="45" creationId="{0560174D-6CED-4E94-8604-DFDCEE03C6B1}"/>
          </ac:spMkLst>
        </pc:spChg>
        <pc:spChg chg="mod">
          <ac:chgData name="Ruth Bourne" userId="fbcab60fe5918fe6" providerId="LiveId" clId="{2CAEBD70-ADD3-4577-899F-1CF9ED874525}" dt="2022-05-03T10:56:02.886" v="551" actId="20577"/>
          <ac:spMkLst>
            <pc:docMk/>
            <pc:sldMk cId="2086885206" sldId="552"/>
            <ac:spMk id="46" creationId="{294BFFA5-ABAB-424F-A305-76EC46690ED2}"/>
          </ac:spMkLst>
        </pc:spChg>
        <pc:spChg chg="mod">
          <ac:chgData name="Ruth Bourne" userId="fbcab60fe5918fe6" providerId="LiveId" clId="{2CAEBD70-ADD3-4577-899F-1CF9ED874525}" dt="2022-05-03T10:56:05.624" v="553" actId="20577"/>
          <ac:spMkLst>
            <pc:docMk/>
            <pc:sldMk cId="2086885206" sldId="552"/>
            <ac:spMk id="47" creationId="{E0F8CE47-B111-4F38-839B-DA7A0AFE72AD}"/>
          </ac:spMkLst>
        </pc:spChg>
        <pc:spChg chg="mod">
          <ac:chgData name="Ruth Bourne" userId="fbcab60fe5918fe6" providerId="LiveId" clId="{2CAEBD70-ADD3-4577-899F-1CF9ED874525}" dt="2022-05-03T10:56:14.040" v="557" actId="20577"/>
          <ac:spMkLst>
            <pc:docMk/>
            <pc:sldMk cId="2086885206" sldId="552"/>
            <ac:spMk id="48" creationId="{29F5F249-FA3E-4FAD-8359-B25CC094A318}"/>
          </ac:spMkLst>
        </pc:spChg>
        <pc:spChg chg="mod">
          <ac:chgData name="Ruth Bourne" userId="fbcab60fe5918fe6" providerId="LiveId" clId="{2CAEBD70-ADD3-4577-899F-1CF9ED874525}" dt="2022-05-03T10:56:26.964" v="559"/>
          <ac:spMkLst>
            <pc:docMk/>
            <pc:sldMk cId="2086885206" sldId="552"/>
            <ac:spMk id="58" creationId="{A5EDA9E7-BE7D-4520-93B5-2B77C4AAE78C}"/>
          </ac:spMkLst>
        </pc:spChg>
        <pc:spChg chg="mod">
          <ac:chgData name="Ruth Bourne" userId="fbcab60fe5918fe6" providerId="LiveId" clId="{2CAEBD70-ADD3-4577-899F-1CF9ED874525}" dt="2022-05-03T10:56:34.362" v="562"/>
          <ac:spMkLst>
            <pc:docMk/>
            <pc:sldMk cId="2086885206" sldId="552"/>
            <ac:spMk id="59" creationId="{71E4992A-A3ED-47AB-9C66-DD578B515A64}"/>
          </ac:spMkLst>
        </pc:spChg>
        <pc:spChg chg="mod">
          <ac:chgData name="Ruth Bourne" userId="fbcab60fe5918fe6" providerId="LiveId" clId="{2CAEBD70-ADD3-4577-899F-1CF9ED874525}" dt="2022-05-03T10:56:40.443" v="563"/>
          <ac:spMkLst>
            <pc:docMk/>
            <pc:sldMk cId="2086885206" sldId="552"/>
            <ac:spMk id="60" creationId="{73ACF404-9531-486C-806F-21951FEBF4B4}"/>
          </ac:spMkLst>
        </pc:spChg>
        <pc:spChg chg="mod">
          <ac:chgData name="Ruth Bourne" userId="fbcab60fe5918fe6" providerId="LiveId" clId="{2CAEBD70-ADD3-4577-899F-1CF9ED874525}" dt="2022-05-03T10:56:29.883" v="561" actId="20577"/>
          <ac:spMkLst>
            <pc:docMk/>
            <pc:sldMk cId="2086885206" sldId="552"/>
            <ac:spMk id="61" creationId="{E9F6427F-0BC6-4963-A327-5A88D8371AAA}"/>
          </ac:spMkLst>
        </pc:spChg>
      </pc:sldChg>
      <pc:sldChg chg="addSp delSp modSp mod addCm delCm modNotesTx">
        <pc:chgData name="Ruth Bourne" userId="fbcab60fe5918fe6" providerId="LiveId" clId="{2CAEBD70-ADD3-4577-899F-1CF9ED874525}" dt="2022-05-03T13:14:28.590" v="970"/>
        <pc:sldMkLst>
          <pc:docMk/>
          <pc:sldMk cId="1780843868" sldId="553"/>
        </pc:sldMkLst>
        <pc:spChg chg="del">
          <ac:chgData name="Ruth Bourne" userId="fbcab60fe5918fe6" providerId="LiveId" clId="{2CAEBD70-ADD3-4577-899F-1CF9ED874525}" dt="2022-05-03T11:25:20.825" v="869" actId="21"/>
          <ac:spMkLst>
            <pc:docMk/>
            <pc:sldMk cId="1780843868" sldId="553"/>
            <ac:spMk id="4" creationId="{2B643C35-2E66-4E93-BABE-689F8CE3BD05}"/>
          </ac:spMkLst>
        </pc:spChg>
        <pc:spChg chg="mod">
          <ac:chgData name="Ruth Bourne" userId="fbcab60fe5918fe6" providerId="LiveId" clId="{2CAEBD70-ADD3-4577-899F-1CF9ED874525}" dt="2022-05-03T11:09:48.168" v="682" actId="20577"/>
          <ac:spMkLst>
            <pc:docMk/>
            <pc:sldMk cId="1780843868" sldId="553"/>
            <ac:spMk id="19" creationId="{CFF9E322-930E-4853-8020-00154C3B393E}"/>
          </ac:spMkLst>
        </pc:spChg>
        <pc:spChg chg="mod">
          <ac:chgData name="Ruth Bourne" userId="fbcab60fe5918fe6" providerId="LiveId" clId="{2CAEBD70-ADD3-4577-899F-1CF9ED874525}" dt="2022-05-03T11:09:31.963" v="680"/>
          <ac:spMkLst>
            <pc:docMk/>
            <pc:sldMk cId="1780843868" sldId="553"/>
            <ac:spMk id="21" creationId="{71E23A60-86BC-493D-A549-F6EFD2E1F2CD}"/>
          </ac:spMkLst>
        </pc:spChg>
        <pc:spChg chg="add mod">
          <ac:chgData name="Ruth Bourne" userId="fbcab60fe5918fe6" providerId="LiveId" clId="{2CAEBD70-ADD3-4577-899F-1CF9ED874525}" dt="2022-05-03T11:25:16.942" v="868"/>
          <ac:spMkLst>
            <pc:docMk/>
            <pc:sldMk cId="1780843868" sldId="553"/>
            <ac:spMk id="25" creationId="{4DBF3D95-BCED-4AD7-8219-8DBACCE4FDA4}"/>
          </ac:spMkLst>
        </pc:spChg>
        <pc:spChg chg="mod">
          <ac:chgData name="Ruth Bourne" userId="fbcab60fe5918fe6" providerId="LiveId" clId="{2CAEBD70-ADD3-4577-899F-1CF9ED874525}" dt="2022-05-03T11:11:36.874" v="698" actId="14100"/>
          <ac:spMkLst>
            <pc:docMk/>
            <pc:sldMk cId="1780843868" sldId="553"/>
            <ac:spMk id="27" creationId="{8CA78771-92FF-4653-8E01-A2A0D21D5B8C}"/>
          </ac:spMkLst>
        </pc:spChg>
        <pc:spChg chg="mod">
          <ac:chgData name="Ruth Bourne" userId="fbcab60fe5918fe6" providerId="LiveId" clId="{2CAEBD70-ADD3-4577-899F-1CF9ED874525}" dt="2022-05-03T11:11:39.961" v="699" actId="14100"/>
          <ac:spMkLst>
            <pc:docMk/>
            <pc:sldMk cId="1780843868" sldId="553"/>
            <ac:spMk id="28" creationId="{32B314D7-8617-4728-8A28-629FD391110A}"/>
          </ac:spMkLst>
        </pc:spChg>
        <pc:spChg chg="mod">
          <ac:chgData name="Ruth Bourne" userId="fbcab60fe5918fe6" providerId="LiveId" clId="{2CAEBD70-ADD3-4577-899F-1CF9ED874525}" dt="2022-05-03T11:11:33.266" v="697" actId="14100"/>
          <ac:spMkLst>
            <pc:docMk/>
            <pc:sldMk cId="1780843868" sldId="553"/>
            <ac:spMk id="29" creationId="{552AF3FD-9491-4D74-B5A5-69435D593078}"/>
          </ac:spMkLst>
        </pc:spChg>
        <pc:spChg chg="mod">
          <ac:chgData name="Ruth Bourne" userId="fbcab60fe5918fe6" providerId="LiveId" clId="{2CAEBD70-ADD3-4577-899F-1CF9ED874525}" dt="2022-05-03T11:09:53.073" v="684" actId="20577"/>
          <ac:spMkLst>
            <pc:docMk/>
            <pc:sldMk cId="1780843868" sldId="553"/>
            <ac:spMk id="30" creationId="{BA4AAC62-EE06-4866-B03B-A1F6C421E711}"/>
          </ac:spMkLst>
        </pc:spChg>
      </pc:sldChg>
      <pc:sldChg chg="modNotesTx">
        <pc:chgData name="Ruth Bourne" userId="fbcab60fe5918fe6" providerId="LiveId" clId="{2CAEBD70-ADD3-4577-899F-1CF9ED874525}" dt="2022-05-03T09:51:56.303" v="25" actId="20577"/>
        <pc:sldMkLst>
          <pc:docMk/>
          <pc:sldMk cId="1110869086" sldId="846"/>
        </pc:sldMkLst>
      </pc:sldChg>
      <pc:sldChg chg="addSp delSp modSp mod modNotesTx">
        <pc:chgData name="Ruth Bourne" userId="fbcab60fe5918fe6" providerId="LiveId" clId="{2CAEBD70-ADD3-4577-899F-1CF9ED874525}" dt="2022-05-03T13:31:11.917" v="972" actId="20577"/>
        <pc:sldMkLst>
          <pc:docMk/>
          <pc:sldMk cId="1378559496" sldId="848"/>
        </pc:sldMkLst>
        <pc:spChg chg="del">
          <ac:chgData name="Ruth Bourne" userId="fbcab60fe5918fe6" providerId="LiveId" clId="{2CAEBD70-ADD3-4577-899F-1CF9ED874525}" dt="2022-05-03T11:25:05.306" v="867" actId="21"/>
          <ac:spMkLst>
            <pc:docMk/>
            <pc:sldMk cId="1378559496" sldId="848"/>
            <ac:spMk id="4" creationId="{ACB8AFBE-32DC-4670-ABFD-12AFA0CE5E22}"/>
          </ac:spMkLst>
        </pc:spChg>
        <pc:spChg chg="mod">
          <ac:chgData name="Ruth Bourne" userId="fbcab60fe5918fe6" providerId="LiveId" clId="{2CAEBD70-ADD3-4577-899F-1CF9ED874525}" dt="2022-05-03T11:25:36.750" v="873"/>
          <ac:spMkLst>
            <pc:docMk/>
            <pc:sldMk cId="1378559496" sldId="848"/>
            <ac:spMk id="17" creationId="{3D901857-BD17-4A88-918B-43C712CCF3BC}"/>
          </ac:spMkLst>
        </pc:spChg>
        <pc:spChg chg="mod">
          <ac:chgData name="Ruth Bourne" userId="fbcab60fe5918fe6" providerId="LiveId" clId="{2CAEBD70-ADD3-4577-899F-1CF9ED874525}" dt="2022-05-03T11:25:40.006" v="874"/>
          <ac:spMkLst>
            <pc:docMk/>
            <pc:sldMk cId="1378559496" sldId="848"/>
            <ac:spMk id="19" creationId="{44DF33D2-5FAE-4C28-9AC7-A0BB8B5BFCBA}"/>
          </ac:spMkLst>
        </pc:spChg>
        <pc:spChg chg="add mod">
          <ac:chgData name="Ruth Bourne" userId="fbcab60fe5918fe6" providerId="LiveId" clId="{2CAEBD70-ADD3-4577-899F-1CF9ED874525}" dt="2022-05-03T11:25:24.783" v="870"/>
          <ac:spMkLst>
            <pc:docMk/>
            <pc:sldMk cId="1378559496" sldId="848"/>
            <ac:spMk id="22" creationId="{0D54BCD1-084F-486F-8DA7-D5441AFAEA9C}"/>
          </ac:spMkLst>
        </pc:spChg>
      </pc:sldChg>
      <pc:sldChg chg="delSp modSp mod addCm modCm modNotesTx">
        <pc:chgData name="Ruth Bourne" userId="fbcab60fe5918fe6" providerId="LiveId" clId="{2CAEBD70-ADD3-4577-899F-1CF9ED874525}" dt="2022-05-04T07:53:12.809" v="995"/>
        <pc:sldMkLst>
          <pc:docMk/>
          <pc:sldMk cId="1040390897" sldId="849"/>
        </pc:sldMkLst>
        <pc:spChg chg="mod">
          <ac:chgData name="Ruth Bourne" userId="fbcab60fe5918fe6" providerId="LiveId" clId="{2CAEBD70-ADD3-4577-899F-1CF9ED874525}" dt="2022-05-03T10:45:17.596" v="514" actId="20577"/>
          <ac:spMkLst>
            <pc:docMk/>
            <pc:sldMk cId="1040390897" sldId="849"/>
            <ac:spMk id="3" creationId="{1C06ECEB-ADD5-43F0-8840-087A2B609C44}"/>
          </ac:spMkLst>
        </pc:spChg>
        <pc:spChg chg="del">
          <ac:chgData name="Ruth Bourne" userId="fbcab60fe5918fe6" providerId="LiveId" clId="{2CAEBD70-ADD3-4577-899F-1CF9ED874525}" dt="2022-05-03T10:46:00.102" v="517" actId="21"/>
          <ac:spMkLst>
            <pc:docMk/>
            <pc:sldMk cId="1040390897" sldId="849"/>
            <ac:spMk id="4" creationId="{BB39034B-7255-42C2-8B92-F9DF9103CD15}"/>
          </ac:spMkLst>
        </pc:spChg>
        <pc:spChg chg="mod">
          <ac:chgData name="Ruth Bourne" userId="fbcab60fe5918fe6" providerId="LiveId" clId="{2CAEBD70-ADD3-4577-899F-1CF9ED874525}" dt="2022-05-04T07:51:26.845" v="994" actId="20577"/>
          <ac:spMkLst>
            <pc:docMk/>
            <pc:sldMk cId="1040390897" sldId="849"/>
            <ac:spMk id="7" creationId="{73C959EB-7749-4A1B-A734-604E65815999}"/>
          </ac:spMkLst>
        </pc:spChg>
        <pc:spChg chg="mod ord">
          <ac:chgData name="Ruth Bourne" userId="fbcab60fe5918fe6" providerId="LiveId" clId="{2CAEBD70-ADD3-4577-899F-1CF9ED874525}" dt="2022-05-03T10:46:11.847" v="519" actId="166"/>
          <ac:spMkLst>
            <pc:docMk/>
            <pc:sldMk cId="1040390897" sldId="849"/>
            <ac:spMk id="16" creationId="{71E802FC-DE4D-49F0-94D0-2C78910377F8}"/>
          </ac:spMkLst>
        </pc:spChg>
        <pc:spChg chg="mod">
          <ac:chgData name="Ruth Bourne" userId="fbcab60fe5918fe6" providerId="LiveId" clId="{2CAEBD70-ADD3-4577-899F-1CF9ED874525}" dt="2022-05-03T10:44:33.992" v="507" actId="14100"/>
          <ac:spMkLst>
            <pc:docMk/>
            <pc:sldMk cId="1040390897" sldId="849"/>
            <ac:spMk id="17" creationId="{38F76506-4312-4D86-9C33-5A30169E66B5}"/>
          </ac:spMkLst>
        </pc:spChg>
        <pc:spChg chg="mod">
          <ac:chgData name="Ruth Bourne" userId="fbcab60fe5918fe6" providerId="LiveId" clId="{2CAEBD70-ADD3-4577-899F-1CF9ED874525}" dt="2022-05-03T10:43:48.762" v="499" actId="1076"/>
          <ac:spMkLst>
            <pc:docMk/>
            <pc:sldMk cId="1040390897" sldId="849"/>
            <ac:spMk id="18" creationId="{95F10C1B-E3B0-4B02-B77F-571B72CFCB1C}"/>
          </ac:spMkLst>
        </pc:spChg>
        <pc:spChg chg="mod">
          <ac:chgData name="Ruth Bourne" userId="fbcab60fe5918fe6" providerId="LiveId" clId="{2CAEBD70-ADD3-4577-899F-1CF9ED874525}" dt="2022-05-03T10:44:09.049" v="503" actId="1076"/>
          <ac:spMkLst>
            <pc:docMk/>
            <pc:sldMk cId="1040390897" sldId="849"/>
            <ac:spMk id="19" creationId="{966DF3FB-440A-4E0F-B88D-B401C5AEADB8}"/>
          </ac:spMkLst>
        </pc:spChg>
        <pc:spChg chg="mod">
          <ac:chgData name="Ruth Bourne" userId="fbcab60fe5918fe6" providerId="LiveId" clId="{2CAEBD70-ADD3-4577-899F-1CF9ED874525}" dt="2022-05-03T10:44:13.025" v="504" actId="1076"/>
          <ac:spMkLst>
            <pc:docMk/>
            <pc:sldMk cId="1040390897" sldId="849"/>
            <ac:spMk id="20" creationId="{A8920E5F-CDEE-467A-A52B-E8D384DFBAD5}"/>
          </ac:spMkLst>
        </pc:spChg>
        <pc:spChg chg="mod">
          <ac:chgData name="Ruth Bourne" userId="fbcab60fe5918fe6" providerId="LiveId" clId="{2CAEBD70-ADD3-4577-899F-1CF9ED874525}" dt="2022-05-03T10:44:20.841" v="505" actId="1076"/>
          <ac:spMkLst>
            <pc:docMk/>
            <pc:sldMk cId="1040390897" sldId="849"/>
            <ac:spMk id="21" creationId="{659AE485-45AE-4CBE-93B9-0DD9918AC8A8}"/>
          </ac:spMkLst>
        </pc:spChg>
        <pc:spChg chg="mod">
          <ac:chgData name="Ruth Bourne" userId="fbcab60fe5918fe6" providerId="LiveId" clId="{2CAEBD70-ADD3-4577-899F-1CF9ED874525}" dt="2022-05-03T10:44:24.760" v="506" actId="1076"/>
          <ac:spMkLst>
            <pc:docMk/>
            <pc:sldMk cId="1040390897" sldId="849"/>
            <ac:spMk id="22" creationId="{21B045D9-70CD-4E06-8925-535193192F3A}"/>
          </ac:spMkLst>
        </pc:spChg>
        <pc:spChg chg="mod">
          <ac:chgData name="Ruth Bourne" userId="fbcab60fe5918fe6" providerId="LiveId" clId="{2CAEBD70-ADD3-4577-899F-1CF9ED874525}" dt="2022-05-03T10:44:01.256" v="501" actId="14100"/>
          <ac:spMkLst>
            <pc:docMk/>
            <pc:sldMk cId="1040390897" sldId="849"/>
            <ac:spMk id="23" creationId="{D3C1A6E9-A9CF-4F9F-8556-91D2E742A19A}"/>
          </ac:spMkLst>
        </pc:spChg>
        <pc:spChg chg="mod">
          <ac:chgData name="Ruth Bourne" userId="fbcab60fe5918fe6" providerId="LiveId" clId="{2CAEBD70-ADD3-4577-899F-1CF9ED874525}" dt="2022-05-03T10:44:39.145" v="508" actId="14100"/>
          <ac:spMkLst>
            <pc:docMk/>
            <pc:sldMk cId="1040390897" sldId="849"/>
            <ac:spMk id="24" creationId="{8A7E64D0-794E-434E-8E10-292D42447D57}"/>
          </ac:spMkLst>
        </pc:spChg>
        <pc:spChg chg="mod">
          <ac:chgData name="Ruth Bourne" userId="fbcab60fe5918fe6" providerId="LiveId" clId="{2CAEBD70-ADD3-4577-899F-1CF9ED874525}" dt="2022-05-03T10:44:44.233" v="509" actId="14100"/>
          <ac:spMkLst>
            <pc:docMk/>
            <pc:sldMk cId="1040390897" sldId="849"/>
            <ac:spMk id="25" creationId="{7FD26FB6-82B9-4EDE-B94F-DCBBC60E9AA0}"/>
          </ac:spMkLst>
        </pc:spChg>
        <pc:spChg chg="mod">
          <ac:chgData name="Ruth Bourne" userId="fbcab60fe5918fe6" providerId="LiveId" clId="{2CAEBD70-ADD3-4577-899F-1CF9ED874525}" dt="2022-05-03T10:44:50.722" v="510" actId="14100"/>
          <ac:spMkLst>
            <pc:docMk/>
            <pc:sldMk cId="1040390897" sldId="849"/>
            <ac:spMk id="26" creationId="{6796B057-F352-4A44-AF61-4B5A0431093C}"/>
          </ac:spMkLst>
        </pc:spChg>
      </pc:sldChg>
      <pc:sldChg chg="modSp mod modNotesTx">
        <pc:chgData name="Ruth Bourne" userId="fbcab60fe5918fe6" providerId="LiveId" clId="{2CAEBD70-ADD3-4577-899F-1CF9ED874525}" dt="2022-05-04T08:05:26.120" v="997" actId="20577"/>
        <pc:sldMkLst>
          <pc:docMk/>
          <pc:sldMk cId="2490292145" sldId="850"/>
        </pc:sldMkLst>
        <pc:spChg chg="mod">
          <ac:chgData name="Ruth Bourne" userId="fbcab60fe5918fe6" providerId="LiveId" clId="{2CAEBD70-ADD3-4577-899F-1CF9ED874525}" dt="2022-05-03T10:59:59.622" v="589" actId="20577"/>
          <ac:spMkLst>
            <pc:docMk/>
            <pc:sldMk cId="2490292145" sldId="850"/>
            <ac:spMk id="3" creationId="{CBF28E0D-85BA-4164-874A-2B4C3BFFD4E1}"/>
          </ac:spMkLst>
        </pc:spChg>
        <pc:spChg chg="mod">
          <ac:chgData name="Ruth Bourne" userId="fbcab60fe5918fe6" providerId="LiveId" clId="{2CAEBD70-ADD3-4577-899F-1CF9ED874525}" dt="2022-05-03T10:59:33.140" v="586" actId="20577"/>
          <ac:spMkLst>
            <pc:docMk/>
            <pc:sldMk cId="2490292145" sldId="850"/>
            <ac:spMk id="5" creationId="{79F24B77-87F9-4354-B383-8AF52F67849C}"/>
          </ac:spMkLst>
        </pc:spChg>
        <pc:spChg chg="mod">
          <ac:chgData name="Ruth Bourne" userId="fbcab60fe5918fe6" providerId="LiveId" clId="{2CAEBD70-ADD3-4577-899F-1CF9ED874525}" dt="2022-05-03T11:00:18.471" v="590" actId="20577"/>
          <ac:spMkLst>
            <pc:docMk/>
            <pc:sldMk cId="2490292145" sldId="850"/>
            <ac:spMk id="7" creationId="{BC9E75B9-C590-423D-8E5C-76BEB6E086E0}"/>
          </ac:spMkLst>
        </pc:spChg>
        <pc:spChg chg="mod">
          <ac:chgData name="Ruth Bourne" userId="fbcab60fe5918fe6" providerId="LiveId" clId="{2CAEBD70-ADD3-4577-899F-1CF9ED874525}" dt="2022-05-03T11:00:49.784" v="593" actId="20577"/>
          <ac:spMkLst>
            <pc:docMk/>
            <pc:sldMk cId="2490292145" sldId="850"/>
            <ac:spMk id="8" creationId="{5625EF71-791B-400D-9035-4C31A11F3C20}"/>
          </ac:spMkLst>
        </pc:spChg>
        <pc:spChg chg="mod">
          <ac:chgData name="Ruth Bourne" userId="fbcab60fe5918fe6" providerId="LiveId" clId="{2CAEBD70-ADD3-4577-899F-1CF9ED874525}" dt="2022-05-03T11:01:13.383" v="600" actId="20577"/>
          <ac:spMkLst>
            <pc:docMk/>
            <pc:sldMk cId="2490292145" sldId="850"/>
            <ac:spMk id="9" creationId="{40B0B33F-63CE-41A8-BD18-6F339AF29D35}"/>
          </ac:spMkLst>
        </pc:spChg>
      </pc:sldChg>
      <pc:sldChg chg="modNotesTx">
        <pc:chgData name="Ruth Bourne" userId="fbcab60fe5918fe6" providerId="LiveId" clId="{2CAEBD70-ADD3-4577-899F-1CF9ED874525}" dt="2022-05-03T11:32:47.699" v="955"/>
        <pc:sldMkLst>
          <pc:docMk/>
          <pc:sldMk cId="2657328569" sldId="853"/>
        </pc:sldMkLst>
      </pc:sldChg>
    </pc:docChg>
  </pc:docChgLst>
  <pc:docChgLst>
    <pc:chgData name="Carys Taylor" userId="S::ctaylor@teachfirst.org.uk::118a463a-74fc-4c5a-a3b1-147b5e2387b7" providerId="AD" clId="Web-{26808158-043E-97B4-03FF-803D00B3CC78}"/>
    <pc:docChg chg="delSld modSld modSection">
      <pc:chgData name="Carys Taylor" userId="S::ctaylor@teachfirst.org.uk::118a463a-74fc-4c5a-a3b1-147b5e2387b7" providerId="AD" clId="Web-{26808158-043E-97B4-03FF-803D00B3CC78}" dt="2022-09-09T10:02:39.218" v="3"/>
      <pc:docMkLst>
        <pc:docMk/>
      </pc:docMkLst>
      <pc:sldChg chg="del">
        <pc:chgData name="Carys Taylor" userId="S::ctaylor@teachfirst.org.uk::118a463a-74fc-4c5a-a3b1-147b5e2387b7" providerId="AD" clId="Web-{26808158-043E-97B4-03FF-803D00B3CC78}" dt="2022-09-09T10:02:28.107" v="0"/>
        <pc:sldMkLst>
          <pc:docMk/>
          <pc:sldMk cId="2224105683" sldId="449"/>
        </pc:sldMkLst>
      </pc:sldChg>
      <pc:sldChg chg="delSp modNotes">
        <pc:chgData name="Carys Taylor" userId="S::ctaylor@teachfirst.org.uk::118a463a-74fc-4c5a-a3b1-147b5e2387b7" providerId="AD" clId="Web-{26808158-043E-97B4-03FF-803D00B3CC78}" dt="2022-09-09T10:02:39.218" v="3"/>
        <pc:sldMkLst>
          <pc:docMk/>
          <pc:sldMk cId="102979069" sldId="854"/>
        </pc:sldMkLst>
        <pc:spChg chg="del">
          <ac:chgData name="Carys Taylor" userId="S::ctaylor@teachfirst.org.uk::118a463a-74fc-4c5a-a3b1-147b5e2387b7" providerId="AD" clId="Web-{26808158-043E-97B4-03FF-803D00B3CC78}" dt="2022-09-09T10:02:39.218" v="3"/>
          <ac:spMkLst>
            <pc:docMk/>
            <pc:sldMk cId="102979069" sldId="854"/>
            <ac:spMk id="5" creationId="{4362353B-A475-4FCB-8387-9951C5F77B15}"/>
          </ac:spMkLst>
        </pc:spChg>
      </pc:sldChg>
    </pc:docChg>
  </pc:docChgLst>
  <pc:docChgLst>
    <pc:chgData name="Carys Taylor" userId="S::ctaylor@teachfirst.org.uk::118a463a-74fc-4c5a-a3b1-147b5e2387b7" providerId="AD" clId="Web-{763A4EC0-6998-7050-AEF0-BB40F7151EC9}"/>
    <pc:docChg chg="modSld">
      <pc:chgData name="Carys Taylor" userId="S::ctaylor@teachfirst.org.uk::118a463a-74fc-4c5a-a3b1-147b5e2387b7" providerId="AD" clId="Web-{763A4EC0-6998-7050-AEF0-BB40F7151EC9}" dt="2022-05-06T09:46:49.552" v="0" actId="1076"/>
      <pc:docMkLst>
        <pc:docMk/>
      </pc:docMkLst>
      <pc:sldChg chg="modSp">
        <pc:chgData name="Carys Taylor" userId="S::ctaylor@teachfirst.org.uk::118a463a-74fc-4c5a-a3b1-147b5e2387b7" providerId="AD" clId="Web-{763A4EC0-6998-7050-AEF0-BB40F7151EC9}" dt="2022-05-06T09:46:49.552" v="0" actId="1076"/>
        <pc:sldMkLst>
          <pc:docMk/>
          <pc:sldMk cId="1780843868" sldId="553"/>
        </pc:sldMkLst>
        <pc:spChg chg="mod">
          <ac:chgData name="Carys Taylor" userId="S::ctaylor@teachfirst.org.uk::118a463a-74fc-4c5a-a3b1-147b5e2387b7" providerId="AD" clId="Web-{763A4EC0-6998-7050-AEF0-BB40F7151EC9}" dt="2022-05-06T09:46:49.552" v="0" actId="1076"/>
          <ac:spMkLst>
            <pc:docMk/>
            <pc:sldMk cId="1780843868" sldId="553"/>
            <ac:spMk id="28" creationId="{32B314D7-8617-4728-8A28-629FD391110A}"/>
          </ac:spMkLst>
        </pc:spChg>
      </pc:sldChg>
    </pc:docChg>
  </pc:docChgLst>
  <pc:docChgLst>
    <pc:chgData name="Carys Taylor" userId="S::ctaylor@teachfirst.org.uk::118a463a-74fc-4c5a-a3b1-147b5e2387b7" providerId="AD" clId="Web-{C2411F31-6E59-CC5F-09E4-9DFA0717C695}"/>
    <pc:docChg chg="modSld">
      <pc:chgData name="Carys Taylor" userId="S::ctaylor@teachfirst.org.uk::118a463a-74fc-4c5a-a3b1-147b5e2387b7" providerId="AD" clId="Web-{C2411F31-6E59-CC5F-09E4-9DFA0717C695}" dt="2022-05-05T11:24:39.435" v="1"/>
      <pc:docMkLst>
        <pc:docMk/>
      </pc:docMkLst>
      <pc:sldChg chg="modNotes">
        <pc:chgData name="Carys Taylor" userId="S::ctaylor@teachfirst.org.uk::118a463a-74fc-4c5a-a3b1-147b5e2387b7" providerId="AD" clId="Web-{C2411F31-6E59-CC5F-09E4-9DFA0717C695}" dt="2022-05-05T11:24:39.435" v="1"/>
        <pc:sldMkLst>
          <pc:docMk/>
          <pc:sldMk cId="2657328569" sldId="853"/>
        </pc:sldMkLst>
      </pc:sldChg>
    </pc:docChg>
  </pc:docChgLst>
  <pc:docChgLst>
    <pc:chgData name="Natalie Davys" userId="8d64778f-730d-4de1-bb25-f1569dd4e4e2" providerId="ADAL" clId="{590F249E-C3AA-496F-B0C6-706DA4F1D251}"/>
    <pc:docChg chg="undo custSel modSld">
      <pc:chgData name="Natalie Davys" userId="8d64778f-730d-4de1-bb25-f1569dd4e4e2" providerId="ADAL" clId="{590F249E-C3AA-496F-B0C6-706DA4F1D251}" dt="2022-05-06T10:50:04.705" v="1298" actId="20577"/>
      <pc:docMkLst>
        <pc:docMk/>
      </pc:docMkLst>
      <pc:sldChg chg="addSp delSp modSp mod delAnim modAnim modNotesTx">
        <pc:chgData name="Natalie Davys" userId="8d64778f-730d-4de1-bb25-f1569dd4e4e2" providerId="ADAL" clId="{590F249E-C3AA-496F-B0C6-706DA4F1D251}" dt="2022-05-06T10:50:04.705" v="1298" actId="20577"/>
        <pc:sldMkLst>
          <pc:docMk/>
          <pc:sldMk cId="1780843868" sldId="553"/>
        </pc:sldMkLst>
        <pc:spChg chg="mod">
          <ac:chgData name="Natalie Davys" userId="8d64778f-730d-4de1-bb25-f1569dd4e4e2" providerId="ADAL" clId="{590F249E-C3AA-496F-B0C6-706DA4F1D251}" dt="2022-05-06T10:50:04.705" v="1298" actId="20577"/>
          <ac:spMkLst>
            <pc:docMk/>
            <pc:sldMk cId="1780843868" sldId="553"/>
            <ac:spMk id="2" creationId="{493ED5EC-F359-4314-935C-FE149ED31A60}"/>
          </ac:spMkLst>
        </pc:spChg>
        <pc:spChg chg="mod">
          <ac:chgData name="Natalie Davys" userId="8d64778f-730d-4de1-bb25-f1569dd4e4e2" providerId="ADAL" clId="{590F249E-C3AA-496F-B0C6-706DA4F1D251}" dt="2022-05-06T07:43:55.141" v="673" actId="1076"/>
          <ac:spMkLst>
            <pc:docMk/>
            <pc:sldMk cId="1780843868" sldId="553"/>
            <ac:spMk id="13" creationId="{765D76A3-51F7-49FF-9A99-E9F71E1A8992}"/>
          </ac:spMkLst>
        </pc:spChg>
        <pc:spChg chg="mod">
          <ac:chgData name="Natalie Davys" userId="8d64778f-730d-4de1-bb25-f1569dd4e4e2" providerId="ADAL" clId="{590F249E-C3AA-496F-B0C6-706DA4F1D251}" dt="2022-05-06T08:28:42.836" v="1049" actId="1076"/>
          <ac:spMkLst>
            <pc:docMk/>
            <pc:sldMk cId="1780843868" sldId="553"/>
            <ac:spMk id="14" creationId="{E1DB0C10-1205-4DED-BE67-9735BF96981D}"/>
          </ac:spMkLst>
        </pc:spChg>
        <pc:spChg chg="mod">
          <ac:chgData name="Natalie Davys" userId="8d64778f-730d-4de1-bb25-f1569dd4e4e2" providerId="ADAL" clId="{590F249E-C3AA-496F-B0C6-706DA4F1D251}" dt="2022-05-06T07:43:59.336" v="674" actId="1076"/>
          <ac:spMkLst>
            <pc:docMk/>
            <pc:sldMk cId="1780843868" sldId="553"/>
            <ac:spMk id="15" creationId="{819677B7-7D8C-4ED8-9602-0E5285AEA493}"/>
          </ac:spMkLst>
        </pc:spChg>
        <pc:spChg chg="mod">
          <ac:chgData name="Natalie Davys" userId="8d64778f-730d-4de1-bb25-f1569dd4e4e2" providerId="ADAL" clId="{590F249E-C3AA-496F-B0C6-706DA4F1D251}" dt="2022-05-06T08:27:16.139" v="1038" actId="1076"/>
          <ac:spMkLst>
            <pc:docMk/>
            <pc:sldMk cId="1780843868" sldId="553"/>
            <ac:spMk id="16" creationId="{FCE6FF53-ADEF-4FB3-9206-E7D66CAB8755}"/>
          </ac:spMkLst>
        </pc:spChg>
        <pc:spChg chg="del mod">
          <ac:chgData name="Natalie Davys" userId="8d64778f-730d-4de1-bb25-f1569dd4e4e2" providerId="ADAL" clId="{590F249E-C3AA-496F-B0C6-706DA4F1D251}" dt="2022-05-06T08:32:37.310" v="1272" actId="478"/>
          <ac:spMkLst>
            <pc:docMk/>
            <pc:sldMk cId="1780843868" sldId="553"/>
            <ac:spMk id="18" creationId="{16201B9A-BC81-48CD-8593-A69EC1ED3C40}"/>
          </ac:spMkLst>
        </pc:spChg>
        <pc:spChg chg="mod">
          <ac:chgData name="Natalie Davys" userId="8d64778f-730d-4de1-bb25-f1569dd4e4e2" providerId="ADAL" clId="{590F249E-C3AA-496F-B0C6-706DA4F1D251}" dt="2022-05-05T16:40:44.849" v="60" actId="14100"/>
          <ac:spMkLst>
            <pc:docMk/>
            <pc:sldMk cId="1780843868" sldId="553"/>
            <ac:spMk id="19" creationId="{CFF9E322-930E-4853-8020-00154C3B393E}"/>
          </ac:spMkLst>
        </pc:spChg>
        <pc:spChg chg="del mod">
          <ac:chgData name="Natalie Davys" userId="8d64778f-730d-4de1-bb25-f1569dd4e4e2" providerId="ADAL" clId="{590F249E-C3AA-496F-B0C6-706DA4F1D251}" dt="2022-05-06T07:38:27.847" v="655" actId="478"/>
          <ac:spMkLst>
            <pc:docMk/>
            <pc:sldMk cId="1780843868" sldId="553"/>
            <ac:spMk id="20" creationId="{37562323-8253-4D36-9284-22671C174CAF}"/>
          </ac:spMkLst>
        </pc:spChg>
        <pc:spChg chg="mod">
          <ac:chgData name="Natalie Davys" userId="8d64778f-730d-4de1-bb25-f1569dd4e4e2" providerId="ADAL" clId="{590F249E-C3AA-496F-B0C6-706DA4F1D251}" dt="2022-05-06T07:48:23.927" v="766" actId="20577"/>
          <ac:spMkLst>
            <pc:docMk/>
            <pc:sldMk cId="1780843868" sldId="553"/>
            <ac:spMk id="21" creationId="{71E23A60-86BC-493D-A549-F6EFD2E1F2CD}"/>
          </ac:spMkLst>
        </pc:spChg>
        <pc:spChg chg="mod">
          <ac:chgData name="Natalie Davys" userId="8d64778f-730d-4de1-bb25-f1569dd4e4e2" providerId="ADAL" clId="{590F249E-C3AA-496F-B0C6-706DA4F1D251}" dt="2022-05-06T07:37:56.628" v="647" actId="1076"/>
          <ac:spMkLst>
            <pc:docMk/>
            <pc:sldMk cId="1780843868" sldId="553"/>
            <ac:spMk id="22" creationId="{C65DFF9B-3302-4D04-870B-14D96762B1E6}"/>
          </ac:spMkLst>
        </pc:spChg>
        <pc:spChg chg="mod ord">
          <ac:chgData name="Natalie Davys" userId="8d64778f-730d-4de1-bb25-f1569dd4e4e2" providerId="ADAL" clId="{590F249E-C3AA-496F-B0C6-706DA4F1D251}" dt="2022-05-06T07:28:07.654" v="280" actId="1076"/>
          <ac:spMkLst>
            <pc:docMk/>
            <pc:sldMk cId="1780843868" sldId="553"/>
            <ac:spMk id="23" creationId="{72775A58-7FBF-4371-A083-14274CA40BCC}"/>
          </ac:spMkLst>
        </pc:spChg>
        <pc:spChg chg="mod ord">
          <ac:chgData name="Natalie Davys" userId="8d64778f-730d-4de1-bb25-f1569dd4e4e2" providerId="ADAL" clId="{590F249E-C3AA-496F-B0C6-706DA4F1D251}" dt="2022-05-06T08:09:06.040" v="1005" actId="1076"/>
          <ac:spMkLst>
            <pc:docMk/>
            <pc:sldMk cId="1780843868" sldId="553"/>
            <ac:spMk id="24" creationId="{ECACF74D-F35C-4702-8721-B476386F19A5}"/>
          </ac:spMkLst>
        </pc:spChg>
        <pc:spChg chg="mod">
          <ac:chgData name="Natalie Davys" userId="8d64778f-730d-4de1-bb25-f1569dd4e4e2" providerId="ADAL" clId="{590F249E-C3AA-496F-B0C6-706DA4F1D251}" dt="2022-05-06T08:24:09.837" v="1016" actId="20577"/>
          <ac:spMkLst>
            <pc:docMk/>
            <pc:sldMk cId="1780843868" sldId="553"/>
            <ac:spMk id="26" creationId="{60894BA0-3144-43D6-894E-2021024ED91C}"/>
          </ac:spMkLst>
        </pc:spChg>
        <pc:spChg chg="mod">
          <ac:chgData name="Natalie Davys" userId="8d64778f-730d-4de1-bb25-f1569dd4e4e2" providerId="ADAL" clId="{590F249E-C3AA-496F-B0C6-706DA4F1D251}" dt="2022-05-06T07:58:50.404" v="904"/>
          <ac:spMkLst>
            <pc:docMk/>
            <pc:sldMk cId="1780843868" sldId="553"/>
            <ac:spMk id="27" creationId="{8CA78771-92FF-4653-8E01-A2A0D21D5B8C}"/>
          </ac:spMkLst>
        </pc:spChg>
        <pc:spChg chg="mod">
          <ac:chgData name="Natalie Davys" userId="8d64778f-730d-4de1-bb25-f1569dd4e4e2" providerId="ADAL" clId="{590F249E-C3AA-496F-B0C6-706DA4F1D251}" dt="2022-05-06T07:59:09.169" v="910" actId="20577"/>
          <ac:spMkLst>
            <pc:docMk/>
            <pc:sldMk cId="1780843868" sldId="553"/>
            <ac:spMk id="28" creationId="{32B314D7-8617-4728-8A28-629FD391110A}"/>
          </ac:spMkLst>
        </pc:spChg>
        <pc:spChg chg="mod">
          <ac:chgData name="Natalie Davys" userId="8d64778f-730d-4de1-bb25-f1569dd4e4e2" providerId="ADAL" clId="{590F249E-C3AA-496F-B0C6-706DA4F1D251}" dt="2022-05-06T07:58:42.206" v="902" actId="113"/>
          <ac:spMkLst>
            <pc:docMk/>
            <pc:sldMk cId="1780843868" sldId="553"/>
            <ac:spMk id="29" creationId="{552AF3FD-9491-4D74-B5A5-69435D593078}"/>
          </ac:spMkLst>
        </pc:spChg>
        <pc:spChg chg="mod">
          <ac:chgData name="Natalie Davys" userId="8d64778f-730d-4de1-bb25-f1569dd4e4e2" providerId="ADAL" clId="{590F249E-C3AA-496F-B0C6-706DA4F1D251}" dt="2022-05-05T16:40:39.458" v="59" actId="1076"/>
          <ac:spMkLst>
            <pc:docMk/>
            <pc:sldMk cId="1780843868" sldId="553"/>
            <ac:spMk id="30" creationId="{BA4AAC62-EE06-4866-B03B-A1F6C421E711}"/>
          </ac:spMkLst>
        </pc:spChg>
        <pc:spChg chg="add mod ord">
          <ac:chgData name="Natalie Davys" userId="8d64778f-730d-4de1-bb25-f1569dd4e4e2" providerId="ADAL" clId="{590F249E-C3AA-496F-B0C6-706DA4F1D251}" dt="2022-05-06T07:38:25.325" v="654" actId="1076"/>
          <ac:spMkLst>
            <pc:docMk/>
            <pc:sldMk cId="1780843868" sldId="553"/>
            <ac:spMk id="31" creationId="{0861C415-8935-1241-3EC5-1CE32C4EFBA1}"/>
          </ac:spMkLst>
        </pc:spChg>
        <pc:spChg chg="del mod">
          <ac:chgData name="Natalie Davys" userId="8d64778f-730d-4de1-bb25-f1569dd4e4e2" providerId="ADAL" clId="{590F249E-C3AA-496F-B0C6-706DA4F1D251}" dt="2022-05-06T07:51:56.962" v="880" actId="478"/>
          <ac:spMkLst>
            <pc:docMk/>
            <pc:sldMk cId="1780843868" sldId="553"/>
            <ac:spMk id="32" creationId="{D898EF48-6B4F-482A-B4E0-3F21E0B0AC90}"/>
          </ac:spMkLst>
        </pc:spChg>
      </pc:sldChg>
      <pc:sldChg chg="modNotesTx">
        <pc:chgData name="Natalie Davys" userId="8d64778f-730d-4de1-bb25-f1569dd4e4e2" providerId="ADAL" clId="{590F249E-C3AA-496F-B0C6-706DA4F1D251}" dt="2022-05-05T16:39:09.622" v="40" actId="20577"/>
        <pc:sldMkLst>
          <pc:docMk/>
          <pc:sldMk cId="1040390897" sldId="849"/>
        </pc:sldMkLst>
      </pc:sldChg>
    </pc:docChg>
  </pc:docChgLst>
  <pc:docChgLst>
    <pc:chgData name="Carys Taylor" userId="118a463a-74fc-4c5a-a3b1-147b5e2387b7" providerId="ADAL" clId="{108B1F6B-25EB-4F1E-8067-C130C41083A7}"/>
    <pc:docChg chg="modSld">
      <pc:chgData name="Carys Taylor" userId="118a463a-74fc-4c5a-a3b1-147b5e2387b7" providerId="ADAL" clId="{108B1F6B-25EB-4F1E-8067-C130C41083A7}" dt="2022-05-05T10:21:52.267" v="86" actId="20577"/>
      <pc:docMkLst>
        <pc:docMk/>
      </pc:docMkLst>
      <pc:sldChg chg="modNotesTx">
        <pc:chgData name="Carys Taylor" userId="118a463a-74fc-4c5a-a3b1-147b5e2387b7" providerId="ADAL" clId="{108B1F6B-25EB-4F1E-8067-C130C41083A7}" dt="2022-05-05T10:10:59.241" v="1" actId="20577"/>
        <pc:sldMkLst>
          <pc:docMk/>
          <pc:sldMk cId="2221376449" sldId="256"/>
        </pc:sldMkLst>
      </pc:sldChg>
      <pc:sldChg chg="modNotesTx">
        <pc:chgData name="Carys Taylor" userId="118a463a-74fc-4c5a-a3b1-147b5e2387b7" providerId="ADAL" clId="{108B1F6B-25EB-4F1E-8067-C130C41083A7}" dt="2022-05-05T10:21:31.630" v="82"/>
        <pc:sldMkLst>
          <pc:docMk/>
          <pc:sldMk cId="2224105683" sldId="449"/>
        </pc:sldMkLst>
      </pc:sldChg>
      <pc:sldChg chg="delCm">
        <pc:chgData name="Carys Taylor" userId="118a463a-74fc-4c5a-a3b1-147b5e2387b7" providerId="ADAL" clId="{108B1F6B-25EB-4F1E-8067-C130C41083A7}" dt="2022-05-05T10:11:20.111" v="6"/>
        <pc:sldMkLst>
          <pc:docMk/>
          <pc:sldMk cId="2837312694" sldId="509"/>
        </pc:sldMkLst>
      </pc:sldChg>
      <pc:sldChg chg="modSp mod delCm modNotesTx">
        <pc:chgData name="Carys Taylor" userId="118a463a-74fc-4c5a-a3b1-147b5e2387b7" providerId="ADAL" clId="{108B1F6B-25EB-4F1E-8067-C130C41083A7}" dt="2022-05-05T10:16:43.106" v="10" actId="14100"/>
        <pc:sldMkLst>
          <pc:docMk/>
          <pc:sldMk cId="2547183314" sldId="524"/>
        </pc:sldMkLst>
        <pc:spChg chg="mod">
          <ac:chgData name="Carys Taylor" userId="118a463a-74fc-4c5a-a3b1-147b5e2387b7" providerId="ADAL" clId="{108B1F6B-25EB-4F1E-8067-C130C41083A7}" dt="2022-05-05T10:16:43.106" v="10" actId="14100"/>
          <ac:spMkLst>
            <pc:docMk/>
            <pc:sldMk cId="2547183314" sldId="524"/>
            <ac:spMk id="3" creationId="{2F010427-DB47-4C97-B09E-9752FAED9339}"/>
          </ac:spMkLst>
        </pc:spChg>
      </pc:sldChg>
      <pc:sldChg chg="modSp mod delCm modCm">
        <pc:chgData name="Carys Taylor" userId="118a463a-74fc-4c5a-a3b1-147b5e2387b7" providerId="ADAL" clId="{108B1F6B-25EB-4F1E-8067-C130C41083A7}" dt="2022-05-05T10:11:07.485" v="4"/>
        <pc:sldMkLst>
          <pc:docMk/>
          <pc:sldMk cId="3265098707" sldId="539"/>
        </pc:sldMkLst>
        <pc:spChg chg="mod">
          <ac:chgData name="Carys Taylor" userId="118a463a-74fc-4c5a-a3b1-147b5e2387b7" providerId="ADAL" clId="{108B1F6B-25EB-4F1E-8067-C130C41083A7}" dt="2022-05-05T10:11:05.270" v="3" actId="20577"/>
          <ac:spMkLst>
            <pc:docMk/>
            <pc:sldMk cId="3265098707" sldId="539"/>
            <ac:spMk id="7" creationId="{20020796-67F7-4543-A40E-39280EC277CB}"/>
          </ac:spMkLst>
        </pc:spChg>
      </pc:sldChg>
      <pc:sldChg chg="delCm modNotesTx">
        <pc:chgData name="Carys Taylor" userId="118a463a-74fc-4c5a-a3b1-147b5e2387b7" providerId="ADAL" clId="{108B1F6B-25EB-4F1E-8067-C130C41083A7}" dt="2022-05-05T10:20:55.766" v="81"/>
        <pc:sldMkLst>
          <pc:docMk/>
          <pc:sldMk cId="3008083466" sldId="544"/>
        </pc:sldMkLst>
      </pc:sldChg>
      <pc:sldChg chg="delCm">
        <pc:chgData name="Carys Taylor" userId="118a463a-74fc-4c5a-a3b1-147b5e2387b7" providerId="ADAL" clId="{108B1F6B-25EB-4F1E-8067-C130C41083A7}" dt="2022-05-05T10:18:48.530" v="28"/>
        <pc:sldMkLst>
          <pc:docMk/>
          <pc:sldMk cId="2086885206" sldId="552"/>
        </pc:sldMkLst>
      </pc:sldChg>
      <pc:sldChg chg="delCm">
        <pc:chgData name="Carys Taylor" userId="118a463a-74fc-4c5a-a3b1-147b5e2387b7" providerId="ADAL" clId="{108B1F6B-25EB-4F1E-8067-C130C41083A7}" dt="2022-05-05T10:19:53.480" v="29"/>
        <pc:sldMkLst>
          <pc:docMk/>
          <pc:sldMk cId="1780843868" sldId="553"/>
        </pc:sldMkLst>
      </pc:sldChg>
      <pc:sldChg chg="delCm modNotesTx">
        <pc:chgData name="Carys Taylor" userId="118a463a-74fc-4c5a-a3b1-147b5e2387b7" providerId="ADAL" clId="{108B1F6B-25EB-4F1E-8067-C130C41083A7}" dt="2022-05-05T10:18:29.168" v="27"/>
        <pc:sldMkLst>
          <pc:docMk/>
          <pc:sldMk cId="1040390897" sldId="849"/>
        </pc:sldMkLst>
      </pc:sldChg>
      <pc:sldChg chg="modNotesTx">
        <pc:chgData name="Carys Taylor" userId="118a463a-74fc-4c5a-a3b1-147b5e2387b7" providerId="ADAL" clId="{108B1F6B-25EB-4F1E-8067-C130C41083A7}" dt="2022-05-05T10:21:52.267" v="86" actId="20577"/>
        <pc:sldMkLst>
          <pc:docMk/>
          <pc:sldMk cId="2657328569" sldId="853"/>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570BBF0-D8C9-484B-A2BD-98FBFA666C70}" type="datetimeFigureOut">
              <a:rPr lang="en-GB" smtClean="0"/>
              <a:t>09/09/2022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AA24272-161B-9A42-BC2D-F0109316EB3C}" type="slidenum">
              <a:rPr lang="en-GB" smtClean="0"/>
              <a:t>‹#›</a:t>
            </a:fld>
            <a:endParaRPr lang="en-GB"/>
          </a:p>
        </p:txBody>
      </p:sp>
    </p:spTree>
    <p:extLst>
      <p:ext uri="{BB962C8B-B14F-4D97-AF65-F5344CB8AC3E}">
        <p14:creationId xmlns:p14="http://schemas.microsoft.com/office/powerpoint/2010/main" val="32689885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1"/>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a:p>
          <a:p>
            <a:pPr marL="0" indent="0">
              <a:buFont typeface="Arial" panose="020B0604020202020204" pitchFamily="34" charset="0"/>
              <a:buNone/>
            </a:pPr>
            <a:endParaRPr lang="en-GB"/>
          </a:p>
          <a:p>
            <a:pPr marL="171450" indent="-171450">
              <a:buFont typeface="Arial" panose="020B0604020202020204" pitchFamily="34" charset="0"/>
              <a:buChar char="•"/>
            </a:pPr>
            <a:endParaRPr lang="en-GB"/>
          </a:p>
          <a:p>
            <a:pPr marL="171450" indent="-171450">
              <a:buFont typeface="Arial" panose="020B0604020202020204" pitchFamily="34" charset="0"/>
              <a:buChar char="•"/>
            </a:pPr>
            <a:endParaRPr lang="en-GB"/>
          </a:p>
          <a:p>
            <a:pPr marL="171450" indent="-171450">
              <a:buFont typeface="Arial" panose="020B0604020202020204" pitchFamily="34" charset="0"/>
              <a:buChar char="•"/>
            </a:pPr>
            <a:endParaRPr lang="en-GB"/>
          </a:p>
        </p:txBody>
      </p:sp>
      <p:sp>
        <p:nvSpPr>
          <p:cNvPr id="4" name="Slide Number Placeholder 3"/>
          <p:cNvSpPr>
            <a:spLocks noGrp="1"/>
          </p:cNvSpPr>
          <p:nvPr>
            <p:ph type="sldNum" sz="quarter" idx="5"/>
          </p:nvPr>
        </p:nvSpPr>
        <p:spPr/>
        <p:txBody>
          <a:bodyPr/>
          <a:lstStyle/>
          <a:p>
            <a:fld id="{AAA24272-161B-9A42-BC2D-F0109316EB3C}" type="slidenum">
              <a:rPr lang="en-GB" smtClean="0"/>
              <a:t>1</a:t>
            </a:fld>
            <a:endParaRPr lang="en-GB"/>
          </a:p>
        </p:txBody>
      </p:sp>
    </p:spTree>
    <p:extLst>
      <p:ext uri="{BB962C8B-B14F-4D97-AF65-F5344CB8AC3E}">
        <p14:creationId xmlns:p14="http://schemas.microsoft.com/office/powerpoint/2010/main" val="36435107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AA24272-161B-9A42-BC2D-F0109316EB3C}" type="slidenum">
              <a:rPr lang="en-GB" smtClean="0"/>
              <a:t>2</a:t>
            </a:fld>
            <a:endParaRPr lang="en-GB"/>
          </a:p>
        </p:txBody>
      </p:sp>
    </p:spTree>
    <p:extLst>
      <p:ext uri="{BB962C8B-B14F-4D97-AF65-F5344CB8AC3E}">
        <p14:creationId xmlns:p14="http://schemas.microsoft.com/office/powerpoint/2010/main" val="17554026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sz="1200" b="1" i="0" kern="1200">
                <a:solidFill>
                  <a:schemeClr val="tx1"/>
                </a:solidFill>
                <a:effectLst/>
                <a:latin typeface="+mn-lt"/>
                <a:ea typeface="+mn-ea"/>
                <a:cs typeface="+mn-cs"/>
              </a:rPr>
              <a:t>00:00 – 00:09 (9 minutes)</a:t>
            </a:r>
            <a:r>
              <a:rPr lang="en-GB" b="1"/>
              <a:t> </a:t>
            </a:r>
            <a:endParaRPr lang="en-GB" sz="1200" b="0" i="1" kern="1200">
              <a:solidFill>
                <a:schemeClr val="tx1"/>
              </a:solidFill>
              <a:effectLst/>
              <a:latin typeface="+mn-lt"/>
              <a:cs typeface="Calibri"/>
            </a:endParaRPr>
          </a:p>
          <a:p>
            <a:pPr rtl="0" fontAlgn="base"/>
            <a:endParaRPr lang="en-GB" sz="1200" b="1" i="0" kern="1200">
              <a:solidFill>
                <a:schemeClr val="tx1"/>
              </a:solidFill>
              <a:effectLst/>
              <a:latin typeface="+mn-lt"/>
              <a:ea typeface="+mn-ea"/>
              <a:cs typeface="+mn-cs"/>
            </a:endParaRPr>
          </a:p>
          <a:p>
            <a:r>
              <a:rPr lang="en-GB" b="1"/>
              <a:t>Explain:</a:t>
            </a:r>
            <a:endParaRPr lang="en-GB"/>
          </a:p>
          <a:p>
            <a:r>
              <a:rPr lang="en-GB" i="1"/>
              <a:t>As ECTs join, ask them to complete the settling task shown on the slide. </a:t>
            </a:r>
            <a:endParaRPr lang="en-GB"/>
          </a:p>
          <a:p>
            <a:r>
              <a:rPr lang="en-GB"/>
              <a:t>Take a few minutes to reflect on the questions shown on screen. Shortly, you’ll be moved into breakout rooms where you’ll have an opportunity to share and discuss your responses.</a:t>
            </a:r>
          </a:p>
          <a:p>
            <a:endParaRPr lang="en-GB"/>
          </a:p>
          <a:p>
            <a:r>
              <a:rPr lang="en-GB" b="1"/>
              <a:t>(After 3 minutes) Explain:</a:t>
            </a:r>
            <a:r>
              <a:rPr lang="en-GB"/>
              <a:t> </a:t>
            </a:r>
          </a:p>
          <a:p>
            <a:pPr>
              <a:lnSpc>
                <a:spcPct val="107000"/>
              </a:lnSpc>
            </a:pPr>
            <a:r>
              <a:rPr lang="en-GB"/>
              <a:t>As you know being connected to others through groups or networks is very beneficial as these spaces enable individuals to share information and enhance practice. Therefore, we’re now going to give you some time to share your thoughts from the settling task and discuss your responses to the questions: </a:t>
            </a:r>
            <a:r>
              <a:rPr lang="en-GB" sz="1200" dirty="0">
                <a:solidFill>
                  <a:schemeClr val="tx1"/>
                </a:solidFill>
                <a:effectLst/>
                <a:latin typeface="+mn-lt"/>
                <a:ea typeface="Calibri" panose="020F0502020204030204" pitchFamily="34" charset="0"/>
                <a:cs typeface="Times New Roman" panose="02020603050405020304" pitchFamily="18" charset="0"/>
              </a:rPr>
              <a:t>What strategies do you use to support pupils to make connections between topics or concepts? </a:t>
            </a:r>
            <a:r>
              <a:rPr lang="en-GB" sz="1200" dirty="0">
                <a:solidFill>
                  <a:schemeClr val="tx1"/>
                </a:solidFill>
                <a:latin typeface="+mn-lt"/>
                <a:cs typeface="Times New Roman" panose="02020603050405020304" pitchFamily="18" charset="0"/>
              </a:rPr>
              <a:t>Can you think of a specific example? What was the impact on pupils?</a:t>
            </a:r>
            <a:endParaRPr lang="en-GB" sz="1200" dirty="0">
              <a:solidFill>
                <a:schemeClr val="tx1"/>
              </a:solidFill>
              <a:latin typeface="+mn-lt"/>
            </a:endParaRPr>
          </a:p>
          <a:p>
            <a:r>
              <a:rPr lang="en-GB"/>
              <a:t> </a:t>
            </a:r>
          </a:p>
          <a:p>
            <a:r>
              <a:rPr lang="en-GB" b="1"/>
              <a:t>Activity:</a:t>
            </a:r>
            <a:endParaRPr lang="en-GB"/>
          </a:p>
          <a:p>
            <a:r>
              <a:rPr lang="en-GB" i="1"/>
              <a:t>Explain that you will put teachers into breakout groups of 3 for 4 minutes and ask them to share their reflections (you may want to paste the questions in the sidebar so ECTs can see them when in breakout groups). Remind ECTs to share their name and school and location with their peers if they haven’t met them before.</a:t>
            </a:r>
            <a:endParaRPr lang="en-GB"/>
          </a:p>
          <a:p>
            <a:endParaRPr lang="en-GB" i="1"/>
          </a:p>
          <a:p>
            <a:r>
              <a:rPr lang="en-GB" b="1"/>
              <a:t>Link to next slide: </a:t>
            </a:r>
            <a:r>
              <a:rPr lang="en-GB"/>
              <a:t>Let’s look at the purpose of today’s seminar.</a:t>
            </a:r>
          </a:p>
          <a:p>
            <a:endParaRPr lang="en-GB" b="1">
              <a:cs typeface="Calibri"/>
            </a:endParaRPr>
          </a:p>
          <a:p>
            <a:endParaRPr lang="en-GB" b="1">
              <a:cs typeface="Calibri"/>
            </a:endParaRPr>
          </a:p>
          <a:p>
            <a:endParaRPr lang="en-GB">
              <a:cs typeface="Calibri"/>
            </a:endParaRPr>
          </a:p>
        </p:txBody>
      </p:sp>
      <p:sp>
        <p:nvSpPr>
          <p:cNvPr id="4" name="Slide Number Placeholder 3"/>
          <p:cNvSpPr>
            <a:spLocks noGrp="1"/>
          </p:cNvSpPr>
          <p:nvPr>
            <p:ph type="sldNum" sz="quarter" idx="5"/>
          </p:nvPr>
        </p:nvSpPr>
        <p:spPr/>
        <p:txBody>
          <a:bodyPr/>
          <a:lstStyle/>
          <a:p>
            <a:fld id="{AAA24272-161B-9A42-BC2D-F0109316EB3C}" type="slidenum">
              <a:rPr lang="en-GB" smtClean="0"/>
              <a:t>3</a:t>
            </a:fld>
            <a:endParaRPr lang="en-GB"/>
          </a:p>
        </p:txBody>
      </p:sp>
    </p:spTree>
    <p:extLst>
      <p:ext uri="{BB962C8B-B14F-4D97-AF65-F5344CB8AC3E}">
        <p14:creationId xmlns:p14="http://schemas.microsoft.com/office/powerpoint/2010/main" val="14334300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fontAlgn="base"/>
            <a:r>
              <a:rPr lang="en-GB" sz="1200" b="1" i="0" kern="1200" dirty="0">
                <a:solidFill>
                  <a:schemeClr val="tx1"/>
                </a:solidFill>
                <a:effectLst/>
                <a:latin typeface="+mn-lt"/>
                <a:ea typeface="+mn-ea"/>
                <a:cs typeface="+mn-cs"/>
              </a:rPr>
              <a:t>00:09 – 00:10 (1 minute)</a:t>
            </a:r>
            <a:endParaRPr lang="en-GB" b="1" dirty="0"/>
          </a:p>
          <a:p>
            <a:endParaRPr lang="en-GB" dirty="0"/>
          </a:p>
          <a:p>
            <a:r>
              <a:rPr lang="en-GB" i="1" dirty="0"/>
              <a:t>Welcome ECTs to the seminar and introduce yourself.</a:t>
            </a:r>
          </a:p>
          <a:p>
            <a:endParaRPr lang="en-GB" dirty="0"/>
          </a:p>
          <a:p>
            <a:r>
              <a:rPr lang="en-GB" b="1" i="0" dirty="0"/>
              <a:t>Explain:</a:t>
            </a:r>
            <a:r>
              <a:rPr lang="en-GB" b="1" dirty="0"/>
              <a:t> </a:t>
            </a:r>
          </a:p>
          <a:p>
            <a:r>
              <a:rPr lang="en-GB" sz="1200" b="0" i="0" u="none" strike="noStrike" dirty="0">
                <a:solidFill>
                  <a:srgbClr val="000000"/>
                </a:solidFill>
                <a:effectLst/>
                <a:latin typeface="Calibri" panose="020F0502020204030204" pitchFamily="34" charset="0"/>
              </a:rPr>
              <a:t>We know that a coherent curriculum is important for developing pupils' mental models of key concepts over time, so the purpose of this seminar is to support you to plan and teach your curriculum as a whole rather than as isolated units of work.</a:t>
            </a:r>
          </a:p>
          <a:p>
            <a:endParaRPr lang="en-GB" sz="1200" b="0" i="0" dirty="0">
              <a:effectLst/>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dirty="0">
                <a:solidFill>
                  <a:srgbClr val="000000"/>
                </a:solidFill>
                <a:effectLst/>
                <a:latin typeface="Calibri" panose="020F0502020204030204" pitchFamily="34" charset="0"/>
                <a:cs typeface="Arial"/>
              </a:rPr>
              <a:t>In the joining instructions you were asked to bring along your schools’ curriculum map for your subject. Please have this to hand during the session.</a:t>
            </a:r>
            <a:endParaRPr lang="en-GB" sz="1200" b="0" i="0" dirty="0">
              <a:effectLst/>
              <a:latin typeface="Arial"/>
              <a:cs typeface="Arial"/>
            </a:endParaRPr>
          </a:p>
          <a:p>
            <a:endParaRPr lang="en-GB" sz="1200" b="0" i="0" dirty="0">
              <a:effectLst/>
              <a:latin typeface="Arial"/>
              <a:cs typeface="Arial"/>
            </a:endParaRPr>
          </a:p>
          <a:p>
            <a:pPr marL="0" indent="0">
              <a:buFont typeface="Arial" panose="020B0604020202020204" pitchFamily="34" charset="0"/>
              <a:buNone/>
            </a:pPr>
            <a:r>
              <a:rPr lang="en-GB" b="1" i="0" dirty="0"/>
              <a:t>Norms:</a:t>
            </a:r>
            <a:endParaRPr lang="en-GB" b="0" i="0" dirty="0"/>
          </a:p>
          <a:p>
            <a:pPr marL="0" indent="0">
              <a:buFont typeface="Arial" panose="020B0604020202020204" pitchFamily="34" charset="0"/>
              <a:buNone/>
            </a:pPr>
            <a:r>
              <a:rPr lang="en-GB" b="0" i="1" dirty="0"/>
              <a:t>The norms have been presented here to remind ECTs of what’s expected during the seminar. Please use the following responses to address a video that’s not on, a mic that’s not in use or those who have joined as a group:</a:t>
            </a:r>
            <a:endParaRPr lang="en-GB" sz="1200" b="1" i="1" kern="1200" dirty="0">
              <a:solidFill>
                <a:schemeClr val="tx1"/>
              </a:solidFill>
              <a:effectLst/>
              <a:latin typeface="+mn-lt"/>
              <a:ea typeface="+mn-ea"/>
              <a:cs typeface="+mn-cs"/>
            </a:endParaRPr>
          </a:p>
          <a:p>
            <a:pPr marL="171450" indent="-171450">
              <a:buFont typeface="Arial" panose="020B0604020202020204" pitchFamily="34" charset="0"/>
              <a:buChar char="•"/>
            </a:pPr>
            <a:r>
              <a:rPr lang="en-GB" sz="1200" b="1" kern="1200" dirty="0">
                <a:solidFill>
                  <a:schemeClr val="tx1"/>
                </a:solidFill>
                <a:effectLst/>
                <a:latin typeface="+mn-lt"/>
                <a:ea typeface="+mn-ea"/>
                <a:cs typeface="+mn-cs"/>
              </a:rPr>
              <a:t>Video:</a:t>
            </a:r>
            <a:r>
              <a:rPr lang="en-GB" sz="1200" kern="1200" dirty="0">
                <a:solidFill>
                  <a:schemeClr val="tx1"/>
                </a:solidFill>
                <a:effectLst/>
                <a:latin typeface="+mn-lt"/>
                <a:ea typeface="+mn-ea"/>
                <a:cs typeface="+mn-cs"/>
              </a:rPr>
              <a:t> I can see (some of) you don't have your video on. Please turn it on for the duration of the seminar. If you don't have access to a webcam for this seminar, please ensure you join with one for the next seminar. </a:t>
            </a:r>
          </a:p>
          <a:p>
            <a:pPr marL="171450" indent="-171450">
              <a:buFont typeface="Arial" panose="020B0604020202020204" pitchFamily="34" charset="0"/>
              <a:buChar char="•"/>
            </a:pPr>
            <a:r>
              <a:rPr lang="en-GB" sz="1200" b="1" kern="1200" dirty="0">
                <a:solidFill>
                  <a:schemeClr val="tx1"/>
                </a:solidFill>
                <a:effectLst/>
                <a:latin typeface="+mn-lt"/>
                <a:ea typeface="+mn-ea"/>
                <a:cs typeface="+mn-cs"/>
              </a:rPr>
              <a:t>Mic:</a:t>
            </a:r>
            <a:r>
              <a:rPr lang="en-GB" sz="1200" kern="1200" dirty="0">
                <a:solidFill>
                  <a:schemeClr val="tx1"/>
                </a:solidFill>
                <a:effectLst/>
                <a:latin typeface="+mn-lt"/>
                <a:ea typeface="+mn-ea"/>
                <a:cs typeface="+mn-cs"/>
              </a:rPr>
              <a:t> If you don't have access to a microphone this seminar, please share your thoughts or reflections in the sidebar when asked to contribute and please ensure you join with access to a microphone next time. </a:t>
            </a:r>
          </a:p>
          <a:p>
            <a:pPr marL="171450" indent="-171450">
              <a:buFont typeface="Arial" panose="020B0604020202020204" pitchFamily="34" charset="0"/>
              <a:buChar char="•"/>
            </a:pPr>
            <a:r>
              <a:rPr lang="en-GB" sz="1200" b="1" kern="1200" dirty="0">
                <a:solidFill>
                  <a:schemeClr val="tx1"/>
                </a:solidFill>
                <a:effectLst/>
                <a:latin typeface="+mn-lt"/>
                <a:ea typeface="+mn-ea"/>
                <a:cs typeface="+mn-cs"/>
              </a:rPr>
              <a:t>Groupings: </a:t>
            </a:r>
            <a:r>
              <a:rPr lang="en-GB" sz="1200" kern="1200" dirty="0">
                <a:solidFill>
                  <a:schemeClr val="tx1"/>
                </a:solidFill>
                <a:effectLst/>
                <a:latin typeface="+mn-lt"/>
                <a:ea typeface="+mn-ea"/>
                <a:cs typeface="+mn-cs"/>
              </a:rPr>
              <a:t>I can see some of you have joined as a group on one device. Please ensure that next time you join on your own device as this is the arrangement the training seminars have been designed for. </a:t>
            </a:r>
          </a:p>
          <a:p>
            <a:pPr marL="0" indent="0">
              <a:buFont typeface="Arial" panose="020B0604020202020204" pitchFamily="34" charset="0"/>
              <a:buNone/>
            </a:pPr>
            <a:endParaRPr lang="en-GB" b="0" dirty="0"/>
          </a:p>
          <a:p>
            <a:pPr marL="0" indent="0">
              <a:buFont typeface="Arial" panose="020B0604020202020204" pitchFamily="34" charset="0"/>
              <a:buNone/>
            </a:pPr>
            <a:r>
              <a:rPr lang="en-GB" b="1" dirty="0"/>
              <a:t>Link to next slide: </a:t>
            </a:r>
            <a:r>
              <a:rPr lang="en-GB" b="0" dirty="0"/>
              <a:t>Let’s take a look at the objectives for today’s seminar.</a:t>
            </a:r>
          </a:p>
          <a:p>
            <a:pPr marL="0" indent="0">
              <a:buFont typeface="Arial" panose="020B0604020202020204" pitchFamily="34" charset="0"/>
              <a:buNone/>
            </a:pPr>
            <a:endParaRPr lang="en-GB" b="0" dirty="0"/>
          </a:p>
          <a:p>
            <a:endParaRPr lang="en-GB" b="0" dirty="0"/>
          </a:p>
        </p:txBody>
      </p:sp>
      <p:sp>
        <p:nvSpPr>
          <p:cNvPr id="4" name="Slide Number Placeholder 3"/>
          <p:cNvSpPr>
            <a:spLocks noGrp="1"/>
          </p:cNvSpPr>
          <p:nvPr>
            <p:ph type="sldNum" sz="quarter" idx="5"/>
          </p:nvPr>
        </p:nvSpPr>
        <p:spPr/>
        <p:txBody>
          <a:bodyPr/>
          <a:lstStyle/>
          <a:p>
            <a:fld id="{AAA24272-161B-9A42-BC2D-F0109316EB3C}" type="slidenum">
              <a:rPr lang="en-GB" smtClean="0"/>
              <a:t>4</a:t>
            </a:fld>
            <a:endParaRPr lang="en-GB"/>
          </a:p>
        </p:txBody>
      </p:sp>
    </p:spTree>
    <p:extLst>
      <p:ext uri="{BB962C8B-B14F-4D97-AF65-F5344CB8AC3E}">
        <p14:creationId xmlns:p14="http://schemas.microsoft.com/office/powerpoint/2010/main" val="39546642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00:10 – 00:11 (1 minute)</a:t>
            </a:r>
          </a:p>
          <a:p>
            <a:endParaRPr lang="en-GB" dirty="0"/>
          </a:p>
          <a:p>
            <a:r>
              <a:rPr lang="en-GB" b="0" i="1" dirty="0"/>
              <a:t>Share the objectives with ECTs.</a:t>
            </a:r>
          </a:p>
          <a:p>
            <a:endParaRPr lang="en-GB" b="0" i="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cs typeface="Calibri"/>
              </a:rPr>
              <a:t>Link to next slide: </a:t>
            </a:r>
            <a:r>
              <a:rPr lang="en-US" b="0" dirty="0">
                <a:cs typeface="Calibri"/>
              </a:rPr>
              <a:t>Lets have a look at which ECT statements will be covered in the seminar. </a:t>
            </a:r>
          </a:p>
          <a:p>
            <a:endParaRPr lang="en-GB" b="0" i="1" dirty="0"/>
          </a:p>
        </p:txBody>
      </p:sp>
      <p:sp>
        <p:nvSpPr>
          <p:cNvPr id="4" name="Slide Number Placeholder 3"/>
          <p:cNvSpPr>
            <a:spLocks noGrp="1"/>
          </p:cNvSpPr>
          <p:nvPr>
            <p:ph type="sldNum" sz="quarter" idx="5"/>
          </p:nvPr>
        </p:nvSpPr>
        <p:spPr/>
        <p:txBody>
          <a:bodyPr/>
          <a:lstStyle/>
          <a:p>
            <a:fld id="{AAA24272-161B-9A42-BC2D-F0109316EB3C}" type="slidenum">
              <a:rPr lang="en-GB" smtClean="0"/>
              <a:t>5</a:t>
            </a:fld>
            <a:endParaRPr lang="en-GB"/>
          </a:p>
        </p:txBody>
      </p:sp>
    </p:spTree>
    <p:extLst>
      <p:ext uri="{BB962C8B-B14F-4D97-AF65-F5344CB8AC3E}">
        <p14:creationId xmlns:p14="http://schemas.microsoft.com/office/powerpoint/2010/main" val="33656867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00:11 – 00:12 (1 minute)</a:t>
            </a:r>
          </a:p>
          <a:p>
            <a:endParaRPr lang="en-GB" dirty="0"/>
          </a:p>
          <a:p>
            <a:r>
              <a:rPr lang="en-GB" i="1" dirty="0"/>
              <a:t>Share the ECF statements that will be covered. </a:t>
            </a:r>
          </a:p>
          <a:p>
            <a:endParaRPr lang="en-GB" i="1" dirty="0"/>
          </a:p>
          <a:p>
            <a:r>
              <a:rPr lang="en-US" b="1" dirty="0">
                <a:cs typeface="Calibri"/>
              </a:rPr>
              <a:t>Link to next slide: </a:t>
            </a:r>
            <a:r>
              <a:rPr lang="en-US" b="0" dirty="0">
                <a:cs typeface="Calibri"/>
              </a:rPr>
              <a:t>Let’s firstly think what we mean by the word curriculum. </a:t>
            </a:r>
          </a:p>
        </p:txBody>
      </p:sp>
      <p:sp>
        <p:nvSpPr>
          <p:cNvPr id="4" name="Slide Number Placeholder 3"/>
          <p:cNvSpPr>
            <a:spLocks noGrp="1"/>
          </p:cNvSpPr>
          <p:nvPr>
            <p:ph type="sldNum" sz="quarter" idx="5"/>
          </p:nvPr>
        </p:nvSpPr>
        <p:spPr/>
        <p:txBody>
          <a:bodyPr/>
          <a:lstStyle/>
          <a:p>
            <a:fld id="{AAA24272-161B-9A42-BC2D-F0109316EB3C}" type="slidenum">
              <a:rPr lang="en-GB" smtClean="0"/>
              <a:t>6</a:t>
            </a:fld>
            <a:endParaRPr lang="en-GB"/>
          </a:p>
        </p:txBody>
      </p:sp>
    </p:spTree>
    <p:extLst>
      <p:ext uri="{BB962C8B-B14F-4D97-AF65-F5344CB8AC3E}">
        <p14:creationId xmlns:p14="http://schemas.microsoft.com/office/powerpoint/2010/main" val="4601413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00:12 – 00:13 (1 minute)</a:t>
            </a:r>
            <a:endParaRPr lang="en-US" dirty="0"/>
          </a:p>
          <a:p>
            <a:endParaRPr lang="en-GB" dirty="0"/>
          </a:p>
          <a:p>
            <a:r>
              <a:rPr lang="en-GB" b="1" i="1" dirty="0">
                <a:cs typeface="Calibri"/>
              </a:rPr>
              <a:t>KLP: </a:t>
            </a:r>
            <a:r>
              <a:rPr lang="en-GB" b="0" i="1" dirty="0">
                <a:cs typeface="Calibri"/>
              </a:rPr>
              <a:t>When considering the purpose of a curriculum it’s important to consider it in a wider sense to think critically about what and how pupils are learning.</a:t>
            </a:r>
          </a:p>
          <a:p>
            <a:endParaRPr lang="en-GB" b="1" dirty="0"/>
          </a:p>
          <a:p>
            <a:r>
              <a:rPr lang="en-GB" b="1" dirty="0"/>
              <a:t>Explain: </a:t>
            </a:r>
            <a:endParaRPr lang="en-US" dirty="0">
              <a:cs typeface="Calibri"/>
            </a:endParaRPr>
          </a:p>
          <a:p>
            <a:r>
              <a:rPr lang="en-GB" b="0" i="0" dirty="0">
                <a:cs typeface="Calibri"/>
              </a:rPr>
              <a:t>Discussion about curriculum in school is firmly back on the agenda after a hiatus of around 25 years </a:t>
            </a:r>
            <a:r>
              <a:rPr lang="en-GB" b="0" i="1" dirty="0">
                <a:cs typeface="Calibri"/>
              </a:rPr>
              <a:t>(Priestley &amp; </a:t>
            </a:r>
            <a:r>
              <a:rPr lang="en-GB" b="0" i="1" dirty="0" err="1">
                <a:cs typeface="Calibri"/>
              </a:rPr>
              <a:t>Nieveen</a:t>
            </a:r>
            <a:r>
              <a:rPr lang="en-GB" b="0" i="1" dirty="0">
                <a:cs typeface="Calibri"/>
              </a:rPr>
              <a:t>, 2020)</a:t>
            </a:r>
            <a:r>
              <a:rPr lang="en-GB" b="0" i="0" dirty="0">
                <a:cs typeface="Calibri"/>
              </a:rPr>
              <a:t>. This should be welcomed as the curriculum should be at the heart of educational discussion </a:t>
            </a:r>
            <a:r>
              <a:rPr lang="en-GB" b="0" i="1" dirty="0">
                <a:cs typeface="Calibri"/>
              </a:rPr>
              <a:t>(Priestly &amp; </a:t>
            </a:r>
            <a:r>
              <a:rPr lang="en-GB" b="0" i="1" dirty="0" err="1">
                <a:cs typeface="Calibri"/>
              </a:rPr>
              <a:t>Philippou</a:t>
            </a:r>
            <a:r>
              <a:rPr lang="en-GB" b="0" i="1" dirty="0">
                <a:cs typeface="Calibri"/>
              </a:rPr>
              <a:t>, 2018) </a:t>
            </a:r>
            <a:r>
              <a:rPr lang="en-GB" b="0" i="0" dirty="0">
                <a:cs typeface="Calibri"/>
              </a:rPr>
              <a:t>as it decides what and how pupils learn. This has important implications for social justice, narrowing the achievement gap as well as preparing pupils for their future lives. </a:t>
            </a:r>
          </a:p>
          <a:p>
            <a:endParaRPr lang="en-GB" b="0" i="0" dirty="0">
              <a:cs typeface="Calibri"/>
            </a:endParaRPr>
          </a:p>
          <a:p>
            <a:r>
              <a:rPr lang="en-GB" b="1" i="0" dirty="0">
                <a:cs typeface="Calibri"/>
              </a:rPr>
              <a:t>What is curriculum? </a:t>
            </a:r>
            <a:endParaRPr lang="en-US" dirty="0">
              <a:cs typeface="Calibri"/>
            </a:endParaRPr>
          </a:p>
          <a:p>
            <a:r>
              <a:rPr lang="en-US" dirty="0">
                <a:cs typeface="Calibri"/>
              </a:rPr>
              <a:t>The word curriculum in education has no generally agreed meaning </a:t>
            </a:r>
            <a:r>
              <a:rPr lang="en-US" i="1" dirty="0">
                <a:cs typeface="Calibri"/>
              </a:rPr>
              <a:t>(</a:t>
            </a:r>
            <a:r>
              <a:rPr lang="en-US" i="1" dirty="0" err="1">
                <a:cs typeface="Calibri"/>
              </a:rPr>
              <a:t>Wiliam</a:t>
            </a:r>
            <a:r>
              <a:rPr lang="en-US" i="1" dirty="0">
                <a:cs typeface="Calibri"/>
              </a:rPr>
              <a:t>, 2013). </a:t>
            </a:r>
            <a:r>
              <a:rPr lang="en-US" dirty="0">
                <a:cs typeface="Calibri"/>
              </a:rPr>
              <a:t>However, most discussions in education focus on </a:t>
            </a:r>
            <a:r>
              <a:rPr lang="en-US" i="1" dirty="0">
                <a:cs typeface="Calibri"/>
              </a:rPr>
              <a:t>what</a:t>
            </a:r>
            <a:r>
              <a:rPr lang="en-US" dirty="0">
                <a:cs typeface="Calibri"/>
              </a:rPr>
              <a:t> pupils are learning. While this is a very important element this can mean that other factors are missed such as why topics are studied and how they are studied including the pedagogy and assessment used to link to the </a:t>
            </a:r>
            <a:r>
              <a:rPr lang="en-US" i="1" dirty="0">
                <a:cs typeface="Calibri"/>
              </a:rPr>
              <a:t>what</a:t>
            </a:r>
            <a:r>
              <a:rPr lang="en-US" dirty="0">
                <a:cs typeface="Calibri"/>
              </a:rPr>
              <a:t> </a:t>
            </a:r>
            <a:r>
              <a:rPr lang="en-US" i="1" dirty="0">
                <a:cs typeface="Calibri"/>
              </a:rPr>
              <a:t>(</a:t>
            </a:r>
            <a:r>
              <a:rPr lang="en-GB" b="0" i="1" dirty="0">
                <a:cs typeface="Calibri"/>
              </a:rPr>
              <a:t>Priestley &amp; </a:t>
            </a:r>
            <a:r>
              <a:rPr lang="en-GB" b="0" i="1" dirty="0" err="1">
                <a:cs typeface="Calibri"/>
              </a:rPr>
              <a:t>Nieveen</a:t>
            </a:r>
            <a:r>
              <a:rPr lang="en-GB" b="0" i="1" dirty="0">
                <a:cs typeface="Calibri"/>
              </a:rPr>
              <a:t>, 2020). </a:t>
            </a:r>
            <a:r>
              <a:rPr lang="en-GB" b="0" i="0" dirty="0">
                <a:cs typeface="Calibri"/>
              </a:rPr>
              <a:t>Therefore, when considering curriculum, it is important to consider it in this wider sense to ensure that teachers are critically thinking about what and how pupils are learning to build deep knowledge and understanding. </a:t>
            </a:r>
            <a:endParaRPr lang="en-US" dirty="0">
              <a:cs typeface="Calibri"/>
            </a:endParaRPr>
          </a:p>
          <a:p>
            <a:endParaRPr lang="en-GB" i="1" dirty="0">
              <a:cs typeface="Calibri"/>
            </a:endParaRPr>
          </a:p>
          <a:p>
            <a:r>
              <a:rPr lang="en-US" b="1" dirty="0">
                <a:cs typeface="Calibri"/>
              </a:rPr>
              <a:t>Link to next slide: </a:t>
            </a:r>
            <a:r>
              <a:rPr lang="en-US" b="0" dirty="0">
                <a:cs typeface="Calibri"/>
              </a:rPr>
              <a:t>Let’s consider some of the pitfalls that schools and teachers can make regarding the curriculum.</a:t>
            </a:r>
          </a:p>
          <a:p>
            <a:endParaRPr lang="en-US" b="1" dirty="0">
              <a:cs typeface="Calibri"/>
            </a:endParaRPr>
          </a:p>
          <a:p>
            <a:r>
              <a:rPr lang="en-US" b="1" dirty="0">
                <a:latin typeface="+mn-lt"/>
                <a:cs typeface="Calibri"/>
              </a:rPr>
              <a:t>Research reference: </a:t>
            </a:r>
          </a:p>
          <a:p>
            <a:r>
              <a:rPr lang="en-GB" b="0" i="0" dirty="0">
                <a:effectLst/>
              </a:rPr>
              <a:t>Priestley, M. &amp; </a:t>
            </a:r>
            <a:r>
              <a:rPr lang="en-GB" b="0" i="0" dirty="0" err="1">
                <a:effectLst/>
              </a:rPr>
              <a:t>Nieveen</a:t>
            </a:r>
            <a:r>
              <a:rPr lang="en-GB" b="0" i="0" dirty="0">
                <a:effectLst/>
              </a:rPr>
              <a:t>, N. (2020) </a:t>
            </a:r>
            <a:r>
              <a:rPr lang="en-GB" dirty="0"/>
              <a:t> </a:t>
            </a:r>
            <a:r>
              <a:rPr lang="en-GB" i="1" dirty="0"/>
              <a:t>Understanding Curriculum</a:t>
            </a:r>
            <a:r>
              <a:rPr lang="en-GB" dirty="0"/>
              <a:t>. In Chartered College of Teaching (eds),  </a:t>
            </a:r>
            <a:r>
              <a:rPr lang="en-GB" b="0" i="1" dirty="0">
                <a:effectLst/>
              </a:rPr>
              <a:t>The Early Career Framework Handbook</a:t>
            </a:r>
            <a:r>
              <a:rPr lang="en-GB" b="0" i="0" dirty="0">
                <a:effectLst/>
              </a:rPr>
              <a:t>, 1st </a:t>
            </a:r>
            <a:r>
              <a:rPr lang="en-GB" b="0" i="0" dirty="0" err="1">
                <a:effectLst/>
              </a:rPr>
              <a:t>edn</a:t>
            </a:r>
            <a:r>
              <a:rPr lang="en-GB" b="0" i="0" dirty="0">
                <a:effectLst/>
              </a:rPr>
              <a:t>. London: </a:t>
            </a:r>
            <a:r>
              <a:rPr lang="en-GB" dirty="0"/>
              <a:t>CORWIN</a:t>
            </a:r>
            <a:r>
              <a:rPr lang="en-GB" b="0" i="0" dirty="0">
                <a:effectLst/>
              </a:rPr>
              <a:t>, pp.135</a:t>
            </a:r>
            <a:r>
              <a:rPr lang="en-GB" b="0" i="0" dirty="0"/>
              <a:t>–</a:t>
            </a:r>
            <a:r>
              <a:rPr lang="en-GB" b="0" i="0" dirty="0">
                <a:effectLst/>
              </a:rPr>
              <a:t>143.</a:t>
            </a:r>
            <a:endParaRPr lang="en-GB" dirty="0"/>
          </a:p>
          <a:p>
            <a:r>
              <a:rPr lang="en-GB" b="0" i="0" dirty="0"/>
              <a:t>Priestly, M. &amp; </a:t>
            </a:r>
            <a:r>
              <a:rPr lang="en-GB" b="0" i="0" dirty="0" err="1"/>
              <a:t>Philippou</a:t>
            </a:r>
            <a:r>
              <a:rPr lang="en-GB" b="0" i="0" dirty="0"/>
              <a:t>, S. (2019) Curriculum Is – or Should Be – at the Heart of Educational Practice. </a:t>
            </a:r>
            <a:r>
              <a:rPr lang="en-GB" b="0" i="1" dirty="0"/>
              <a:t>The Curriculum Journal</a:t>
            </a:r>
            <a:r>
              <a:rPr lang="en-GB" b="0" i="0" dirty="0"/>
              <a:t>, </a:t>
            </a:r>
            <a:r>
              <a:rPr lang="en-GB" b="0" i="1" dirty="0"/>
              <a:t>30</a:t>
            </a:r>
            <a:r>
              <a:rPr lang="en-GB" b="0" i="0" dirty="0"/>
              <a:t>(1), 1–7. </a:t>
            </a:r>
            <a:endParaRPr lang="en-GB" dirty="0"/>
          </a:p>
          <a:p>
            <a:pPr>
              <a:defRPr/>
            </a:pPr>
            <a:r>
              <a:rPr lang="en-GB" dirty="0" err="1"/>
              <a:t>Wiliam</a:t>
            </a:r>
            <a:r>
              <a:rPr lang="en-GB" dirty="0"/>
              <a:t>, D. (2013) </a:t>
            </a:r>
            <a:r>
              <a:rPr lang="en-GB" i="1" dirty="0"/>
              <a:t>Principled Curriculum Design. </a:t>
            </a:r>
            <a:r>
              <a:rPr lang="en-GB" i="0" dirty="0"/>
              <a:t>London: SSAT (The Schools Network) Limited.</a:t>
            </a:r>
            <a:r>
              <a:rPr lang="en-GB" dirty="0"/>
              <a:t> </a:t>
            </a:r>
            <a:endParaRPr lang="en-US" dirty="0"/>
          </a:p>
          <a:p>
            <a:pPr marL="0" marR="0" lvl="0" indent="0" algn="l" defTabSz="914400">
              <a:lnSpc>
                <a:spcPct val="100000"/>
              </a:lnSpc>
              <a:spcBef>
                <a:spcPts val="0"/>
              </a:spcBef>
              <a:spcAft>
                <a:spcPts val="0"/>
              </a:spcAft>
              <a:buClrTx/>
              <a:buSzTx/>
              <a:buFontTx/>
              <a:buNone/>
              <a:tabLst/>
              <a:defRPr/>
            </a:pPr>
            <a:endParaRPr lang="en-GB" i="0" dirty="0">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i="0" dirty="0">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i="0" dirty="0">
              <a:cs typeface="Calibri"/>
            </a:endParaRPr>
          </a:p>
        </p:txBody>
      </p:sp>
      <p:sp>
        <p:nvSpPr>
          <p:cNvPr id="4" name="Slide Number Placeholder 3"/>
          <p:cNvSpPr>
            <a:spLocks noGrp="1"/>
          </p:cNvSpPr>
          <p:nvPr>
            <p:ph type="sldNum" sz="quarter" idx="5"/>
          </p:nvPr>
        </p:nvSpPr>
        <p:spPr/>
        <p:txBody>
          <a:bodyPr/>
          <a:lstStyle/>
          <a:p>
            <a:fld id="{AAA24272-161B-9A42-BC2D-F0109316EB3C}" type="slidenum">
              <a:rPr lang="en-GB" smtClean="0"/>
              <a:t>7</a:t>
            </a:fld>
            <a:endParaRPr lang="en-GB"/>
          </a:p>
        </p:txBody>
      </p:sp>
    </p:spTree>
    <p:extLst>
      <p:ext uri="{BB962C8B-B14F-4D97-AF65-F5344CB8AC3E}">
        <p14:creationId xmlns:p14="http://schemas.microsoft.com/office/powerpoint/2010/main" val="33656867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00:13 – 00:19 (6 minutes)</a:t>
            </a:r>
            <a:endParaRPr lang="en-US" dirty="0"/>
          </a:p>
          <a:p>
            <a:endParaRPr lang="en-GB" dirty="0"/>
          </a:p>
          <a:p>
            <a:r>
              <a:rPr lang="en-GB" b="1" i="1" dirty="0">
                <a:cs typeface="Calibri"/>
              </a:rPr>
              <a:t>KLP: </a:t>
            </a:r>
            <a:r>
              <a:rPr lang="en-GB" b="0" i="1" dirty="0">
                <a:cs typeface="Calibri"/>
              </a:rPr>
              <a:t>Activity-based design, coverage and isolated units of work are common pitfalls ECTs should be aware of and avoid when designing a coherent curriculum.</a:t>
            </a:r>
            <a:endParaRPr lang="en-GB" b="0" i="1" dirty="0"/>
          </a:p>
          <a:p>
            <a:endParaRPr lang="en-GB" b="1" dirty="0"/>
          </a:p>
          <a:p>
            <a:r>
              <a:rPr lang="en-GB" b="1" dirty="0"/>
              <a:t>Explain: </a:t>
            </a:r>
            <a:endParaRPr lang="en-US" dirty="0">
              <a:cs typeface="Calibri"/>
            </a:endParaRPr>
          </a:p>
          <a:p>
            <a:r>
              <a:rPr lang="en-US" dirty="0">
                <a:cs typeface="Calibri"/>
              </a:rPr>
              <a:t>The national curriculum for England introduced in 2014 was deliberately slimmed down to allow teachers the professional judgement to design a curriculum with the needs of their pupils in mind </a:t>
            </a:r>
            <a:r>
              <a:rPr lang="en-US" i="1" dirty="0">
                <a:cs typeface="Calibri"/>
              </a:rPr>
              <a:t>(Gove, 2013). </a:t>
            </a:r>
            <a:r>
              <a:rPr lang="en-US" dirty="0">
                <a:cs typeface="Calibri"/>
              </a:rPr>
              <a:t>However, with many pressures in schools and teachers often not used to designing curricula, teachers can easily fall into curriculum pitfalls </a:t>
            </a:r>
            <a:r>
              <a:rPr lang="en-US" i="1" dirty="0">
                <a:cs typeface="Calibri"/>
              </a:rPr>
              <a:t>(Wiggins &amp; McTighe, 2005)</a:t>
            </a:r>
            <a:r>
              <a:rPr lang="en-US" dirty="0">
                <a:cs typeface="Calibri"/>
              </a:rPr>
              <a:t>. You explored these in year one, module 6, so let’s briefly recap:</a:t>
            </a:r>
          </a:p>
          <a:p>
            <a:endParaRPr lang="en-US" dirty="0">
              <a:cs typeface="Calibri"/>
            </a:endParaRPr>
          </a:p>
          <a:p>
            <a:r>
              <a:rPr lang="en-US" b="1" dirty="0">
                <a:cs typeface="Calibri"/>
              </a:rPr>
              <a:t>[Reveal] </a:t>
            </a:r>
            <a:r>
              <a:rPr lang="en-US" b="0" dirty="0">
                <a:cs typeface="Calibri"/>
              </a:rPr>
              <a:t>Activity-based design: </a:t>
            </a:r>
            <a:r>
              <a:rPr lang="en-US" dirty="0">
                <a:cs typeface="Calibri"/>
              </a:rPr>
              <a:t>This is where teachers plan for pupils to do ‘fun’ and engaging activities that are related to the topic but can often lack academic </a:t>
            </a:r>
            <a:r>
              <a:rPr lang="en-US" dirty="0" err="1">
                <a:cs typeface="Calibri"/>
              </a:rPr>
              <a:t>rigour</a:t>
            </a:r>
            <a:r>
              <a:rPr lang="en-US" dirty="0">
                <a:cs typeface="Calibri"/>
              </a:rPr>
              <a:t>. This is because these kinds of activities can lead to pupils only remembering the ‘fun’ parts of the lesson rather than the intended knowledge and content you want them to remember. This also links to one of the key learning points from seminar 3, which highlighted that ‘fun’ or ‘engaging’ activities can distract pupils and that to help learning to be meaningful and memorable we need to get pupils thinking about what it is they are learning.   </a:t>
            </a:r>
          </a:p>
          <a:p>
            <a:pPr marL="0" indent="0">
              <a:buNone/>
            </a:pPr>
            <a:r>
              <a:rPr lang="en-US" i="1" dirty="0">
                <a:cs typeface="Calibri"/>
              </a:rPr>
              <a:t>ECTs were also reminded of the pitfalls of planning ‘fun’ activities that lack academic </a:t>
            </a:r>
            <a:r>
              <a:rPr lang="en-US" i="1" dirty="0" err="1">
                <a:cs typeface="Calibri"/>
              </a:rPr>
              <a:t>rigour</a:t>
            </a:r>
            <a:r>
              <a:rPr lang="en-US" i="1" dirty="0">
                <a:cs typeface="Calibri"/>
              </a:rPr>
              <a:t> in their year one seminar, ‘Identifying and sequencing concepts, knowledge and skills’.</a:t>
            </a:r>
          </a:p>
          <a:p>
            <a:pPr marL="0" indent="0">
              <a:buNone/>
            </a:pPr>
            <a:endParaRPr lang="en-US" b="0" i="0" dirty="0">
              <a:solidFill>
                <a:schemeClr val="tx1"/>
              </a:solidFill>
              <a:effectLst/>
              <a:latin typeface="+mn-lt"/>
              <a:cs typeface="Calibri"/>
            </a:endParaRPr>
          </a:p>
          <a:p>
            <a:r>
              <a:rPr lang="en-US" b="0" i="1" strike="noStrike" dirty="0">
                <a:solidFill>
                  <a:schemeClr val="tx1"/>
                </a:solidFill>
                <a:effectLst/>
                <a:latin typeface="+mn-lt"/>
                <a:cs typeface="Calibri"/>
              </a:rPr>
              <a:t>Facilitators, please add your own anecdote of a time when you have experienced this pitfall, or use the example provided below:</a:t>
            </a:r>
          </a:p>
          <a:p>
            <a:r>
              <a:rPr lang="en-US" b="0" i="1" strike="noStrike" dirty="0">
                <a:solidFill>
                  <a:schemeClr val="tx1"/>
                </a:solidFill>
                <a:effectLst/>
                <a:latin typeface="+mn-lt"/>
                <a:cs typeface="Calibri"/>
              </a:rPr>
              <a:t>For example, when devising a simple map with Year 2 and constructing a key, pupils were allowed to design the symbols that they would use when constructing a basic key. While the intention was relatively good, pupils would look at basic maps and the symbols and then decide which symbols were needed and design them, the activity took up a considerable amount of time and pupils’ focus shifted from the importance of the symbols and placing them in the correct location on the map to deciding which ones were needed and designing them. As a result, pupils’ knowledge of using basic symbols was not as secure as it could have been.</a:t>
            </a:r>
          </a:p>
          <a:p>
            <a:endParaRPr lang="en-US" b="1" dirty="0">
              <a:cs typeface="Calibri"/>
            </a:endParaRPr>
          </a:p>
          <a:p>
            <a:r>
              <a:rPr lang="en-US" b="1" dirty="0">
                <a:cs typeface="Calibri"/>
              </a:rPr>
              <a:t>[Reveal] </a:t>
            </a:r>
            <a:r>
              <a:rPr lang="en-US" b="0" dirty="0">
                <a:cs typeface="Calibri"/>
              </a:rPr>
              <a:t>Coverage: </a:t>
            </a:r>
            <a:r>
              <a:rPr lang="en-US" dirty="0">
                <a:cs typeface="Calibri"/>
              </a:rPr>
              <a:t>This is where the teacher rushes through set content in an effort to cover all the necessary requirements within a set time due to external pressures and as a result learning is rushed or incomplete </a:t>
            </a:r>
            <a:r>
              <a:rPr lang="en-US" i="1" dirty="0">
                <a:cs typeface="Calibri"/>
              </a:rPr>
              <a:t>(Willingham, 2009). </a:t>
            </a:r>
          </a:p>
          <a:p>
            <a:pPr marL="0" indent="0">
              <a:buNone/>
            </a:pPr>
            <a:endParaRPr lang="en-US" i="1" dirty="0">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b="0" i="1" dirty="0">
                <a:solidFill>
                  <a:schemeClr val="tx1"/>
                </a:solidFill>
                <a:effectLst/>
                <a:latin typeface="+mn-lt"/>
                <a:cs typeface="Calibri"/>
              </a:rPr>
              <a:t>Facilitators, please add your own anecdote of a time when you have experienced this pitfall, or use the example provided below:</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0" i="1" dirty="0">
              <a:solidFill>
                <a:schemeClr val="tx1"/>
              </a:solidFill>
              <a:effectLst/>
              <a:latin typeface="+mn-lt"/>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cs typeface="Calibri"/>
              </a:rPr>
              <a:t>For example, when teaching ‘Our Local Area’ for the first few years, I felt that there was a real pressure to cover all the units so that pupils could gain the most out of our upcoming trip. As I was going through the curriculum, I did not take time to ensure that pupils had secure knowledge of key geographical concepts. This meant that I kept having to teach key ideas again and some pupils were not able to link ideas or think critically about these concepts. This is always a difficult balance with </a:t>
            </a:r>
            <a:r>
              <a:rPr lang="en-US" i="1">
                <a:cs typeface="Calibri"/>
              </a:rPr>
              <a:t>different curricula </a:t>
            </a:r>
            <a:r>
              <a:rPr lang="en-US" i="1" dirty="0">
                <a:cs typeface="Calibri"/>
              </a:rPr>
              <a:t>and different pupils. Even for experienced teachers, this should be an ongoing reflection as to if the breadth and depth of the curriculum coverage is correct. </a:t>
            </a:r>
          </a:p>
          <a:p>
            <a:endParaRPr lang="en-US" dirty="0">
              <a:cs typeface="Calibri"/>
            </a:endParaRPr>
          </a:p>
          <a:p>
            <a:r>
              <a:rPr lang="en-US" b="1" dirty="0">
                <a:cs typeface="Calibri"/>
              </a:rPr>
              <a:t>[Reveal] </a:t>
            </a:r>
            <a:r>
              <a:rPr lang="en-US" b="0" dirty="0">
                <a:cs typeface="Calibri"/>
              </a:rPr>
              <a:t>Isolated units of work: A common pitfall of an incoherent curriculum is that it is divided </a:t>
            </a:r>
            <a:r>
              <a:rPr lang="en-US" dirty="0">
                <a:cs typeface="Calibri"/>
              </a:rPr>
              <a:t>into discrete units of works without clear and explicit links made between units. It’s important to consider the bigger picture when developing medium- or long-term plans and to carefully consider where and how links can be made across units as these help to develop pupils' mental models. In this seminar, we are going to explore this aspect further and look at how we can ensure we are making clear and purposeful links across the curriculum.</a:t>
            </a:r>
          </a:p>
          <a:p>
            <a:endParaRPr lang="en-US" dirty="0">
              <a:cs typeface="Calibri"/>
            </a:endParaRPr>
          </a:p>
          <a:p>
            <a:r>
              <a:rPr lang="en-US" b="1" dirty="0">
                <a:cs typeface="Calibri"/>
              </a:rPr>
              <a:t>[Reveal] Ask:</a:t>
            </a:r>
          </a:p>
          <a:p>
            <a:pPr>
              <a:lnSpc>
                <a:spcPct val="107000"/>
              </a:lnSpc>
              <a:spcAft>
                <a:spcPts val="800"/>
              </a:spcAft>
            </a:pPr>
            <a:r>
              <a:rPr lang="en-GB" sz="1200" b="0" dirty="0">
                <a:solidFill>
                  <a:schemeClr val="tx1"/>
                </a:solidFill>
              </a:rPr>
              <a:t>Take a moment to consider whether you have you ever fallen into one of the curriculum </a:t>
            </a:r>
            <a:r>
              <a:rPr lang="en-GB" sz="1200" dirty="0">
                <a:solidFill>
                  <a:schemeClr val="tx1"/>
                </a:solidFill>
              </a:rPr>
              <a:t>pitfalls.</a:t>
            </a:r>
            <a:endParaRPr lang="en-GB" sz="1200" b="0" dirty="0">
              <a:solidFill>
                <a:schemeClr val="tx1"/>
              </a:solidFill>
              <a:cs typeface="Calibri"/>
            </a:endParaRPr>
          </a:p>
          <a:p>
            <a:pPr>
              <a:lnSpc>
                <a:spcPct val="107000"/>
              </a:lnSpc>
              <a:spcAft>
                <a:spcPts val="800"/>
              </a:spcAft>
            </a:pPr>
            <a:r>
              <a:rPr lang="en-GB" sz="1200" dirty="0">
                <a:solidFill>
                  <a:schemeClr val="tx1"/>
                </a:solidFill>
              </a:rPr>
              <a:t>If yes, why was this and w</a:t>
            </a:r>
            <a:r>
              <a:rPr lang="en-GB" sz="1200" b="0" dirty="0">
                <a:solidFill>
                  <a:schemeClr val="tx1"/>
                </a:solidFill>
              </a:rPr>
              <a:t>hat was </a:t>
            </a:r>
            <a:r>
              <a:rPr lang="en-GB" sz="1200" dirty="0">
                <a:solidFill>
                  <a:schemeClr val="tx1"/>
                </a:solidFill>
              </a:rPr>
              <a:t>the impact on you and your pupils?</a:t>
            </a:r>
            <a:r>
              <a:rPr lang="en-GB" dirty="0"/>
              <a:t> </a:t>
            </a:r>
            <a:endParaRPr lang="en-GB" sz="1200" dirty="0">
              <a:solidFill>
                <a:schemeClr val="tx1"/>
              </a:solidFill>
              <a:cs typeface="Calibri"/>
            </a:endParaRPr>
          </a:p>
          <a:p>
            <a:pPr>
              <a:lnSpc>
                <a:spcPct val="107000"/>
              </a:lnSpc>
              <a:spcAft>
                <a:spcPts val="800"/>
              </a:spcAft>
            </a:pPr>
            <a:r>
              <a:rPr lang="en-GB" sz="1200" b="0" dirty="0">
                <a:solidFill>
                  <a:schemeClr val="tx1"/>
                </a:solidFill>
              </a:rPr>
              <a:t>If no, what prevented this from happening?</a:t>
            </a:r>
            <a:r>
              <a:rPr lang="en-GB" dirty="0"/>
              <a:t> </a:t>
            </a:r>
            <a:endParaRPr lang="en-GB" sz="1200" b="0" dirty="0">
              <a:solidFill>
                <a:schemeClr val="tx1"/>
              </a:solidFill>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i="1" dirty="0"/>
              <a:t>Give ECTs time to reflect then take any responses through the chat bar/hands up unmute.</a:t>
            </a:r>
            <a:endParaRPr lang="en-US" b="1" dirty="0">
              <a:cs typeface="Calibri"/>
            </a:endParaRPr>
          </a:p>
          <a:p>
            <a:endParaRPr lang="en-US" dirty="0">
              <a:cs typeface="Calibri"/>
            </a:endParaRPr>
          </a:p>
          <a:p>
            <a:r>
              <a:rPr lang="en-US" b="1" dirty="0">
                <a:cs typeface="Calibri"/>
              </a:rPr>
              <a:t>Link to next slide: </a:t>
            </a:r>
            <a:r>
              <a:rPr lang="en-US" b="0" dirty="0">
                <a:cs typeface="Calibri"/>
              </a:rPr>
              <a:t>So, we know it’s important to avoid these pitfalls but how else do we ensure we have a coherent and purposeful curriculum?</a:t>
            </a:r>
            <a:endParaRPr lang="en-US" dirty="0">
              <a:cs typeface="Calibri"/>
            </a:endParaRPr>
          </a:p>
          <a:p>
            <a:endParaRPr lang="en-US" b="1" dirty="0">
              <a:cs typeface="Calibri"/>
            </a:endParaRPr>
          </a:p>
          <a:p>
            <a:r>
              <a:rPr lang="en-US" b="1" dirty="0">
                <a:cs typeface="Calibri"/>
              </a:rPr>
              <a:t>Research reference: </a:t>
            </a:r>
          </a:p>
          <a:p>
            <a:r>
              <a:rPr lang="en-GB" dirty="0"/>
              <a:t>Gove, M., Secretary of State for Education (2013) HC Deb 12 September, c 54ws.</a:t>
            </a:r>
            <a:endParaRPr lang="en-GB" dirty="0">
              <a:cs typeface="Calibri"/>
            </a:endParaRPr>
          </a:p>
          <a:p>
            <a:r>
              <a:rPr lang="en-GB" dirty="0"/>
              <a:t>Wiggins, G. P. &amp; McTighe, J. (2005) </a:t>
            </a:r>
            <a:r>
              <a:rPr lang="en-GB" i="1" dirty="0"/>
              <a:t>Understanding by Design</a:t>
            </a:r>
            <a:r>
              <a:rPr lang="en-GB" dirty="0"/>
              <a:t>, 2nd </a:t>
            </a:r>
            <a:r>
              <a:rPr lang="en-GB" dirty="0" err="1"/>
              <a:t>edn</a:t>
            </a:r>
            <a:r>
              <a:rPr lang="en-GB" dirty="0"/>
              <a:t>. Alexandria, VA: Association of Supervision and Curriculum Development.</a:t>
            </a:r>
            <a:endParaRPr lang="en-GB" dirty="0">
              <a:cs typeface="Calibri"/>
            </a:endParaRPr>
          </a:p>
          <a:p>
            <a:r>
              <a:rPr lang="en-GB" dirty="0"/>
              <a:t>Willingham, D. T. (2009) </a:t>
            </a:r>
            <a:r>
              <a:rPr lang="en-GB" i="1" dirty="0"/>
              <a:t>Why Don’t Students Like School? </a:t>
            </a:r>
            <a:r>
              <a:rPr lang="en-GB" dirty="0" err="1"/>
              <a:t>Holboken</a:t>
            </a:r>
            <a:r>
              <a:rPr lang="en-GB" dirty="0"/>
              <a:t>, NJ: John Wiley &amp; Sons.</a:t>
            </a:r>
            <a:endParaRPr lang="en-GB" dirty="0">
              <a:cs typeface="Calibri"/>
            </a:endParaRPr>
          </a:p>
          <a:p>
            <a:endParaRPr lang="en-GB" dirty="0">
              <a:cs typeface="Calibri"/>
            </a:endParaRPr>
          </a:p>
          <a:p>
            <a:endParaRPr lang="en-GB" dirty="0"/>
          </a:p>
          <a:p>
            <a:endParaRPr lang="en-GB" dirty="0"/>
          </a:p>
        </p:txBody>
      </p:sp>
      <p:sp>
        <p:nvSpPr>
          <p:cNvPr id="4" name="Slide Number Placeholder 3"/>
          <p:cNvSpPr>
            <a:spLocks noGrp="1"/>
          </p:cNvSpPr>
          <p:nvPr>
            <p:ph type="sldNum" sz="quarter" idx="5"/>
          </p:nvPr>
        </p:nvSpPr>
        <p:spPr/>
        <p:txBody>
          <a:bodyPr/>
          <a:lstStyle/>
          <a:p>
            <a:fld id="{AAA24272-161B-9A42-BC2D-F0109316EB3C}" type="slidenum">
              <a:rPr lang="en-GB" smtClean="0"/>
              <a:t>8</a:t>
            </a:fld>
            <a:endParaRPr lang="en-GB"/>
          </a:p>
        </p:txBody>
      </p:sp>
    </p:spTree>
    <p:extLst>
      <p:ext uri="{BB962C8B-B14F-4D97-AF65-F5344CB8AC3E}">
        <p14:creationId xmlns:p14="http://schemas.microsoft.com/office/powerpoint/2010/main" val="23208376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solidFill>
                  <a:schemeClr val="tx1"/>
                </a:solidFill>
                <a:latin typeface="+mn-lt"/>
              </a:rPr>
              <a:t>00:19 – 00:23 (4 minutes)</a:t>
            </a:r>
            <a:endParaRPr lang="en-US" sz="1200" dirty="0">
              <a:solidFill>
                <a:schemeClr val="tx1"/>
              </a:solidFill>
              <a:latin typeface="+mn-lt"/>
            </a:endParaRPr>
          </a:p>
          <a:p>
            <a:endParaRPr lang="en-GB" sz="1200" dirty="0">
              <a:solidFill>
                <a:schemeClr val="tx1"/>
              </a:solidFill>
              <a:latin typeface="+mn-lt"/>
            </a:endParaRPr>
          </a:p>
          <a:p>
            <a:r>
              <a:rPr lang="en-GB" sz="1200" b="1" i="1" dirty="0">
                <a:solidFill>
                  <a:schemeClr val="tx1"/>
                </a:solidFill>
                <a:latin typeface="+mn-lt"/>
                <a:cs typeface="Calibri"/>
              </a:rPr>
              <a:t>KLP: </a:t>
            </a:r>
            <a:r>
              <a:rPr lang="en-GB" sz="1200" b="0" i="1" strike="noStrike" dirty="0">
                <a:solidFill>
                  <a:schemeClr val="tx1"/>
                </a:solidFill>
                <a:latin typeface="+mn-lt"/>
                <a:cs typeface="Calibri"/>
              </a:rPr>
              <a:t>A purposeful, well-sequenced curriculum can support pupils to develop flexible knowledge that can be transferred and applied in another context.</a:t>
            </a:r>
            <a:r>
              <a:rPr lang="en-GB" sz="1200" i="1" dirty="0">
                <a:solidFill>
                  <a:schemeClr val="tx1"/>
                </a:solidFill>
                <a:latin typeface="+mn-lt"/>
                <a:cs typeface="Calibri"/>
              </a:rPr>
              <a:t> </a:t>
            </a:r>
            <a:r>
              <a:rPr lang="en-GB" sz="1200" i="1" dirty="0">
                <a:solidFill>
                  <a:schemeClr val="tx1"/>
                </a:solidFill>
                <a:latin typeface="+mn-lt"/>
              </a:rPr>
              <a:t>Explicit links should be made between new content and pupils’ prior knowledge and core concepts should be revisited.</a:t>
            </a:r>
            <a:endParaRPr lang="en-GB" sz="1200" dirty="0">
              <a:solidFill>
                <a:schemeClr val="tx1"/>
              </a:solidFill>
              <a:latin typeface="+mn-lt"/>
            </a:endParaRPr>
          </a:p>
          <a:p>
            <a:endParaRPr lang="en-GB" sz="1200" b="1" strike="noStrike" dirty="0">
              <a:solidFill>
                <a:schemeClr val="tx1"/>
              </a:solidFill>
              <a:latin typeface="+mn-lt"/>
              <a:cs typeface="Calibri"/>
            </a:endParaRPr>
          </a:p>
          <a:p>
            <a:r>
              <a:rPr lang="en-GB" sz="1200" b="1" dirty="0">
                <a:solidFill>
                  <a:schemeClr val="tx1"/>
                </a:solidFill>
                <a:latin typeface="+mn-lt"/>
              </a:rPr>
              <a:t>Explain: </a:t>
            </a:r>
            <a:endParaRPr lang="en-GB" sz="1200" b="0" strike="sngStrike" dirty="0">
              <a:solidFill>
                <a:schemeClr val="tx1"/>
              </a:solidFill>
              <a:latin typeface="+mn-lt"/>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strike="noStrike" dirty="0">
                <a:solidFill>
                  <a:schemeClr val="tx1"/>
                </a:solidFill>
                <a:latin typeface="+mn-lt"/>
                <a:cs typeface="Calibri"/>
              </a:rPr>
              <a:t>So how can we make sure that a curriculum has clear and purposeful links which support pupils to build complex mental models and develop a deep understanding? To help us to understand how we can achieve this, let’s first revisit what we know about inflexible and flexible knowledge.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strike="noStrike" dirty="0">
              <a:solidFill>
                <a:schemeClr val="tx1"/>
              </a:solidFill>
              <a:latin typeface="+mn-lt"/>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strike="noStrike" dirty="0">
                <a:solidFill>
                  <a:schemeClr val="tx1"/>
                </a:solidFill>
                <a:latin typeface="+mn-lt"/>
                <a:cs typeface="Calibri"/>
              </a:rPr>
              <a:t>[Reveal] </a:t>
            </a:r>
            <a:r>
              <a:rPr lang="en-GB" sz="1200" b="0" strike="noStrike" dirty="0">
                <a:solidFill>
                  <a:schemeClr val="tx1"/>
                </a:solidFill>
                <a:latin typeface="+mn-lt"/>
                <a:cs typeface="Calibri"/>
              </a:rPr>
              <a:t>Inflexible knowledge is knowledge that is tied to the surface features of a concept. For example, the knowledge is tied to an example or an explanation that has been provided by the teacher and is not easily transferable to other contexts. If the teacher provided a slightly different example, the pupil(s) would find it difficult to apply the idea </a:t>
            </a:r>
            <a:r>
              <a:rPr lang="en-GB" sz="1200" b="0" i="1" strike="noStrike" dirty="0">
                <a:solidFill>
                  <a:schemeClr val="tx1"/>
                </a:solidFill>
                <a:latin typeface="+mn-lt"/>
                <a:cs typeface="Calibri"/>
              </a:rPr>
              <a:t>(because the pupil is only able to recognise it in that context). </a:t>
            </a:r>
            <a:r>
              <a:rPr lang="en-GB" sz="1200" b="0" strike="noStrike" dirty="0">
                <a:solidFill>
                  <a:schemeClr val="tx1"/>
                </a:solidFill>
                <a:latin typeface="+mn-lt"/>
                <a:cs typeface="Calibri"/>
              </a:rPr>
              <a:t>This is because pupils have only developed understanding of the surface level structures and not the underlying structures.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strike="noStrike" dirty="0">
              <a:solidFill>
                <a:schemeClr val="tx1"/>
              </a:solidFill>
              <a:latin typeface="+mn-lt"/>
              <a:cs typeface="Calibri"/>
            </a:endParaRPr>
          </a:p>
          <a:p>
            <a:r>
              <a:rPr lang="en-GB" sz="1200" b="0" i="1" dirty="0">
                <a:solidFill>
                  <a:schemeClr val="tx1"/>
                </a:solidFill>
                <a:latin typeface="+mn-lt"/>
                <a:cs typeface="Calibri"/>
              </a:rPr>
              <a:t>Provide a phase/subject-specific example here. Geography example below as a model:</a:t>
            </a:r>
            <a:r>
              <a:rPr lang="en-GB" sz="1200" i="1" dirty="0">
                <a:solidFill>
                  <a:schemeClr val="tx1"/>
                </a:solidFill>
                <a:latin typeface="+mn-lt"/>
                <a:cs typeface="Calibri"/>
              </a:rPr>
              <a:t> </a:t>
            </a:r>
          </a:p>
          <a:p>
            <a:endParaRPr lang="en-GB" sz="1200" i="1" dirty="0">
              <a:solidFill>
                <a:schemeClr val="tx1"/>
              </a:solidFill>
              <a:latin typeface="+mn-lt"/>
              <a:cs typeface="Calibri"/>
            </a:endParaRPr>
          </a:p>
          <a:p>
            <a:r>
              <a:rPr lang="en-GB" sz="1200" b="0" i="1" dirty="0">
                <a:solidFill>
                  <a:schemeClr val="tx1"/>
                </a:solidFill>
                <a:latin typeface="+mn-lt"/>
                <a:cs typeface="Calibri"/>
              </a:rPr>
              <a:t>For example, when teaching looking at the key physical features of their local area, pupils were able to describe the features and explain why it was an urban area (a town). However, when looking at another town, pupils were unable to describe and explain the key features that defined it as a town. They were initially unable to apply the underlying reasons/understanding of the features of a town in another context. </a:t>
            </a:r>
          </a:p>
          <a:p>
            <a:endParaRPr lang="en-GB" sz="1200" b="0" dirty="0">
              <a:solidFill>
                <a:schemeClr val="tx1"/>
              </a:solidFill>
              <a:latin typeface="+mn-lt"/>
              <a:cs typeface="Calibri"/>
            </a:endParaRPr>
          </a:p>
          <a:p>
            <a:r>
              <a:rPr lang="en-GB" sz="1200" b="1" i="0" dirty="0">
                <a:solidFill>
                  <a:schemeClr val="tx1"/>
                </a:solidFill>
                <a:latin typeface="+mn-lt"/>
              </a:rPr>
              <a:t>[Reveal] </a:t>
            </a:r>
            <a:r>
              <a:rPr lang="en-GB" sz="1200" i="0" dirty="0">
                <a:solidFill>
                  <a:schemeClr val="tx1"/>
                </a:solidFill>
                <a:latin typeface="+mn-lt"/>
              </a:rPr>
              <a:t>Flexible knowledge is when pupils can apply their knowledge out of the context in which it is taught. This is much harder to achieve because pupils need to have a deep knowledge of the underlying structures and recognise and apply their knowledge in another context</a:t>
            </a:r>
            <a:r>
              <a:rPr lang="en-GB" sz="1200" b="0" i="0" dirty="0">
                <a:solidFill>
                  <a:schemeClr val="tx1"/>
                </a:solidFill>
                <a:latin typeface="+mn-lt"/>
              </a:rPr>
              <a:t>. But this is what we need to aim for.</a:t>
            </a:r>
            <a:endParaRPr lang="en-GB" sz="1200" b="0" i="0" dirty="0">
              <a:solidFill>
                <a:schemeClr val="tx1"/>
              </a:solidFill>
              <a:latin typeface="+mn-lt"/>
              <a:cs typeface="Calibri"/>
            </a:endParaRPr>
          </a:p>
          <a:p>
            <a:endParaRPr lang="en-GB" sz="1200" b="1" i="0" dirty="0">
              <a:solidFill>
                <a:schemeClr val="tx1"/>
              </a:solidFill>
              <a:latin typeface="+mn-lt"/>
            </a:endParaRPr>
          </a:p>
          <a:p>
            <a:r>
              <a:rPr lang="en-GB" sz="1200" b="0" i="0" dirty="0">
                <a:solidFill>
                  <a:schemeClr val="tx1"/>
                </a:solidFill>
                <a:latin typeface="+mn-lt"/>
              </a:rPr>
              <a:t>We know that pupils </a:t>
            </a:r>
            <a:r>
              <a:rPr lang="en-US" sz="1200" dirty="0">
                <a:solidFill>
                  <a:schemeClr val="tx1"/>
                </a:solidFill>
                <a:latin typeface="+mn-lt"/>
                <a:cs typeface="Calibri"/>
              </a:rPr>
              <a:t>with a deep knowledge and an understanding of the underlying structures have well developed mental models</a:t>
            </a:r>
            <a:r>
              <a:rPr lang="en-US" sz="1200" i="1" dirty="0">
                <a:solidFill>
                  <a:schemeClr val="tx1"/>
                </a:solidFill>
                <a:latin typeface="+mn-lt"/>
                <a:cs typeface="Calibri"/>
              </a:rPr>
              <a:t>. </a:t>
            </a:r>
            <a:r>
              <a:rPr lang="en-US" sz="1200" dirty="0">
                <a:solidFill>
                  <a:schemeClr val="tx1"/>
                </a:solidFill>
                <a:latin typeface="+mn-lt"/>
                <a:cs typeface="Calibri"/>
              </a:rPr>
              <a:t>These pupils not only have lots of information regarding the topic stored in their long-term memory, </a:t>
            </a:r>
            <a:r>
              <a:rPr lang="en-GB" sz="1200" b="0" dirty="0">
                <a:solidFill>
                  <a:schemeClr val="tx1"/>
                </a:solidFill>
                <a:latin typeface="+mn-lt"/>
                <a:cs typeface="Calibri"/>
              </a:rPr>
              <a:t>but critically these pieces of knowledge are more richly interconnected. This supports transfer of knowledge or skills across different contexts and problems.</a:t>
            </a:r>
            <a:r>
              <a:rPr lang="en-GB" sz="1200" dirty="0">
                <a:solidFill>
                  <a:schemeClr val="tx1"/>
                </a:solidFill>
                <a:latin typeface="+mn-lt"/>
                <a:cs typeface="Calibri"/>
              </a:rPr>
              <a:t> </a:t>
            </a:r>
            <a:endParaRPr lang="en-GB" sz="1200" b="0" dirty="0">
              <a:solidFill>
                <a:schemeClr val="tx1"/>
              </a:solidFill>
              <a:latin typeface="+mn-lt"/>
              <a:cs typeface="Calibri"/>
            </a:endParaRPr>
          </a:p>
          <a:p>
            <a:endParaRPr lang="en-GB" sz="1200" b="0" dirty="0">
              <a:solidFill>
                <a:schemeClr val="tx1"/>
              </a:solidFill>
              <a:latin typeface="+mn-lt"/>
              <a:cs typeface="Calibri"/>
            </a:endParaRPr>
          </a:p>
          <a:p>
            <a:r>
              <a:rPr lang="en-GB" sz="1200" b="0" dirty="0">
                <a:solidFill>
                  <a:schemeClr val="tx1"/>
                </a:solidFill>
                <a:latin typeface="+mn-lt"/>
                <a:cs typeface="Calibri"/>
              </a:rPr>
              <a:t>So, to develop a coherent curriculum</a:t>
            </a:r>
            <a:r>
              <a:rPr lang="en-GB" sz="1200" dirty="0">
                <a:solidFill>
                  <a:schemeClr val="tx1"/>
                </a:solidFill>
                <a:latin typeface="+mn-lt"/>
                <a:cs typeface="Calibri"/>
              </a:rPr>
              <a:t> that develops flexible knowledge</a:t>
            </a:r>
            <a:r>
              <a:rPr lang="en-GB" sz="1200" b="0" dirty="0">
                <a:solidFill>
                  <a:schemeClr val="tx1"/>
                </a:solidFill>
                <a:latin typeface="+mn-lt"/>
                <a:cs typeface="Calibri"/>
              </a:rPr>
              <a:t>, we must carefully sequence </a:t>
            </a:r>
            <a:r>
              <a:rPr lang="en-GB" sz="1200" dirty="0">
                <a:solidFill>
                  <a:schemeClr val="tx1"/>
                </a:solidFill>
                <a:latin typeface="+mn-lt"/>
                <a:cs typeface="Calibri"/>
              </a:rPr>
              <a:t>content</a:t>
            </a:r>
            <a:r>
              <a:rPr lang="en-GB" sz="1200" b="0" dirty="0">
                <a:solidFill>
                  <a:schemeClr val="tx1"/>
                </a:solidFill>
                <a:latin typeface="+mn-lt"/>
                <a:cs typeface="Calibri"/>
              </a:rPr>
              <a:t> so that pupils learn and retain new information by making connections. </a:t>
            </a:r>
            <a:r>
              <a:rPr lang="en-GB" sz="1200" dirty="0">
                <a:solidFill>
                  <a:schemeClr val="tx1"/>
                </a:solidFill>
                <a:effectLst/>
                <a:latin typeface="+mn-lt"/>
                <a:ea typeface="Calibri" panose="020F0502020204030204" pitchFamily="34" charset="0"/>
                <a:cs typeface="Calibri"/>
              </a:rPr>
              <a:t>To make explicit links between new content and pupils’ prior knowledge, core concepts should be revisited. For example, through </a:t>
            </a:r>
            <a:r>
              <a:rPr lang="en-GB" sz="1200" b="1" dirty="0">
                <a:solidFill>
                  <a:schemeClr val="tx1"/>
                </a:solidFill>
                <a:effectLst/>
                <a:latin typeface="+mn-lt"/>
                <a:ea typeface="Calibri" panose="020F0502020204030204" pitchFamily="34" charset="0"/>
                <a:cs typeface="Calibri"/>
              </a:rPr>
              <a:t>retrieval practice</a:t>
            </a:r>
            <a:r>
              <a:rPr lang="en-GB" sz="1200" dirty="0">
                <a:solidFill>
                  <a:schemeClr val="tx1"/>
                </a:solidFill>
                <a:effectLst/>
                <a:latin typeface="+mn-lt"/>
                <a:ea typeface="Calibri" panose="020F0502020204030204" pitchFamily="34" charset="0"/>
                <a:cs typeface="Calibri"/>
              </a:rPr>
              <a:t>, where the questions are focused on pupils’ existing prior knowledge about the related concept, and through </a:t>
            </a:r>
            <a:r>
              <a:rPr lang="en-GB" sz="1200" b="1" dirty="0">
                <a:solidFill>
                  <a:schemeClr val="tx1"/>
                </a:solidFill>
                <a:effectLst/>
                <a:latin typeface="+mn-lt"/>
                <a:ea typeface="Calibri" panose="020F0502020204030204" pitchFamily="34" charset="0"/>
                <a:cs typeface="Calibri"/>
              </a:rPr>
              <a:t>questioning</a:t>
            </a:r>
            <a:r>
              <a:rPr lang="en-GB" sz="1200" dirty="0">
                <a:solidFill>
                  <a:schemeClr val="tx1"/>
                </a:solidFill>
                <a:effectLst/>
                <a:latin typeface="+mn-lt"/>
                <a:ea typeface="Calibri" panose="020F0502020204030204" pitchFamily="34" charset="0"/>
                <a:cs typeface="Calibri"/>
              </a:rPr>
              <a:t> during the lesson, to direct and prompt pupils to see the links between the new content and the core concept(s) being taught. </a:t>
            </a:r>
            <a:r>
              <a:rPr lang="en-GB" sz="1200" b="0" dirty="0">
                <a:solidFill>
                  <a:schemeClr val="tx1"/>
                </a:solidFill>
                <a:latin typeface="+mn-lt"/>
                <a:cs typeface="Calibri"/>
              </a:rPr>
              <a:t>We know that if we space practice and review content across weeks and months then we can help pupils to remember it over the long term </a:t>
            </a:r>
            <a:r>
              <a:rPr lang="en-GB" sz="1200" b="0" i="1" dirty="0">
                <a:solidFill>
                  <a:schemeClr val="tx1"/>
                </a:solidFill>
                <a:latin typeface="+mn-lt"/>
                <a:cs typeface="Calibri"/>
              </a:rPr>
              <a:t>(Deans for Impact, 2015).</a:t>
            </a:r>
            <a:r>
              <a:rPr lang="en-GB" sz="1200" i="1" dirty="0">
                <a:solidFill>
                  <a:schemeClr val="tx1"/>
                </a:solidFill>
                <a:latin typeface="+mn-lt"/>
                <a:cs typeface="Calibri"/>
              </a:rPr>
              <a:t> </a:t>
            </a:r>
            <a:endParaRPr lang="en-GB" sz="1200" b="0" i="1" dirty="0">
              <a:solidFill>
                <a:schemeClr val="tx1"/>
              </a:solidFill>
              <a:latin typeface="+mn-lt"/>
              <a:cs typeface="Calibri"/>
            </a:endParaRPr>
          </a:p>
          <a:p>
            <a:r>
              <a:rPr lang="en-GB" sz="1200" b="0" i="1" dirty="0">
                <a:solidFill>
                  <a:schemeClr val="tx1"/>
                </a:solidFill>
                <a:latin typeface="+mn-lt"/>
                <a:cs typeface="Calibri"/>
              </a:rPr>
              <a:t>(ECTs covered the importance of retrieval practice and questioning to </a:t>
            </a:r>
            <a:r>
              <a:rPr lang="en-GB" sz="1200" b="0" i="1" dirty="0">
                <a:solidFill>
                  <a:schemeClr val="tx1"/>
                </a:solidFill>
                <a:effectLst/>
                <a:latin typeface="+mn-lt"/>
              </a:rPr>
              <a:t>support pupils to make links between new content and their prior knowledge when core concepts are revisited in Module 6, seminar 1 ‘Identifying and sequencing concepts, knowledge and skills’).</a:t>
            </a:r>
            <a:endParaRPr lang="en-GB" sz="1200" b="0" i="1" dirty="0">
              <a:solidFill>
                <a:schemeClr val="tx1"/>
              </a:solidFill>
              <a:effectLst/>
              <a:latin typeface="+mn-lt"/>
              <a:cs typeface="Calibri"/>
            </a:endParaRPr>
          </a:p>
          <a:p>
            <a:endParaRPr lang="en-GB" sz="1200" b="0" i="1" dirty="0">
              <a:solidFill>
                <a:schemeClr val="tx1"/>
              </a:solidFill>
              <a:latin typeface="+mn-lt"/>
              <a:cs typeface="Calibri"/>
            </a:endParaRPr>
          </a:p>
          <a:p>
            <a:r>
              <a:rPr lang="en-GB" sz="1200" b="1" dirty="0">
                <a:solidFill>
                  <a:schemeClr val="tx1"/>
                </a:solidFill>
                <a:latin typeface="+mn-lt"/>
                <a:cs typeface="Calibri"/>
              </a:rPr>
              <a:t>Ask:</a:t>
            </a:r>
          </a:p>
          <a:p>
            <a:pPr>
              <a:lnSpc>
                <a:spcPct val="107000"/>
              </a:lnSpc>
              <a:spcAft>
                <a:spcPts val="800"/>
              </a:spcAft>
            </a:pPr>
            <a:r>
              <a:rPr lang="en-GB" sz="1200" b="1" dirty="0">
                <a:solidFill>
                  <a:schemeClr val="tx1"/>
                </a:solidFill>
                <a:latin typeface="+mn-lt"/>
              </a:rPr>
              <a:t>[Reveal] </a:t>
            </a:r>
            <a:r>
              <a:rPr lang="en-GB" sz="1200" dirty="0">
                <a:solidFill>
                  <a:schemeClr val="tx1"/>
                </a:solidFill>
                <a:latin typeface="+mn-lt"/>
              </a:rPr>
              <a:t>Take a moment now to t</a:t>
            </a:r>
            <a:r>
              <a:rPr lang="en-GB" sz="1200" strike="noStrike" dirty="0">
                <a:solidFill>
                  <a:schemeClr val="tx1"/>
                </a:solidFill>
                <a:latin typeface="+mn-lt"/>
              </a:rPr>
              <a:t>hink of a time when you noticed pupils transfer their knowledge between different contexts. </a:t>
            </a:r>
            <a:r>
              <a:rPr lang="en-GB" sz="1200" b="0" strike="noStrike" dirty="0">
                <a:solidFill>
                  <a:schemeClr val="tx1"/>
                </a:solidFill>
                <a:latin typeface="+mn-lt"/>
              </a:rPr>
              <a:t>What did you do to facilitate this?</a:t>
            </a:r>
            <a:endParaRPr lang="en-GB" sz="1200" b="0" strike="noStrike" dirty="0">
              <a:solidFill>
                <a:schemeClr val="tx1"/>
              </a:solidFill>
              <a:latin typeface="+mn-lt"/>
              <a:cs typeface="Calibri"/>
            </a:endParaRPr>
          </a:p>
          <a:p>
            <a:pPr>
              <a:lnSpc>
                <a:spcPct val="107000"/>
              </a:lnSpc>
              <a:spcAft>
                <a:spcPts val="800"/>
              </a:spcAft>
            </a:pPr>
            <a:r>
              <a:rPr lang="en-GB" sz="1200" b="0" i="1" strike="noStrike" dirty="0">
                <a:solidFill>
                  <a:schemeClr val="tx1"/>
                </a:solidFill>
                <a:latin typeface="+mn-lt"/>
              </a:rPr>
              <a:t>Ask ECTs to share their responses through the chat bar or hands up/unmute.</a:t>
            </a:r>
            <a:endParaRPr lang="en-GB" sz="1200" b="0" i="1" strike="noStrike" dirty="0">
              <a:solidFill>
                <a:schemeClr val="tx1"/>
              </a:solidFill>
              <a:latin typeface="+mn-lt"/>
              <a:cs typeface="Calibri"/>
            </a:endParaRPr>
          </a:p>
          <a:p>
            <a:endParaRPr lang="en-GB" sz="1200" b="0" dirty="0">
              <a:solidFill>
                <a:schemeClr val="tx1"/>
              </a:solidFill>
              <a:latin typeface="+mn-lt"/>
              <a:cs typeface="Calibri"/>
            </a:endParaRPr>
          </a:p>
          <a:p>
            <a:r>
              <a:rPr lang="en-US" sz="1200" b="1" dirty="0">
                <a:solidFill>
                  <a:schemeClr val="tx1"/>
                </a:solidFill>
                <a:latin typeface="+mn-lt"/>
                <a:cs typeface="Calibri"/>
              </a:rPr>
              <a:t>Link to next slide: </a:t>
            </a:r>
            <a:r>
              <a:rPr lang="en-US" sz="1200" dirty="0">
                <a:effectLst/>
                <a:latin typeface="+mn-lt"/>
                <a:ea typeface="Times New Roman" panose="02020603050405020304" pitchFamily="18" charset="0"/>
              </a:rPr>
              <a:t>Let’s explore now how we can approach the designing and planning of a coherent curriculum.</a:t>
            </a:r>
            <a:endParaRPr lang="en-US" sz="1200" b="0" dirty="0">
              <a:solidFill>
                <a:schemeClr val="tx1"/>
              </a:solidFill>
              <a:latin typeface="+mn-lt"/>
              <a:cs typeface="Calibri"/>
            </a:endParaRPr>
          </a:p>
          <a:p>
            <a:r>
              <a:rPr lang="en-US" sz="1200" b="1" dirty="0">
                <a:solidFill>
                  <a:schemeClr val="tx1"/>
                </a:solidFill>
                <a:latin typeface="+mn-lt"/>
                <a:cs typeface="Calibri"/>
              </a:rPr>
              <a:t> </a:t>
            </a:r>
          </a:p>
          <a:p>
            <a:r>
              <a:rPr lang="en-US" sz="1200" b="1" dirty="0">
                <a:solidFill>
                  <a:schemeClr val="tx1"/>
                </a:solidFill>
                <a:latin typeface="+mn-lt"/>
                <a:cs typeface="Calibri"/>
              </a:rPr>
              <a:t>Research reference: </a:t>
            </a:r>
          </a:p>
          <a:p>
            <a:r>
              <a:rPr lang="en-GB" sz="1200" dirty="0">
                <a:solidFill>
                  <a:schemeClr val="tx1"/>
                </a:solidFill>
                <a:latin typeface="+mn-lt"/>
              </a:rPr>
              <a:t>Deans for Impact (2015) </a:t>
            </a:r>
            <a:r>
              <a:rPr lang="en-GB" sz="1200" i="1" dirty="0">
                <a:solidFill>
                  <a:schemeClr val="tx1"/>
                </a:solidFill>
                <a:latin typeface="+mn-lt"/>
              </a:rPr>
              <a:t>The Science of Learning</a:t>
            </a:r>
            <a:r>
              <a:rPr lang="en-GB" sz="1200" dirty="0">
                <a:solidFill>
                  <a:schemeClr val="tx1"/>
                </a:solidFill>
                <a:latin typeface="+mn-lt"/>
              </a:rPr>
              <a:t>. Austin, TX: Deans for Impact.</a:t>
            </a:r>
            <a:endParaRPr lang="en-US" sz="1200" b="0" dirty="0">
              <a:solidFill>
                <a:schemeClr val="tx1"/>
              </a:solidFill>
              <a:latin typeface="+mn-lt"/>
              <a:cs typeface="Calibri"/>
            </a:endParaRPr>
          </a:p>
          <a:p>
            <a:r>
              <a:rPr lang="en-GB" sz="1200" dirty="0">
                <a:solidFill>
                  <a:schemeClr val="tx1"/>
                </a:solidFill>
                <a:latin typeface="+mn-lt"/>
              </a:rPr>
              <a:t>Willingham, D. T. (2009) </a:t>
            </a:r>
            <a:r>
              <a:rPr lang="en-GB" sz="1200" i="1" dirty="0">
                <a:solidFill>
                  <a:schemeClr val="tx1"/>
                </a:solidFill>
                <a:latin typeface="+mn-lt"/>
              </a:rPr>
              <a:t>Why Don’t Students Like School? </a:t>
            </a:r>
            <a:r>
              <a:rPr lang="en-GB" sz="1200" dirty="0" err="1">
                <a:solidFill>
                  <a:schemeClr val="tx1"/>
                </a:solidFill>
                <a:latin typeface="+mn-lt"/>
              </a:rPr>
              <a:t>Holboken</a:t>
            </a:r>
            <a:r>
              <a:rPr lang="en-GB" sz="1200" dirty="0">
                <a:solidFill>
                  <a:schemeClr val="tx1"/>
                </a:solidFill>
                <a:latin typeface="+mn-lt"/>
              </a:rPr>
              <a:t>, NJ: John Wiley &amp; Sons.</a:t>
            </a:r>
            <a:endParaRPr lang="en-GB" sz="1200" dirty="0">
              <a:solidFill>
                <a:schemeClr val="tx1"/>
              </a:solidFill>
              <a:latin typeface="+mn-lt"/>
              <a:cs typeface="Calibri"/>
            </a:endParaRPr>
          </a:p>
        </p:txBody>
      </p:sp>
      <p:sp>
        <p:nvSpPr>
          <p:cNvPr id="4" name="Slide Number Placeholder 3"/>
          <p:cNvSpPr>
            <a:spLocks noGrp="1"/>
          </p:cNvSpPr>
          <p:nvPr>
            <p:ph type="sldNum" sz="quarter" idx="5"/>
          </p:nvPr>
        </p:nvSpPr>
        <p:spPr/>
        <p:txBody>
          <a:bodyPr/>
          <a:lstStyle/>
          <a:p>
            <a:fld id="{AAA24272-161B-9A42-BC2D-F0109316EB3C}" type="slidenum">
              <a:rPr lang="en-GB" smtClean="0"/>
              <a:t>9</a:t>
            </a:fld>
            <a:endParaRPr lang="en-GB"/>
          </a:p>
        </p:txBody>
      </p:sp>
    </p:spTree>
    <p:extLst>
      <p:ext uri="{BB962C8B-B14F-4D97-AF65-F5344CB8AC3E}">
        <p14:creationId xmlns:p14="http://schemas.microsoft.com/office/powerpoint/2010/main" val="32935498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00:23 – 00:26 (3 minutes)</a:t>
            </a:r>
            <a:endParaRPr lang="en-US" dirty="0"/>
          </a:p>
          <a:p>
            <a:endParaRPr lang="en-GB" dirty="0"/>
          </a:p>
          <a:p>
            <a:r>
              <a:rPr lang="en-GB" b="1" i="1" dirty="0">
                <a:cs typeface="Calibri"/>
              </a:rPr>
              <a:t>KLP: </a:t>
            </a:r>
            <a:r>
              <a:rPr lang="en-GB" b="0" i="1" dirty="0">
                <a:cs typeface="Calibri"/>
              </a:rPr>
              <a:t>To plan a coherent curriculum you must consider: the end point, how knowledge and skills are sequenced, the prior knowledge required at each stage and how the concepts within it build in depth and complexity. It’s important to do this at both class and school curriculum level.</a:t>
            </a:r>
            <a:r>
              <a:rPr lang="en-GB" i="1" dirty="0">
                <a:cs typeface="Calibri"/>
              </a:rPr>
              <a:t> </a:t>
            </a:r>
          </a:p>
          <a:p>
            <a:endParaRPr lang="en-GB" b="1" dirty="0">
              <a:cs typeface="Calibri" panose="020F0502020204030204"/>
            </a:endParaRPr>
          </a:p>
          <a:p>
            <a:r>
              <a:rPr lang="en-GB" b="1" dirty="0"/>
              <a:t>Explain: </a:t>
            </a:r>
            <a:endParaRPr lang="en-GB" b="1" dirty="0">
              <a:cs typeface="Calibri"/>
            </a:endParaRPr>
          </a:p>
          <a:p>
            <a:pPr>
              <a:defRPr/>
            </a:pPr>
            <a:r>
              <a:rPr lang="en-US" dirty="0">
                <a:cs typeface="Calibri"/>
              </a:rPr>
              <a:t>The curriculum is a critical part in pupils developing deep and flexible knowledge. But how can we develop a curriculum that does this? We can think of the curriculum on two levels, the classroom (micro) and the school (macro) level. The school level is how your subjects’ curriculum progresses </a:t>
            </a:r>
            <a:r>
              <a:rPr lang="en-GB" b="0" dirty="0">
                <a:cs typeface="Calibri"/>
              </a:rPr>
              <a:t>across years and key stages and on a classroom level, this is within a unit or topic</a:t>
            </a:r>
            <a:r>
              <a:rPr lang="en-GB" i="1" dirty="0">
                <a:cs typeface="Calibri"/>
              </a:rPr>
              <a:t>.</a:t>
            </a:r>
            <a:r>
              <a:rPr lang="en-GB" b="0" i="1" dirty="0">
                <a:cs typeface="Calibri"/>
              </a:rPr>
              <a:t> </a:t>
            </a:r>
            <a:r>
              <a:rPr lang="en-GB" b="0" dirty="0">
                <a:cs typeface="Calibri"/>
              </a:rPr>
              <a:t>For each of these levels of the curriculum we need to consider: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dirty="0">
              <a:cs typeface="Calibri"/>
            </a:endParaRPr>
          </a:p>
          <a:p>
            <a:pPr marL="171450" indent="-171450">
              <a:buFont typeface="Arial" panose="020B0604020202020204" pitchFamily="34" charset="0"/>
              <a:buChar char="•"/>
              <a:defRPr/>
            </a:pPr>
            <a:r>
              <a:rPr lang="en-GB" b="1" dirty="0">
                <a:cs typeface="Calibri"/>
              </a:rPr>
              <a:t>[Reveal] What the end point is</a:t>
            </a:r>
            <a:r>
              <a:rPr lang="en-GB" b="0" dirty="0">
                <a:cs typeface="Calibri"/>
              </a:rPr>
              <a:t>. What do we want pupils to know and be able to do?</a:t>
            </a:r>
            <a:r>
              <a:rPr lang="en-GB" dirty="0">
                <a:cs typeface="Calibri"/>
              </a:rPr>
              <a:t> </a:t>
            </a:r>
            <a:endParaRPr lang="en-US" dirty="0">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cs typeface="Calibri"/>
            </a:endParaRPr>
          </a:p>
          <a:p>
            <a:pPr marL="171450" indent="-171450">
              <a:buFont typeface="Arial" panose="020B0604020202020204" pitchFamily="34" charset="0"/>
              <a:buChar char="•"/>
              <a:defRPr/>
            </a:pPr>
            <a:r>
              <a:rPr lang="en-GB" b="1" dirty="0">
                <a:cs typeface="Calibri"/>
              </a:rPr>
              <a:t>[Reveal] How the knowledge and skills are sequenced</a:t>
            </a:r>
            <a:r>
              <a:rPr lang="en-GB" b="0" dirty="0">
                <a:cs typeface="Calibri"/>
              </a:rPr>
              <a:t>. Once the end point has been decided, teachers can work backwards considering the pre-requisite knowledge at each point.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b="0" dirty="0">
              <a:cs typeface="Calibri"/>
            </a:endParaRPr>
          </a:p>
          <a:p>
            <a:pPr marL="171450" indent="-171450">
              <a:buFont typeface="Arial" panose="020B0604020202020204" pitchFamily="34" charset="0"/>
              <a:buChar char="•"/>
              <a:defRPr/>
            </a:pPr>
            <a:r>
              <a:rPr lang="en-GB" b="1" dirty="0">
                <a:cs typeface="Calibri"/>
              </a:rPr>
              <a:t>[Reveal] </a:t>
            </a:r>
            <a:r>
              <a:rPr lang="en-GB" b="0" dirty="0">
                <a:cs typeface="Calibri"/>
              </a:rPr>
              <a:t>What </a:t>
            </a:r>
            <a:r>
              <a:rPr lang="en-GB" b="1" dirty="0">
                <a:cs typeface="Calibri"/>
              </a:rPr>
              <a:t>prior knowledge</a:t>
            </a:r>
            <a:r>
              <a:rPr lang="en-GB" b="0" dirty="0">
                <a:cs typeface="Calibri"/>
              </a:rPr>
              <a:t> each new idea and topic is building on.</a:t>
            </a:r>
            <a:r>
              <a:rPr lang="en-GB" dirty="0">
                <a:cs typeface="Calibri"/>
              </a:rPr>
              <a:t> </a:t>
            </a:r>
            <a:endParaRPr lang="en-GB" b="0" dirty="0">
              <a:cs typeface="Calibri"/>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b="0" dirty="0">
              <a:cs typeface="Calibri"/>
            </a:endParaRPr>
          </a:p>
          <a:p>
            <a:pPr marL="171450" indent="-171450">
              <a:buFont typeface="Arial" panose="020B0604020202020204" pitchFamily="34" charset="0"/>
              <a:buChar char="•"/>
              <a:defRPr/>
            </a:pPr>
            <a:r>
              <a:rPr lang="en-GB" b="1" dirty="0">
                <a:cs typeface="Calibri"/>
              </a:rPr>
              <a:t>[Reveal] How do the concepts build in depth and complexity?</a:t>
            </a:r>
            <a:r>
              <a:rPr lang="en-GB" b="0" dirty="0">
                <a:cs typeface="Calibri"/>
              </a:rPr>
              <a:t> You may have heard this referenced as the ‘spiral curriculum’, a concept developed based on work by Bruner in the 1960s. In a spiral curriculum, consideration is given to how successive concepts within units of work and across units of work build ideas in depth, breadth and complexity and how new ideas link to older ones as well as the foundational concepts of the subject.</a:t>
            </a:r>
            <a:r>
              <a:rPr lang="en-GB" dirty="0">
                <a:cs typeface="Calibri"/>
              </a:rPr>
              <a:t> </a:t>
            </a:r>
            <a:endParaRPr lang="en-GB" b="0" dirty="0">
              <a:cs typeface="Calibri"/>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b="0" dirty="0">
              <a:cs typeface="Calibri"/>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0" dirty="0">
                <a:cs typeface="Calibri"/>
              </a:rPr>
              <a:t>If a curriculum can do all of this, it is considered a coherent curriculum. The curriculum is building knowledge in pupils’ long-term memories, and there is a clear purpose and thread running throughout, binding topics and years together. Each time a topic or concept is revisited, prior knowledge is built upon, pupils develop knowledge of underlying structures, and their thinking becomes more flexible.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i="1" dirty="0"/>
              <a:t>In year one ECTs considered how to carefully structure the curriculum in the seminar ‘Identifying and sequencing knowledge, concepts and skills.’ They considered how the analogy of a television box set could be used to help explain the importance of ideas being introduced early and then revisited and built upon to help develop complex mental models.</a:t>
            </a:r>
            <a:r>
              <a:rPr lang="en-GB" i="1" dirty="0"/>
              <a:t> </a:t>
            </a:r>
            <a:endParaRPr lang="en-GB" b="0" i="1" dirty="0">
              <a:cs typeface="Calibri"/>
            </a:endParaRPr>
          </a:p>
          <a:p>
            <a:endParaRPr lang="en-GB" sz="1200" b="0" i="1" dirty="0">
              <a:latin typeface="+mn-lt"/>
            </a:endParaRPr>
          </a:p>
          <a:p>
            <a:pPr>
              <a:defRPr/>
            </a:pPr>
            <a:r>
              <a:rPr lang="en-GB" b="0" i="0" dirty="0"/>
              <a:t>Later in the seminar, you’ll be looking at a model of a curriculum for a foundational concept to support your understanding of how you can explicitly link new content/information to existing knowledge to build on foundational concepts throughout Key Stage 1.</a:t>
            </a:r>
            <a:endParaRPr lang="en-GB" sz="1200" b="0" i="1" dirty="0">
              <a:latin typeface="+mn-lt"/>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b="0" dirty="0">
              <a:cs typeface="Calibri"/>
            </a:endParaRPr>
          </a:p>
          <a:p>
            <a:r>
              <a:rPr lang="en-US" b="1" dirty="0">
                <a:cs typeface="Calibri"/>
              </a:rPr>
              <a:t>Link to next slide: </a:t>
            </a:r>
            <a:r>
              <a:rPr lang="en-US" b="0" dirty="0">
                <a:cs typeface="Calibri"/>
              </a:rPr>
              <a:t>We’re now going to consider the importance of sequencing foundational concepts before moving on to have a look at a subject-specific example of how we can do this.</a:t>
            </a:r>
          </a:p>
          <a:p>
            <a:endParaRPr lang="en-US" b="1" dirty="0">
              <a:cs typeface="Calibri"/>
            </a:endParaRPr>
          </a:p>
          <a:p>
            <a:r>
              <a:rPr lang="en-GB" b="1" dirty="0">
                <a:effectLst/>
              </a:rPr>
              <a:t>Research </a:t>
            </a:r>
            <a:r>
              <a:rPr lang="en-GB" b="1" dirty="0"/>
              <a:t>reference</a:t>
            </a:r>
            <a:r>
              <a:rPr lang="en-GB" b="1" i="0" dirty="0">
                <a:effectLst/>
              </a:rPr>
              <a:t>:</a:t>
            </a:r>
            <a:r>
              <a:rPr lang="en-GB" b="1" dirty="0"/>
              <a:t> </a:t>
            </a:r>
            <a:endParaRPr lang="en-GB" b="1" dirty="0">
              <a:cs typeface="Calibri"/>
            </a:endParaRPr>
          </a:p>
          <a:p>
            <a:r>
              <a:rPr lang="en-GB" b="0" i="0" dirty="0">
                <a:effectLst/>
              </a:rPr>
              <a:t>Bruner, J. (1960) </a:t>
            </a:r>
            <a:r>
              <a:rPr lang="en-GB" b="0" i="1" dirty="0">
                <a:effectLst/>
              </a:rPr>
              <a:t>The Process of Education</a:t>
            </a:r>
            <a:r>
              <a:rPr lang="en-GB" b="0" i="0" dirty="0">
                <a:effectLst/>
              </a:rPr>
              <a:t>. Cambridge, MA: The President and Fellows of Harvard College.</a:t>
            </a:r>
            <a:r>
              <a:rPr lang="en-GB" dirty="0"/>
              <a:t> </a:t>
            </a:r>
            <a:endParaRPr lang="en-GB" dirty="0">
              <a:cs typeface="Calibri"/>
            </a:endParaRPr>
          </a:p>
          <a:p>
            <a:pPr marL="0" marR="0" lvl="0" indent="0" algn="l" defTabSz="914400">
              <a:lnSpc>
                <a:spcPct val="100000"/>
              </a:lnSpc>
              <a:spcBef>
                <a:spcPts val="0"/>
              </a:spcBef>
              <a:spcAft>
                <a:spcPts val="0"/>
              </a:spcAft>
              <a:buClrTx/>
              <a:buSzTx/>
              <a:buFontTx/>
              <a:buNone/>
              <a:tabLst/>
              <a:defRPr/>
            </a:pPr>
            <a:endParaRPr lang="en-GB" dirty="0">
              <a:cs typeface="Calibri"/>
            </a:endParaRPr>
          </a:p>
          <a:p>
            <a:endParaRPr lang="en-GB" dirty="0"/>
          </a:p>
        </p:txBody>
      </p:sp>
      <p:sp>
        <p:nvSpPr>
          <p:cNvPr id="4" name="Slide Number Placeholder 3"/>
          <p:cNvSpPr>
            <a:spLocks noGrp="1"/>
          </p:cNvSpPr>
          <p:nvPr>
            <p:ph type="sldNum" sz="quarter" idx="5"/>
          </p:nvPr>
        </p:nvSpPr>
        <p:spPr/>
        <p:txBody>
          <a:bodyPr/>
          <a:lstStyle/>
          <a:p>
            <a:fld id="{AAA24272-161B-9A42-BC2D-F0109316EB3C}" type="slidenum">
              <a:rPr lang="en-GB" smtClean="0"/>
              <a:t>10</a:t>
            </a:fld>
            <a:endParaRPr lang="en-GB"/>
          </a:p>
        </p:txBody>
      </p:sp>
    </p:spTree>
    <p:extLst>
      <p:ext uri="{BB962C8B-B14F-4D97-AF65-F5344CB8AC3E}">
        <p14:creationId xmlns:p14="http://schemas.microsoft.com/office/powerpoint/2010/main" val="33301510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00:26 – 00:28 (2 minutes)</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1" dirty="0">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1" i="1" dirty="0">
                <a:cs typeface="Calibri"/>
              </a:rPr>
              <a:t>KLP: </a:t>
            </a:r>
            <a:r>
              <a:rPr lang="en-GB" b="0" i="1" dirty="0">
                <a:cs typeface="Calibri"/>
              </a:rPr>
              <a:t>It is important that teachers have the opportunity to reflect on the curriculum and consider how to sequence concepts and build breadth, depth and complexity.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dirty="0"/>
          </a:p>
          <a:p>
            <a:r>
              <a:rPr lang="en-GB" b="1" dirty="0"/>
              <a:t>Explain: </a:t>
            </a:r>
          </a:p>
          <a:p>
            <a:r>
              <a:rPr lang="en-GB" b="0" dirty="0">
                <a:cs typeface="Calibri"/>
              </a:rPr>
              <a:t>Developing a coherent curriculum across a subject within a key stage is an important and large and time-consuming task. Many of you, as you go into your third or fourth year of teaching, will be supporting this task within a phase or department whether as a more experienced colleague or perhaps leading it in a formal leadership role. However, it is also an important task for classroom teachers to reflect on as part of their work enacting the curriculum for pupils in their classroom. Today, we are going to consider part of your curriculum, looking specifically at how a foundational concept can be sequenced and how, through this sequence, the foundational concept is built on in breadth, depth and complexity to support your pupils to develop flexible knowledge. </a:t>
            </a:r>
          </a:p>
          <a:p>
            <a:endParaRPr lang="en-GB" b="0" dirty="0">
              <a:cs typeface="Calibri"/>
            </a:endParaRPr>
          </a:p>
          <a:p>
            <a:r>
              <a:rPr lang="en-GB" b="0" dirty="0">
                <a:cs typeface="Calibri"/>
              </a:rPr>
              <a:t>To do this we are firstly going to consider the foundational concepts within a key stage that are revisited across a curriculum. You are then going to:</a:t>
            </a:r>
          </a:p>
          <a:p>
            <a:endParaRPr lang="en-GB" b="0" dirty="0">
              <a:cs typeface="Calibri"/>
            </a:endParaRPr>
          </a:p>
          <a:p>
            <a:pPr marL="0" indent="0">
              <a:buFontTx/>
              <a:buNone/>
            </a:pPr>
            <a:r>
              <a:rPr lang="en-GB" b="1" dirty="0">
                <a:cs typeface="Calibri"/>
              </a:rPr>
              <a:t>[Reveal] </a:t>
            </a:r>
            <a:r>
              <a:rPr lang="en-GB" b="0" dirty="0">
                <a:cs typeface="Calibri"/>
              </a:rPr>
              <a:t>Choose a foundational concept to focus on today. </a:t>
            </a:r>
          </a:p>
          <a:p>
            <a:pPr marL="0" indent="0">
              <a:buFontTx/>
              <a:buNone/>
            </a:pPr>
            <a:r>
              <a:rPr lang="en-GB" b="1" dirty="0">
                <a:cs typeface="Calibri"/>
              </a:rPr>
              <a:t>[Reveal] </a:t>
            </a:r>
            <a:r>
              <a:rPr lang="en-GB" b="0" dirty="0">
                <a:cs typeface="Calibri"/>
              </a:rPr>
              <a:t>Consider how it is sequenced </a:t>
            </a:r>
            <a:r>
              <a:rPr lang="en-GB" b="1" dirty="0">
                <a:cs typeface="Calibri"/>
              </a:rPr>
              <a:t>at the macro level in your curriculum, or across one key stage. </a:t>
            </a:r>
          </a:p>
          <a:p>
            <a:pPr marL="0" indent="0">
              <a:buFontTx/>
              <a:buNone/>
            </a:pPr>
            <a:r>
              <a:rPr lang="en-GB" b="1" dirty="0">
                <a:cs typeface="Calibri"/>
              </a:rPr>
              <a:t>[Reveal] </a:t>
            </a:r>
            <a:r>
              <a:rPr lang="en-GB" b="0" dirty="0">
                <a:cs typeface="Calibri"/>
              </a:rPr>
              <a:t>Consider how the curriculum builds depth and complexity for at least two units and how the concepts build in depth and complexity.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cs typeface="Calibri"/>
              </a:rPr>
              <a:t>[Reveal] </a:t>
            </a:r>
            <a:r>
              <a:rPr lang="en-GB" b="0" dirty="0">
                <a:cs typeface="Calibri"/>
              </a:rPr>
              <a:t>Consider how and when links will be made to build pupils’ understanding of the deeper underlying structures. </a:t>
            </a:r>
          </a:p>
          <a:p>
            <a:pPr marL="0" indent="0">
              <a:buFontTx/>
              <a:buNone/>
            </a:pPr>
            <a:r>
              <a:rPr lang="en-GB" b="1" dirty="0">
                <a:cs typeface="Calibri"/>
              </a:rPr>
              <a:t>[Reveal] </a:t>
            </a:r>
            <a:r>
              <a:rPr lang="en-GB" b="0" dirty="0">
                <a:cs typeface="Calibri"/>
              </a:rPr>
              <a:t>Consider how this will develop</a:t>
            </a:r>
            <a:r>
              <a:rPr lang="en-GB" b="1" dirty="0">
                <a:cs typeface="Calibri"/>
              </a:rPr>
              <a:t> </a:t>
            </a:r>
            <a:r>
              <a:rPr lang="en-GB" b="0" dirty="0">
                <a:cs typeface="Calibri"/>
              </a:rPr>
              <a:t>flexible knowledge in your pupils. </a:t>
            </a:r>
          </a:p>
          <a:p>
            <a:pPr marL="0" indent="0">
              <a:buFontTx/>
              <a:buNone/>
            </a:pPr>
            <a:endParaRPr lang="en-GB" b="0" dirty="0">
              <a:cs typeface="Calibri"/>
            </a:endParaRPr>
          </a:p>
          <a:p>
            <a:pPr marL="0" indent="0">
              <a:buFontTx/>
              <a:buNone/>
            </a:pPr>
            <a:r>
              <a:rPr lang="en-GB" b="0" dirty="0">
                <a:cs typeface="Calibri"/>
              </a:rPr>
              <a:t>Firstly, we’ll work through an example together. You will then have time to consider your own curriculum before moving into breakout rooms and sharing a discussion with a partner.</a:t>
            </a:r>
            <a:endParaRPr lang="en-US" dirty="0">
              <a:cs typeface="Calibri"/>
            </a:endParaRPr>
          </a:p>
          <a:p>
            <a:endParaRPr lang="en-GB" i="1" dirty="0">
              <a:cs typeface="Calibri"/>
            </a:endParaRPr>
          </a:p>
          <a:p>
            <a:r>
              <a:rPr lang="en-US" b="1" dirty="0">
                <a:cs typeface="Calibri"/>
              </a:rPr>
              <a:t>Link to next slide: </a:t>
            </a:r>
            <a:r>
              <a:rPr lang="en-US" b="0" dirty="0">
                <a:cs typeface="Calibri"/>
              </a:rPr>
              <a:t>Let’s start by considering the foundational subjects within our subject.</a:t>
            </a:r>
          </a:p>
          <a:p>
            <a:endParaRPr lang="en-US" dirty="0">
              <a:cs typeface="Calibri"/>
            </a:endParaRPr>
          </a:p>
        </p:txBody>
      </p:sp>
      <p:sp>
        <p:nvSpPr>
          <p:cNvPr id="4" name="Slide Number Placeholder 3"/>
          <p:cNvSpPr>
            <a:spLocks noGrp="1"/>
          </p:cNvSpPr>
          <p:nvPr>
            <p:ph type="sldNum" sz="quarter" idx="5"/>
          </p:nvPr>
        </p:nvSpPr>
        <p:spPr/>
        <p:txBody>
          <a:bodyPr/>
          <a:lstStyle/>
          <a:p>
            <a:fld id="{AAA24272-161B-9A42-BC2D-F0109316EB3C}" type="slidenum">
              <a:rPr lang="en-GB" smtClean="0"/>
              <a:t>11</a:t>
            </a:fld>
            <a:endParaRPr lang="en-GB"/>
          </a:p>
        </p:txBody>
      </p:sp>
    </p:spTree>
    <p:extLst>
      <p:ext uri="{BB962C8B-B14F-4D97-AF65-F5344CB8AC3E}">
        <p14:creationId xmlns:p14="http://schemas.microsoft.com/office/powerpoint/2010/main" val="32567623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dirty="0">
                <a:solidFill>
                  <a:schemeClr val="tx1"/>
                </a:solidFill>
                <a:latin typeface="+mn-lt"/>
              </a:rPr>
              <a:t>00:28 – 00:32 (4 minutes)</a:t>
            </a:r>
            <a:endParaRPr lang="en-US" sz="1200" dirty="0">
              <a:solidFill>
                <a:schemeClr val="tx1"/>
              </a:solidFill>
              <a:latin typeface="+mn-lt"/>
            </a:endParaRPr>
          </a:p>
          <a:p>
            <a:endParaRPr lang="en-GB" sz="1200" dirty="0">
              <a:solidFill>
                <a:schemeClr val="tx1"/>
              </a:solidFill>
              <a:latin typeface="+mn-lt"/>
            </a:endParaRPr>
          </a:p>
          <a:p>
            <a:r>
              <a:rPr lang="en-GB" sz="1200" b="1" i="1" dirty="0">
                <a:solidFill>
                  <a:schemeClr val="tx1"/>
                </a:solidFill>
                <a:latin typeface="+mn-lt"/>
                <a:cs typeface="Calibri"/>
              </a:rPr>
              <a:t>KLP:</a:t>
            </a:r>
            <a:r>
              <a:rPr lang="en-GB" sz="1200" b="1" dirty="0">
                <a:solidFill>
                  <a:schemeClr val="tx1"/>
                </a:solidFill>
                <a:latin typeface="+mn-lt"/>
                <a:cs typeface="Calibri"/>
              </a:rPr>
              <a:t> </a:t>
            </a:r>
            <a:r>
              <a:rPr lang="en-GB" sz="1200" b="0" i="1" strike="noStrike" dirty="0">
                <a:solidFill>
                  <a:schemeClr val="tx1"/>
                </a:solidFill>
                <a:latin typeface="+mn-lt"/>
                <a:cs typeface="Calibri"/>
              </a:rPr>
              <a:t>Foundational concepts are key ideas within a subject; they are often introduced early on and are revisited and built on as they progress through the education system (from EYFS through to university</a:t>
            </a:r>
            <a:r>
              <a:rPr lang="en-GB" sz="1200" i="1" dirty="0">
                <a:solidFill>
                  <a:schemeClr val="tx1"/>
                </a:solidFill>
                <a:latin typeface="+mn-lt"/>
                <a:cs typeface="Calibri"/>
              </a:rPr>
              <a:t>).</a:t>
            </a:r>
            <a:endParaRPr lang="en-GB" sz="1200" b="0" i="1" strike="noStrike" dirty="0">
              <a:solidFill>
                <a:schemeClr val="tx1"/>
              </a:solidFill>
              <a:latin typeface="+mn-lt"/>
            </a:endParaRPr>
          </a:p>
          <a:p>
            <a:endParaRPr lang="en-GB" sz="1200" b="1" dirty="0">
              <a:solidFill>
                <a:schemeClr val="tx1"/>
              </a:solidFill>
              <a:latin typeface="+mn-lt"/>
            </a:endParaRPr>
          </a:p>
          <a:p>
            <a:r>
              <a:rPr lang="en-GB" sz="1200" b="1" dirty="0">
                <a:solidFill>
                  <a:schemeClr val="tx1"/>
                </a:solidFill>
                <a:latin typeface="+mn-lt"/>
              </a:rPr>
              <a:t>Explain: </a:t>
            </a:r>
          </a:p>
          <a:p>
            <a:pPr algn="l"/>
            <a:r>
              <a:rPr lang="en-GB" sz="1200" b="0" i="0" dirty="0">
                <a:solidFill>
                  <a:schemeClr val="tx1"/>
                </a:solidFill>
                <a:effectLst/>
                <a:latin typeface="+mn-lt"/>
              </a:rPr>
              <a:t>Every subject has foundational concepts, which are key ideas within the subject and form the basis of a pupil’s mental models. These concepts are often introduced to children early on in their education and are revisited and built on again and again on as they progress through the education system. They transcend topics and often form the theoretical frameworks in which subjects sit. </a:t>
            </a:r>
          </a:p>
          <a:p>
            <a:pPr algn="l"/>
            <a:endParaRPr lang="en-GB" sz="1200" b="0" i="0" dirty="0">
              <a:solidFill>
                <a:schemeClr val="tx1"/>
              </a:solidFill>
              <a:effectLst/>
              <a:latin typeface="+mn-lt"/>
            </a:endParaRPr>
          </a:p>
          <a:p>
            <a:r>
              <a:rPr lang="en-GB" sz="1200" b="0" i="0" dirty="0">
                <a:solidFill>
                  <a:schemeClr val="tx1"/>
                </a:solidFill>
                <a:effectLst/>
                <a:latin typeface="+mn-lt"/>
              </a:rPr>
              <a:t>An example in geography is human settlements – how and why people settle in specific areas and modify the environment. This is a foundational concept within geography at any level and is built on in complexity </a:t>
            </a:r>
            <a:r>
              <a:rPr lang="en-GB" sz="1200" b="0" i="0" strike="noStrike" dirty="0">
                <a:solidFill>
                  <a:schemeClr val="tx1"/>
                </a:solidFill>
                <a:effectLst/>
                <a:latin typeface="+mn-lt"/>
              </a:rPr>
              <a:t>from early years all the way through to Key Stage 5. In early years pupils learn about familiar situations from the past and explore how they differed in the past, for example looking at images of homes and their local area. In primary or lower KS3, pupils will study a number of different areas, how and why they are used by the human population and the impact on the habitat. For example, the UK and where and why people have settled there. Throughout school, this concept will be developed through looking at different locations and environments on different scales, for example through looking at settlements which are overcrowded </a:t>
            </a:r>
            <a:r>
              <a:rPr lang="en-GB" sz="1200" b="0" i="1" strike="noStrike" dirty="0">
                <a:solidFill>
                  <a:schemeClr val="tx1"/>
                </a:solidFill>
                <a:effectLst/>
                <a:latin typeface="+mn-lt"/>
              </a:rPr>
              <a:t>(in cities such as Buenos Aires).</a:t>
            </a:r>
            <a:r>
              <a:rPr lang="en-GB" sz="1200" b="0" i="0" strike="noStrike" dirty="0">
                <a:solidFill>
                  <a:schemeClr val="tx1"/>
                </a:solidFill>
                <a:effectLst/>
                <a:latin typeface="+mn-lt"/>
              </a:rPr>
              <a:t> As pupils progress, this idea will be developed further and they will think about and examine the political and economic implications of settlement on a local, national and global scale.</a:t>
            </a:r>
            <a:r>
              <a:rPr lang="en-GB" dirty="0"/>
              <a:t> </a:t>
            </a:r>
            <a:endParaRPr lang="en-GB" sz="1200" b="0" i="0" strike="noStrike" dirty="0">
              <a:solidFill>
                <a:schemeClr val="tx1"/>
              </a:solidFill>
              <a:effectLst/>
              <a:latin typeface="+mn-lt"/>
            </a:endParaRPr>
          </a:p>
          <a:p>
            <a:endParaRPr lang="en-GB" sz="1200" b="0" i="0" dirty="0">
              <a:solidFill>
                <a:schemeClr val="tx1"/>
              </a:solidFill>
              <a:effectLst/>
              <a:latin typeface="+mn-lt"/>
            </a:endParaRPr>
          </a:p>
          <a:p>
            <a:r>
              <a:rPr lang="en-GB" sz="1200" b="1" dirty="0">
                <a:solidFill>
                  <a:schemeClr val="tx1"/>
                </a:solidFill>
                <a:latin typeface="+mn-lt"/>
              </a:rPr>
              <a:t>Activity:</a:t>
            </a:r>
          </a:p>
          <a:p>
            <a:r>
              <a:rPr lang="en-GB" b="1" dirty="0"/>
              <a:t>[Reveal] </a:t>
            </a:r>
            <a:r>
              <a:rPr lang="en-US" sz="1200" b="0" dirty="0">
                <a:solidFill>
                  <a:schemeClr val="tx1"/>
                </a:solidFill>
                <a:latin typeface="+mn-lt"/>
                <a:cs typeface="Calibri"/>
              </a:rPr>
              <a:t>Let’s now consider the foundational concepts and ideas in geography. </a:t>
            </a:r>
            <a:r>
              <a:rPr lang="en-GB" sz="1200" b="0" i="1" dirty="0">
                <a:solidFill>
                  <a:schemeClr val="tx1"/>
                </a:solidFill>
                <a:latin typeface="+mn-lt"/>
              </a:rPr>
              <a:t>Ask ECTs to consider referring to their school’s curriculum map to identify what the foundational concepts are in the curriculum for 4 minutes.</a:t>
            </a:r>
            <a:r>
              <a:rPr lang="en-GB" i="1" dirty="0"/>
              <a:t> </a:t>
            </a:r>
            <a:endParaRPr lang="en-GB"/>
          </a:p>
          <a:p>
            <a:endParaRPr lang="en-GB" sz="1200" b="0" dirty="0">
              <a:solidFill>
                <a:schemeClr val="tx1"/>
              </a:solidFill>
              <a:latin typeface="+mn-lt"/>
            </a:endParaRPr>
          </a:p>
          <a:p>
            <a:r>
              <a:rPr lang="en-GB" sz="1200" b="0" i="1" dirty="0">
                <a:solidFill>
                  <a:schemeClr val="tx1"/>
                </a:solidFill>
                <a:latin typeface="+mn-lt"/>
              </a:rPr>
              <a:t>After the four minutes is up, ask ECTs to share their thoughts through the chat bar or hands up/unmute until you have a comprehensive list that covers the breath of the subject (4 minutes). For some subjects, the list may be well defined and agreed, for others, more contested. Acknowledge this tension and share this is part of an ever-evolving subject landscape and school’s thought process about what to cover that suits their context and community. </a:t>
            </a:r>
          </a:p>
          <a:p>
            <a:endParaRPr lang="en-GB" sz="1200" b="0" i="1" dirty="0">
              <a:solidFill>
                <a:schemeClr val="tx1"/>
              </a:solidFill>
              <a:latin typeface="+mn-lt"/>
            </a:endParaRPr>
          </a:p>
          <a:p>
            <a:r>
              <a:rPr lang="en-GB" sz="1200" b="1" i="1" dirty="0">
                <a:solidFill>
                  <a:schemeClr val="tx1"/>
                </a:solidFill>
                <a:latin typeface="+mn-lt"/>
              </a:rPr>
              <a:t>Possible ECT responses:</a:t>
            </a:r>
          </a:p>
          <a:p>
            <a:r>
              <a:rPr lang="en-GB" sz="1200" b="0" i="1" dirty="0">
                <a:solidFill>
                  <a:schemeClr val="tx1"/>
                </a:solidFill>
                <a:latin typeface="+mn-lt"/>
              </a:rPr>
              <a:t>The below are just an example of some foundational concepts – these will vary from school to school.</a:t>
            </a:r>
          </a:p>
          <a:p>
            <a:pPr marL="171450" indent="-171450" algn="l" rtl="0" fontAlgn="base">
              <a:buFont typeface="Arial" panose="020B0604020202020204" pitchFamily="34" charset="0"/>
              <a:buChar char="•"/>
            </a:pPr>
            <a:r>
              <a:rPr lang="en-GB" sz="1200" b="0" i="0" u="none" strike="noStrike" dirty="0">
                <a:solidFill>
                  <a:schemeClr val="tx1"/>
                </a:solidFill>
                <a:effectLst/>
                <a:latin typeface="+mn-lt"/>
              </a:rPr>
              <a:t>people and place</a:t>
            </a:r>
            <a:r>
              <a:rPr lang="en-GB" sz="1200" b="0" i="0" dirty="0">
                <a:solidFill>
                  <a:schemeClr val="tx1"/>
                </a:solidFill>
                <a:effectLst/>
                <a:latin typeface="+mn-lt"/>
              </a:rPr>
              <a:t>​</a:t>
            </a:r>
          </a:p>
          <a:p>
            <a:pPr marL="171450" indent="-171450" algn="l" rtl="0" fontAlgn="base">
              <a:buFont typeface="Arial" panose="020B0604020202020204" pitchFamily="34" charset="0"/>
              <a:buChar char="•"/>
            </a:pPr>
            <a:r>
              <a:rPr lang="en-GB" sz="1200" b="0" i="0" u="none" strike="noStrike" dirty="0">
                <a:solidFill>
                  <a:schemeClr val="tx1"/>
                </a:solidFill>
                <a:effectLst/>
                <a:latin typeface="+mn-lt"/>
              </a:rPr>
              <a:t>geographical location</a:t>
            </a:r>
            <a:r>
              <a:rPr lang="en-GB" sz="1200" b="0" i="0" dirty="0">
                <a:solidFill>
                  <a:schemeClr val="tx1"/>
                </a:solidFill>
                <a:effectLst/>
                <a:latin typeface="+mn-lt"/>
              </a:rPr>
              <a:t>​</a:t>
            </a:r>
          </a:p>
          <a:p>
            <a:pPr marL="171450" indent="-171450" algn="l" rtl="0" fontAlgn="base">
              <a:buFont typeface="Arial" panose="020B0604020202020204" pitchFamily="34" charset="0"/>
              <a:buChar char="•"/>
            </a:pPr>
            <a:r>
              <a:rPr lang="en-GB" sz="1200" b="0" i="0" u="none" strike="noStrike" dirty="0">
                <a:solidFill>
                  <a:schemeClr val="tx1"/>
                </a:solidFill>
                <a:effectLst/>
                <a:latin typeface="+mn-lt"/>
              </a:rPr>
              <a:t>natural disasters</a:t>
            </a:r>
          </a:p>
          <a:p>
            <a:pPr marL="171450" indent="-171450" algn="l" rtl="0" fontAlgn="base">
              <a:buFont typeface="Arial" panose="020B0604020202020204" pitchFamily="34" charset="0"/>
              <a:buChar char="•"/>
            </a:pPr>
            <a:r>
              <a:rPr lang="en-GB" sz="1200" b="0" i="0" dirty="0">
                <a:solidFill>
                  <a:schemeClr val="tx1"/>
                </a:solidFill>
                <a:effectLst/>
                <a:latin typeface="+mn-lt"/>
              </a:rPr>
              <a:t>​</a:t>
            </a:r>
            <a:r>
              <a:rPr lang="en-GB" sz="1200" b="0" i="0" u="none" strike="noStrike" dirty="0">
                <a:solidFill>
                  <a:schemeClr val="tx1"/>
                </a:solidFill>
                <a:effectLst/>
                <a:latin typeface="+mn-lt"/>
              </a:rPr>
              <a:t>physical geography – weather and climate, biomes, mountain, volcanoes, earthquakes, coasts, oceans and rivers</a:t>
            </a:r>
            <a:r>
              <a:rPr lang="en-GB" sz="1200" b="0" i="0" dirty="0">
                <a:solidFill>
                  <a:schemeClr val="tx1"/>
                </a:solidFill>
                <a:effectLst/>
                <a:latin typeface="+mn-lt"/>
              </a:rPr>
              <a:t>​</a:t>
            </a:r>
          </a:p>
          <a:p>
            <a:pPr marL="171450" indent="-171450" algn="l" rtl="0" fontAlgn="base">
              <a:buFont typeface="Arial" panose="020B0604020202020204" pitchFamily="34" charset="0"/>
              <a:buChar char="•"/>
            </a:pPr>
            <a:r>
              <a:rPr lang="en-GB" sz="1200" b="0" i="0" u="none" strike="noStrike" dirty="0">
                <a:solidFill>
                  <a:schemeClr val="tx1"/>
                </a:solidFill>
                <a:effectLst/>
                <a:latin typeface="+mn-lt"/>
              </a:rPr>
              <a:t>human processes – settlements, trade, economic activity</a:t>
            </a:r>
            <a:r>
              <a:rPr lang="en-GB" sz="1200" b="0" i="0" dirty="0">
                <a:solidFill>
                  <a:schemeClr val="tx1"/>
                </a:solidFill>
                <a:effectLst/>
                <a:latin typeface="+mn-lt"/>
              </a:rPr>
              <a:t>​</a:t>
            </a:r>
          </a:p>
          <a:p>
            <a:pPr marL="171450" indent="-171450" algn="l" rtl="0" fontAlgn="base">
              <a:buFont typeface="Arial" panose="020B0604020202020204" pitchFamily="34" charset="0"/>
              <a:buChar char="•"/>
            </a:pPr>
            <a:r>
              <a:rPr lang="en-GB" sz="1200" b="0" i="0" u="none" strike="noStrike" dirty="0">
                <a:solidFill>
                  <a:schemeClr val="tx1"/>
                </a:solidFill>
                <a:effectLst/>
                <a:latin typeface="+mn-lt"/>
              </a:rPr>
              <a:t>environmental interaction</a:t>
            </a:r>
            <a:r>
              <a:rPr lang="en-GB" sz="1200" b="0" i="0" dirty="0">
                <a:solidFill>
                  <a:schemeClr val="tx1"/>
                </a:solidFill>
                <a:effectLst/>
                <a:latin typeface="+mn-lt"/>
              </a:rPr>
              <a:t>​</a:t>
            </a:r>
          </a:p>
          <a:p>
            <a:pPr marL="171450" indent="-171450" algn="l" rtl="0" fontAlgn="base">
              <a:buFont typeface="Arial" panose="020B0604020202020204" pitchFamily="34" charset="0"/>
              <a:buChar char="•"/>
            </a:pPr>
            <a:r>
              <a:rPr lang="en-GB" sz="1200" b="0" i="0" dirty="0">
                <a:solidFill>
                  <a:schemeClr val="tx1"/>
                </a:solidFill>
                <a:effectLst/>
                <a:latin typeface="+mn-lt"/>
              </a:rPr>
              <a:t>environmental change</a:t>
            </a:r>
          </a:p>
          <a:p>
            <a:pPr marL="171450" indent="-171450" algn="l" rtl="0" fontAlgn="base">
              <a:buFont typeface="Arial" panose="020B0604020202020204" pitchFamily="34" charset="0"/>
              <a:buChar char="•"/>
            </a:pPr>
            <a:r>
              <a:rPr lang="en-GB" sz="1200" b="0" i="0" u="none" strike="noStrike" dirty="0">
                <a:solidFill>
                  <a:schemeClr val="tx1"/>
                </a:solidFill>
                <a:effectLst/>
                <a:latin typeface="+mn-lt"/>
              </a:rPr>
              <a:t>sustainable development</a:t>
            </a:r>
            <a:r>
              <a:rPr lang="en-GB" sz="1200" b="0" i="0" dirty="0">
                <a:solidFill>
                  <a:schemeClr val="tx1"/>
                </a:solidFill>
                <a:effectLst/>
                <a:latin typeface="+mn-lt"/>
              </a:rPr>
              <a:t>​</a:t>
            </a:r>
          </a:p>
          <a:p>
            <a:pPr marL="171450" indent="-171450" algn="l" rtl="0" fontAlgn="base">
              <a:buFont typeface="Arial" panose="020B0604020202020204" pitchFamily="34" charset="0"/>
              <a:buChar char="•"/>
            </a:pPr>
            <a:r>
              <a:rPr lang="en-GB" sz="1200" b="0" i="0" u="none" strike="noStrike" dirty="0">
                <a:solidFill>
                  <a:schemeClr val="tx1"/>
                </a:solidFill>
                <a:effectLst/>
                <a:latin typeface="+mn-lt"/>
              </a:rPr>
              <a:t>natural resources</a:t>
            </a:r>
            <a:r>
              <a:rPr lang="en-GB" sz="1200" b="0" i="0" dirty="0">
                <a:solidFill>
                  <a:schemeClr val="tx1"/>
                </a:solidFill>
                <a:effectLst/>
                <a:latin typeface="+mn-lt"/>
              </a:rPr>
              <a:t>​</a:t>
            </a:r>
          </a:p>
          <a:p>
            <a:pPr marL="171450" indent="-171450" algn="l" rtl="0" fontAlgn="base">
              <a:buFont typeface="Arial" panose="020B0604020202020204" pitchFamily="34" charset="0"/>
              <a:buChar char="•"/>
            </a:pPr>
            <a:r>
              <a:rPr lang="en-GB" sz="1200" b="0" i="0" u="none" strike="noStrike" dirty="0">
                <a:solidFill>
                  <a:schemeClr val="tx1"/>
                </a:solidFill>
                <a:effectLst/>
                <a:latin typeface="+mn-lt"/>
              </a:rPr>
              <a:t>cultural understanding and diversity</a:t>
            </a:r>
            <a:endParaRPr lang="en-GB" sz="1200" b="0" i="0" dirty="0">
              <a:solidFill>
                <a:schemeClr val="tx1"/>
              </a:solidFill>
              <a:effectLst/>
              <a:latin typeface="+mn-lt"/>
            </a:endParaRPr>
          </a:p>
          <a:p>
            <a:endParaRPr lang="en-GB" sz="1200" b="0" i="1" dirty="0">
              <a:solidFill>
                <a:schemeClr val="tx1"/>
              </a:solidFill>
              <a:latin typeface="+mn-lt"/>
            </a:endParaRPr>
          </a:p>
          <a:p>
            <a:pPr marL="0" indent="0">
              <a:buFont typeface="+mj-lt"/>
              <a:buNone/>
            </a:pPr>
            <a:r>
              <a:rPr lang="en-GB" sz="1200" i="0" dirty="0">
                <a:solidFill>
                  <a:schemeClr val="tx1"/>
                </a:solidFill>
                <a:effectLst/>
                <a:latin typeface="+mn-lt"/>
              </a:rPr>
              <a:t>In </a:t>
            </a:r>
            <a:r>
              <a:rPr lang="en-GB" sz="1200" i="1" dirty="0">
                <a:solidFill>
                  <a:schemeClr val="tx1"/>
                </a:solidFill>
                <a:effectLst/>
                <a:latin typeface="+mn-lt"/>
              </a:rPr>
              <a:t>Leading Primary Geography, </a:t>
            </a:r>
            <a:r>
              <a:rPr lang="en-GB" sz="1200" i="0" dirty="0">
                <a:solidFill>
                  <a:schemeClr val="tx1"/>
                </a:solidFill>
                <a:effectLst/>
                <a:latin typeface="+mn-lt"/>
              </a:rPr>
              <a:t>a publication from the Geographical  Society, Simon Catling outlines seven ‘big ideas’ that are key in developing geographical learning </a:t>
            </a:r>
            <a:r>
              <a:rPr lang="en-GB" sz="1200" i="1" dirty="0">
                <a:solidFill>
                  <a:schemeClr val="tx1"/>
                </a:solidFill>
                <a:effectLst/>
                <a:latin typeface="+mn-lt"/>
              </a:rPr>
              <a:t>(Catling, 2019).</a:t>
            </a:r>
            <a:br>
              <a:rPr lang="en-GB" sz="1200" i="1" dirty="0">
                <a:solidFill>
                  <a:schemeClr val="tx1"/>
                </a:solidFill>
                <a:effectLst/>
                <a:latin typeface="+mn-lt"/>
              </a:rPr>
            </a:br>
            <a:endParaRPr lang="en-GB" sz="1200" i="1" dirty="0">
              <a:solidFill>
                <a:schemeClr val="tx1"/>
              </a:solidFill>
              <a:effectLst/>
              <a:latin typeface="+mn-lt"/>
            </a:endParaRPr>
          </a:p>
          <a:p>
            <a:pPr marL="228600" indent="-228600">
              <a:buFont typeface="+mj-lt"/>
              <a:buAutoNum type="arabicPeriod"/>
            </a:pPr>
            <a:r>
              <a:rPr lang="en-GB" sz="1200" i="0" dirty="0">
                <a:solidFill>
                  <a:schemeClr val="tx1"/>
                </a:solidFill>
                <a:effectLst/>
                <a:latin typeface="+mn-lt"/>
              </a:rPr>
              <a:t>Place </a:t>
            </a:r>
            <a:r>
              <a:rPr lang="en-GB" sz="1200" b="0" i="0" u="none" strike="noStrike" dirty="0">
                <a:solidFill>
                  <a:schemeClr val="tx1"/>
                </a:solidFill>
                <a:effectLst/>
                <a:latin typeface="+mn-lt"/>
              </a:rPr>
              <a:t>–</a:t>
            </a:r>
            <a:r>
              <a:rPr lang="en-GB" sz="1200" i="0" dirty="0">
                <a:solidFill>
                  <a:schemeClr val="tx1"/>
                </a:solidFill>
                <a:effectLst/>
                <a:latin typeface="+mn-lt"/>
              </a:rPr>
              <a:t> what is it like, what happens there, how it changes, emotional response.</a:t>
            </a:r>
          </a:p>
          <a:p>
            <a:pPr marL="228600" indent="-228600">
              <a:buFont typeface="+mj-lt"/>
              <a:buAutoNum type="arabicPeriod"/>
            </a:pPr>
            <a:r>
              <a:rPr lang="en-GB" sz="1200" i="0" dirty="0">
                <a:solidFill>
                  <a:schemeClr val="tx1"/>
                </a:solidFill>
                <a:effectLst/>
                <a:latin typeface="+mn-lt"/>
              </a:rPr>
              <a:t>Space </a:t>
            </a:r>
            <a:r>
              <a:rPr lang="en-GB" sz="1200" b="0" i="0" u="none" strike="noStrike" dirty="0">
                <a:solidFill>
                  <a:schemeClr val="tx1"/>
                </a:solidFill>
                <a:effectLst/>
                <a:latin typeface="+mn-lt"/>
              </a:rPr>
              <a:t>–</a:t>
            </a:r>
            <a:r>
              <a:rPr lang="en-GB" sz="1200" i="0" dirty="0">
                <a:solidFill>
                  <a:schemeClr val="tx1"/>
                </a:solidFill>
                <a:effectLst/>
                <a:latin typeface="+mn-lt"/>
              </a:rPr>
              <a:t> location, distribution, patterns and network connections, layout.</a:t>
            </a:r>
          </a:p>
          <a:p>
            <a:pPr marL="228600" indent="-228600">
              <a:buFont typeface="+mj-lt"/>
              <a:buAutoNum type="arabicPeriod"/>
            </a:pPr>
            <a:r>
              <a:rPr lang="en-GB" sz="1200" i="0" dirty="0">
                <a:solidFill>
                  <a:schemeClr val="tx1"/>
                </a:solidFill>
                <a:effectLst/>
                <a:latin typeface="+mn-lt"/>
              </a:rPr>
              <a:t>Scale </a:t>
            </a:r>
            <a:r>
              <a:rPr lang="en-GB" sz="1200" b="0" i="0" u="none" strike="noStrike" dirty="0">
                <a:solidFill>
                  <a:schemeClr val="tx1"/>
                </a:solidFill>
                <a:effectLst/>
                <a:latin typeface="+mn-lt"/>
              </a:rPr>
              <a:t>–</a:t>
            </a:r>
            <a:r>
              <a:rPr lang="en-GB" sz="1200" i="0" dirty="0">
                <a:solidFill>
                  <a:schemeClr val="tx1"/>
                </a:solidFill>
                <a:effectLst/>
                <a:latin typeface="+mn-lt"/>
              </a:rPr>
              <a:t> local, regional, national, continental, global.</a:t>
            </a:r>
          </a:p>
          <a:p>
            <a:pPr marL="228600" indent="-228600">
              <a:buFont typeface="+mj-lt"/>
              <a:buAutoNum type="arabicPeriod"/>
            </a:pPr>
            <a:r>
              <a:rPr lang="en-GB" sz="1200" i="0" dirty="0">
                <a:solidFill>
                  <a:schemeClr val="tx1"/>
                </a:solidFill>
                <a:effectLst/>
                <a:latin typeface="+mn-lt"/>
              </a:rPr>
              <a:t>Environment </a:t>
            </a:r>
            <a:r>
              <a:rPr lang="en-GB" sz="1200" b="0" i="0" u="none" strike="noStrike" dirty="0">
                <a:solidFill>
                  <a:schemeClr val="tx1"/>
                </a:solidFill>
                <a:effectLst/>
                <a:latin typeface="+mn-lt"/>
              </a:rPr>
              <a:t>–</a:t>
            </a:r>
            <a:r>
              <a:rPr lang="en-GB" sz="1200" i="0" dirty="0">
                <a:solidFill>
                  <a:schemeClr val="tx1"/>
                </a:solidFill>
                <a:effectLst/>
                <a:latin typeface="+mn-lt"/>
              </a:rPr>
              <a:t> physical and human processes, actions and features, change.</a:t>
            </a:r>
          </a:p>
          <a:p>
            <a:pPr marL="228600" indent="-228600">
              <a:buFont typeface="+mj-lt"/>
              <a:buAutoNum type="arabicPeriod"/>
            </a:pPr>
            <a:r>
              <a:rPr lang="en-GB" sz="1200" i="0" dirty="0">
                <a:solidFill>
                  <a:schemeClr val="tx1"/>
                </a:solidFill>
                <a:effectLst/>
                <a:latin typeface="+mn-lt"/>
              </a:rPr>
              <a:t>Environmental impact </a:t>
            </a:r>
            <a:r>
              <a:rPr lang="en-GB" sz="1200" b="0" i="0" u="none" strike="noStrike" dirty="0">
                <a:solidFill>
                  <a:schemeClr val="tx1"/>
                </a:solidFill>
                <a:effectLst/>
                <a:latin typeface="+mn-lt"/>
              </a:rPr>
              <a:t>–</a:t>
            </a:r>
            <a:r>
              <a:rPr lang="en-GB" sz="1200" i="0" dirty="0">
                <a:solidFill>
                  <a:schemeClr val="tx1"/>
                </a:solidFill>
                <a:effectLst/>
                <a:latin typeface="+mn-lt"/>
              </a:rPr>
              <a:t> interactions, disparity, connections, social identity, values.</a:t>
            </a:r>
          </a:p>
          <a:p>
            <a:pPr marL="228600" indent="-228600">
              <a:buFont typeface="+mj-lt"/>
              <a:buAutoNum type="arabicPeriod"/>
            </a:pPr>
            <a:r>
              <a:rPr lang="en-GB" sz="1200" i="0" dirty="0">
                <a:solidFill>
                  <a:schemeClr val="tx1"/>
                </a:solidFill>
                <a:effectLst/>
                <a:latin typeface="+mn-lt"/>
              </a:rPr>
              <a:t>Cultural awareness </a:t>
            </a:r>
            <a:r>
              <a:rPr lang="en-GB" sz="1200" b="0" i="0" u="none" strike="noStrike" dirty="0">
                <a:solidFill>
                  <a:schemeClr val="tx1"/>
                </a:solidFill>
                <a:effectLst/>
                <a:latin typeface="+mn-lt"/>
              </a:rPr>
              <a:t>–</a:t>
            </a:r>
            <a:r>
              <a:rPr lang="en-GB" sz="1200" i="0" dirty="0">
                <a:solidFill>
                  <a:schemeClr val="tx1"/>
                </a:solidFill>
                <a:effectLst/>
                <a:latin typeface="+mn-lt"/>
              </a:rPr>
              <a:t> diversity, disparity, connections, social identity, values.</a:t>
            </a:r>
          </a:p>
          <a:p>
            <a:pPr marL="228600" indent="-228600">
              <a:buFont typeface="+mj-lt"/>
              <a:buAutoNum type="arabicPeriod"/>
            </a:pPr>
            <a:r>
              <a:rPr lang="en-GB" sz="1200" i="0" dirty="0">
                <a:solidFill>
                  <a:schemeClr val="tx1"/>
                </a:solidFill>
                <a:effectLst/>
                <a:latin typeface="+mn-lt"/>
              </a:rPr>
              <a:t>Interconnections </a:t>
            </a:r>
            <a:r>
              <a:rPr lang="en-GB" sz="1200" b="0" i="0" u="none" strike="noStrike" dirty="0">
                <a:solidFill>
                  <a:schemeClr val="tx1"/>
                </a:solidFill>
                <a:effectLst/>
                <a:latin typeface="+mn-lt"/>
              </a:rPr>
              <a:t>–</a:t>
            </a:r>
            <a:r>
              <a:rPr lang="en-GB" sz="1200" i="0" dirty="0">
                <a:solidFill>
                  <a:schemeClr val="tx1"/>
                </a:solidFill>
                <a:effectLst/>
                <a:latin typeface="+mn-lt"/>
              </a:rPr>
              <a:t> links between features, places, events and people.</a:t>
            </a:r>
          </a:p>
          <a:p>
            <a:pPr marL="228600" indent="-228600">
              <a:buFont typeface="+mj-lt"/>
              <a:buAutoNum type="arabicPeriod"/>
            </a:pPr>
            <a:endParaRPr lang="en-GB" sz="1200" b="0" i="1" dirty="0">
              <a:solidFill>
                <a:schemeClr val="tx1"/>
              </a:solidFill>
              <a:latin typeface="+mn-lt"/>
            </a:endParaRPr>
          </a:p>
          <a:p>
            <a:r>
              <a:rPr lang="en-GB" sz="1200" b="1" dirty="0">
                <a:solidFill>
                  <a:schemeClr val="tx1"/>
                </a:solidFill>
                <a:latin typeface="+mn-lt"/>
              </a:rPr>
              <a:t>Explain:</a:t>
            </a:r>
          </a:p>
          <a:p>
            <a:r>
              <a:rPr lang="en-GB" sz="1200" dirty="0">
                <a:solidFill>
                  <a:schemeClr val="tx1"/>
                </a:solidFill>
                <a:latin typeface="+mn-lt"/>
              </a:rPr>
              <a:t>T</a:t>
            </a:r>
            <a:r>
              <a:rPr lang="en-GB" sz="1200" b="0" i="0" dirty="0">
                <a:solidFill>
                  <a:schemeClr val="tx1"/>
                </a:solidFill>
                <a:effectLst/>
                <a:latin typeface="+mn-lt"/>
              </a:rPr>
              <a:t>here is no one definitive list or correct categorisation of concepts in geography. </a:t>
            </a:r>
            <a:r>
              <a:rPr lang="en-GB" sz="1200" dirty="0">
                <a:solidFill>
                  <a:schemeClr val="tx1"/>
                </a:solidFill>
                <a:latin typeface="+mn-lt"/>
              </a:rPr>
              <a:t>The important thing is that you’re clear around which concepts are being taught and where and how they are being developed. </a:t>
            </a:r>
            <a:endParaRPr lang="en-GB" sz="1200" b="0" i="1" dirty="0">
              <a:solidFill>
                <a:schemeClr val="tx1"/>
              </a:solidFill>
              <a:latin typeface="+mn-lt"/>
            </a:endParaRPr>
          </a:p>
          <a:p>
            <a:endParaRPr lang="en-GB" sz="1200" dirty="0">
              <a:solidFill>
                <a:schemeClr val="tx1"/>
              </a:solidFill>
              <a:latin typeface="+mn-lt"/>
              <a:cs typeface="Calibri"/>
            </a:endParaRPr>
          </a:p>
          <a:p>
            <a:r>
              <a:rPr lang="en-GB" sz="1200" b="1" dirty="0">
                <a:solidFill>
                  <a:schemeClr val="tx1"/>
                </a:solidFill>
                <a:latin typeface="+mn-lt"/>
                <a:cs typeface="Calibri"/>
              </a:rPr>
              <a:t>Link to next slide: </a:t>
            </a:r>
            <a:r>
              <a:rPr lang="en-GB" sz="1200" b="0" dirty="0">
                <a:solidFill>
                  <a:schemeClr val="tx1"/>
                </a:solidFill>
                <a:latin typeface="+mn-lt"/>
                <a:cs typeface="Calibri"/>
              </a:rPr>
              <a:t>Let’s look at how we might map one of these foundational concepts across the curriculum.</a:t>
            </a:r>
          </a:p>
          <a:p>
            <a:endParaRPr lang="en-GB" sz="1200" b="0" dirty="0">
              <a:solidFill>
                <a:schemeClr val="tx1"/>
              </a:solidFill>
              <a:latin typeface="+mn-lt"/>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solidFill>
                  <a:schemeClr val="tx1"/>
                </a:solidFill>
                <a:latin typeface="+mn-lt"/>
                <a:cs typeface="Calibri"/>
              </a:rPr>
              <a:t>Research reference: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rPr>
              <a:t>Catling, S. (2019) Developing Geographical Learning. In Willy, T. (ed.) </a:t>
            </a:r>
            <a:r>
              <a:rPr lang="en-GB" sz="1200" b="0" i="1" dirty="0">
                <a:effectLst/>
              </a:rPr>
              <a:t>Leading</a:t>
            </a:r>
            <a:r>
              <a:rPr lang="en-GB" sz="1200" b="0" i="0" dirty="0">
                <a:effectLst/>
              </a:rPr>
              <a:t> </a:t>
            </a:r>
            <a:r>
              <a:rPr lang="en-GB" sz="1200" b="0" i="1" dirty="0">
                <a:effectLst/>
              </a:rPr>
              <a:t>Primary Geography: The Essential Handbook for All Teachers,</a:t>
            </a:r>
            <a:r>
              <a:rPr lang="en-GB" sz="1200" b="0" i="0" dirty="0">
                <a:effectLst/>
              </a:rPr>
              <a:t> </a:t>
            </a:r>
            <a:r>
              <a:rPr lang="en-GB" sz="1200" b="0" i="0" dirty="0">
                <a:effectLst/>
                <a:cs typeface="Arial"/>
              </a:rPr>
              <a:t>1st </a:t>
            </a:r>
            <a:r>
              <a:rPr lang="en-GB" sz="1200" b="0" i="0" dirty="0" err="1">
                <a:effectLst/>
                <a:cs typeface="Arial"/>
              </a:rPr>
              <a:t>edn</a:t>
            </a:r>
            <a:r>
              <a:rPr lang="en-GB" sz="1200" b="0" i="0" dirty="0">
                <a:effectLst/>
                <a:cs typeface="Arial"/>
              </a:rPr>
              <a:t>. </a:t>
            </a:r>
            <a:r>
              <a:rPr lang="en-GB" sz="1200" b="0" i="0" dirty="0">
                <a:effectLst/>
              </a:rPr>
              <a:t>Geographical Association. </a:t>
            </a:r>
            <a:endParaRPr lang="en-GB" sz="1200" b="0" i="1" dirty="0">
              <a:effectLst/>
            </a:endParaRPr>
          </a:p>
          <a:p>
            <a:r>
              <a:rPr lang="en-GB" b="0" i="0" dirty="0">
                <a:solidFill>
                  <a:srgbClr val="222222"/>
                </a:solidFill>
                <a:effectLst/>
                <a:latin typeface="+mn-lt"/>
              </a:rPr>
              <a:t>Willy, T., ed. (2019) </a:t>
            </a:r>
            <a:r>
              <a:rPr lang="en-GB" b="0" i="1" dirty="0">
                <a:solidFill>
                  <a:srgbClr val="222222"/>
                </a:solidFill>
                <a:effectLst/>
                <a:latin typeface="+mn-lt"/>
              </a:rPr>
              <a:t>Leading Primary Geography</a:t>
            </a:r>
            <a:r>
              <a:rPr lang="en-GB" b="0" i="0" dirty="0">
                <a:solidFill>
                  <a:srgbClr val="222222"/>
                </a:solidFill>
                <a:effectLst/>
                <a:latin typeface="+mn-lt"/>
              </a:rPr>
              <a:t>. Geographical Association.</a:t>
            </a:r>
            <a:endParaRPr lang="en-GB" sz="1200" b="0" i="0" dirty="0">
              <a:solidFill>
                <a:schemeClr val="tx1"/>
              </a:solidFill>
              <a:effectLst/>
              <a:latin typeface="+mn-lt"/>
            </a:endParaRPr>
          </a:p>
        </p:txBody>
      </p:sp>
      <p:sp>
        <p:nvSpPr>
          <p:cNvPr id="4" name="Slide Number Placeholder 3"/>
          <p:cNvSpPr>
            <a:spLocks noGrp="1"/>
          </p:cNvSpPr>
          <p:nvPr>
            <p:ph type="sldNum" sz="quarter" idx="5"/>
          </p:nvPr>
        </p:nvSpPr>
        <p:spPr/>
        <p:txBody>
          <a:bodyPr/>
          <a:lstStyle/>
          <a:p>
            <a:fld id="{AAA24272-161B-9A42-BC2D-F0109316EB3C}" type="slidenum">
              <a:rPr lang="en-GB" smtClean="0"/>
              <a:t>12</a:t>
            </a:fld>
            <a:endParaRPr lang="en-GB"/>
          </a:p>
        </p:txBody>
      </p:sp>
    </p:spTree>
    <p:extLst>
      <p:ext uri="{BB962C8B-B14F-4D97-AF65-F5344CB8AC3E}">
        <p14:creationId xmlns:p14="http://schemas.microsoft.com/office/powerpoint/2010/main" val="12723677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solidFill>
                  <a:schemeClr val="tx1"/>
                </a:solidFill>
              </a:rPr>
              <a:t>00:32 – 00:33 (1 minute)</a:t>
            </a:r>
            <a:endParaRPr lang="en-US" dirty="0">
              <a:solidFill>
                <a:schemeClr val="tx1"/>
              </a:solidFill>
            </a:endParaRPr>
          </a:p>
          <a:p>
            <a:endParaRPr lang="en-GB" dirty="0">
              <a:solidFill>
                <a:schemeClr val="tx1"/>
              </a:solidFill>
            </a:endParaRPr>
          </a:p>
          <a:p>
            <a:r>
              <a:rPr lang="en-GB" b="1" i="1" dirty="0">
                <a:solidFill>
                  <a:schemeClr val="tx1"/>
                </a:solidFill>
                <a:cs typeface="Calibri"/>
              </a:rPr>
              <a:t>KLP: </a:t>
            </a:r>
            <a:r>
              <a:rPr lang="en-GB" b="0" i="1" dirty="0">
                <a:solidFill>
                  <a:schemeClr val="tx1"/>
                </a:solidFill>
                <a:cs typeface="Calibri"/>
              </a:rPr>
              <a:t>The idea of biomes is a foundational concept in geography.</a:t>
            </a:r>
            <a:endParaRPr lang="en-GB" b="1" i="1" dirty="0">
              <a:solidFill>
                <a:schemeClr val="tx1"/>
              </a:solidFill>
            </a:endParaRPr>
          </a:p>
          <a:p>
            <a:endParaRPr lang="en-GB" b="1" dirty="0">
              <a:solidFill>
                <a:schemeClr val="tx1"/>
              </a:solidFill>
            </a:endParaRPr>
          </a:p>
          <a:p>
            <a:r>
              <a:rPr lang="en-GB" b="1" dirty="0">
                <a:solidFill>
                  <a:schemeClr val="tx1"/>
                </a:solidFill>
              </a:rPr>
              <a:t>Explain: </a:t>
            </a:r>
          </a:p>
          <a:p>
            <a:r>
              <a:rPr lang="en-GB" b="0" dirty="0">
                <a:solidFill>
                  <a:schemeClr val="tx1"/>
                </a:solidFill>
              </a:rPr>
              <a:t>It is widely agreed that the idea of ‘biomes’ is a foundational idea/concept in geography and pupils will study this in various ways throughout their geographical education. </a:t>
            </a:r>
          </a:p>
          <a:p>
            <a:endParaRPr lang="en-GB" b="0" dirty="0">
              <a:solidFill>
                <a:schemeClr val="tx1"/>
              </a:solidFill>
            </a:endParaRPr>
          </a:p>
          <a:p>
            <a:r>
              <a:rPr lang="en-GB" b="0" dirty="0">
                <a:solidFill>
                  <a:schemeClr val="tx1"/>
                </a:solidFill>
              </a:rPr>
              <a:t>While biome is a complex term, at its most basic it is </a:t>
            </a:r>
            <a:r>
              <a:rPr lang="en-GB" b="0" i="0" dirty="0">
                <a:solidFill>
                  <a:schemeClr val="tx1"/>
                </a:solidFill>
                <a:effectLst/>
                <a:latin typeface="+mn-lt"/>
              </a:rPr>
              <a:t>a large area characterised by its vegetation, soil, climate and wildlife. </a:t>
            </a:r>
            <a:r>
              <a:rPr lang="en-GB" dirty="0">
                <a:solidFill>
                  <a:schemeClr val="tx1"/>
                </a:solidFill>
              </a:rPr>
              <a:t>A biome is a natural area of plants and animals. The world is divided into lots of different biomes, and they are all different depending on their climate.</a:t>
            </a:r>
            <a:endParaRPr lang="en-GB" b="0" i="0" dirty="0">
              <a:solidFill>
                <a:schemeClr val="tx1"/>
              </a:solidFill>
              <a:effectLst/>
              <a:latin typeface="+mn-lt"/>
            </a:endParaRPr>
          </a:p>
          <a:p>
            <a:endParaRPr lang="en-GB" b="0" dirty="0">
              <a:solidFill>
                <a:schemeClr val="tx1"/>
              </a:solidFill>
              <a:latin typeface="+mn-lt"/>
            </a:endParaRPr>
          </a:p>
          <a:p>
            <a:r>
              <a:rPr lang="en-US" b="1" dirty="0">
                <a:solidFill>
                  <a:schemeClr val="tx1"/>
                </a:solidFill>
                <a:cs typeface="Calibri"/>
              </a:rPr>
              <a:t>Link to next slide: </a:t>
            </a:r>
            <a:r>
              <a:rPr lang="en-US" b="0" dirty="0">
                <a:solidFill>
                  <a:schemeClr val="tx1"/>
                </a:solidFill>
                <a:cs typeface="Calibri"/>
              </a:rPr>
              <a:t>Let’s take a brief look at how biomes might be studied throughout school. </a:t>
            </a:r>
          </a:p>
          <a:p>
            <a:pPr algn="l"/>
            <a:endParaRPr lang="en-GB" b="0" i="0" dirty="0">
              <a:solidFill>
                <a:schemeClr val="tx1"/>
              </a:solidFill>
              <a:effectLst/>
              <a:latin typeface="Source Sans Pro" panose="020B0604020202020204" pitchFamily="34" charset="0"/>
            </a:endParaRPr>
          </a:p>
        </p:txBody>
      </p:sp>
      <p:sp>
        <p:nvSpPr>
          <p:cNvPr id="4" name="Slide Number Placeholder 3"/>
          <p:cNvSpPr>
            <a:spLocks noGrp="1"/>
          </p:cNvSpPr>
          <p:nvPr>
            <p:ph type="sldNum" sz="quarter" idx="5"/>
          </p:nvPr>
        </p:nvSpPr>
        <p:spPr/>
        <p:txBody>
          <a:bodyPr/>
          <a:lstStyle/>
          <a:p>
            <a:fld id="{AAA24272-161B-9A42-BC2D-F0109316EB3C}" type="slidenum">
              <a:rPr lang="en-GB" smtClean="0"/>
              <a:t>13</a:t>
            </a:fld>
            <a:endParaRPr lang="en-GB"/>
          </a:p>
        </p:txBody>
      </p:sp>
    </p:spTree>
    <p:extLst>
      <p:ext uri="{BB962C8B-B14F-4D97-AF65-F5344CB8AC3E}">
        <p14:creationId xmlns:p14="http://schemas.microsoft.com/office/powerpoint/2010/main" val="416067048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00:33 – 00:35 (2 minutes)</a:t>
            </a:r>
            <a:endParaRPr lang="en-US" dirty="0"/>
          </a:p>
          <a:p>
            <a:endParaRPr lang="en-GB" dirty="0"/>
          </a:p>
          <a:p>
            <a:r>
              <a:rPr lang="en-GB" b="1" i="1" dirty="0">
                <a:cs typeface="Calibri"/>
              </a:rPr>
              <a:t>KLP: </a:t>
            </a:r>
            <a:r>
              <a:rPr lang="en-GB" b="0" i="1" dirty="0">
                <a:cs typeface="Calibri"/>
              </a:rPr>
              <a:t>Concepts should be developed throughout a pupil’s school journey. Biomes is a concept that will be studied at every level of education.</a:t>
            </a:r>
          </a:p>
          <a:p>
            <a:endParaRPr lang="en-GB" b="1" dirty="0"/>
          </a:p>
          <a:p>
            <a:r>
              <a:rPr lang="en-GB" b="1" dirty="0"/>
              <a:t>Explain: </a:t>
            </a:r>
          </a:p>
          <a:p>
            <a:r>
              <a:rPr lang="en-GB" b="0" strike="noStrike" dirty="0"/>
              <a:t>The concept of ‘biomes’ will be studied at every level of education, even if to begin with it is not named as such. </a:t>
            </a:r>
          </a:p>
          <a:p>
            <a:endParaRPr lang="en-GB" b="0" strike="sngStrike" dirty="0"/>
          </a:p>
          <a:p>
            <a:r>
              <a:rPr lang="en-GB" b="1" i="0" dirty="0">
                <a:solidFill>
                  <a:srgbClr val="000000"/>
                </a:solidFill>
                <a:effectLst/>
                <a:latin typeface="Calibri" panose="020F0502020204030204" pitchFamily="34" charset="0"/>
              </a:rPr>
              <a:t>[Reveal] </a:t>
            </a:r>
            <a:r>
              <a:rPr lang="en-GB" b="0" strike="noStrike" dirty="0"/>
              <a:t>In early years and KS1 pupils develop their geographical understanding of their local area, natural environments and hot and cold places (with a focus on the equator and poles in KS1). Already, pupils will start to see differences in animals, plants, climate and landscape in different locations across the world.</a:t>
            </a:r>
          </a:p>
          <a:p>
            <a:endParaRPr lang="en-GB" b="0" strike="sngStrike" dirty="0"/>
          </a:p>
          <a:p>
            <a:r>
              <a:rPr lang="en-GB" b="1" i="0" dirty="0">
                <a:solidFill>
                  <a:srgbClr val="000000"/>
                </a:solidFill>
                <a:effectLst/>
                <a:latin typeface="Calibri" panose="020F0502020204030204" pitchFamily="34" charset="0"/>
              </a:rPr>
              <a:t>[Reveal] </a:t>
            </a:r>
            <a:r>
              <a:rPr lang="en-GB" b="0" strike="noStrike" dirty="0"/>
              <a:t>In KS2 pupils start to think more on a global scale learning about the northern and southern hemisphere and </a:t>
            </a:r>
            <a:r>
              <a:rPr lang="en-GB" strike="noStrike" dirty="0"/>
              <a:t>looking at the geographical similarities and differences of the UK, European countries in particular Russia, and other locations for example, South America  (the rainforest) or North America (National Park focus) and climate change (the Arctic and Antarctica). </a:t>
            </a:r>
          </a:p>
          <a:p>
            <a:endParaRPr lang="en-GB" b="0" strike="noStrike" dirty="0"/>
          </a:p>
          <a:p>
            <a:r>
              <a:rPr lang="en-GB" b="0" strike="noStrike" dirty="0"/>
              <a:t>This foundation of knowledge at primary develops pupils’ mental model of different countries around the world and how the weather, wildlife and vegetation will differ from one to another. </a:t>
            </a:r>
          </a:p>
          <a:p>
            <a:endParaRPr lang="en-GB" b="0" strike="sngStrike" dirty="0"/>
          </a:p>
          <a:p>
            <a:r>
              <a:rPr lang="en-GB" b="1" i="0" dirty="0">
                <a:solidFill>
                  <a:srgbClr val="000000"/>
                </a:solidFill>
                <a:effectLst/>
                <a:latin typeface="Calibri" panose="020F0502020204030204" pitchFamily="34" charset="0"/>
              </a:rPr>
              <a:t>[Reveal] </a:t>
            </a:r>
            <a:r>
              <a:rPr lang="en-GB" b="0" strike="noStrike" dirty="0"/>
              <a:t>In KS3 pupils will look at the concept of biomes more explicitly; they will look at different ecosystems, weather and climate change and continue to look at global change to large areas of the world.</a:t>
            </a:r>
          </a:p>
          <a:p>
            <a:r>
              <a:rPr lang="en-GB" b="0" strike="noStrike" dirty="0"/>
              <a:t> </a:t>
            </a:r>
            <a:endParaRPr lang="en-GB" b="0" strike="sngStrike" dirty="0"/>
          </a:p>
          <a:p>
            <a:r>
              <a:rPr lang="en-GB" b="1" i="0" dirty="0">
                <a:solidFill>
                  <a:srgbClr val="000000"/>
                </a:solidFill>
                <a:effectLst/>
                <a:latin typeface="Calibri" panose="020F0502020204030204" pitchFamily="34" charset="0"/>
              </a:rPr>
              <a:t>[Reveal] </a:t>
            </a:r>
            <a:r>
              <a:rPr lang="en-GB" b="0" strike="noStrike" dirty="0"/>
              <a:t>In KS4 pupils’ knowledge deepens further. Pupils start to combine areas of study around biomes for example, looking at case studies of tropical rainforest ecosystems and issues related to biodiversity, interdependence of climate, water, soils and plants. </a:t>
            </a:r>
          </a:p>
          <a:p>
            <a:endParaRPr lang="en-GB" strike="sngStrike" dirty="0"/>
          </a:p>
          <a:p>
            <a:r>
              <a:rPr lang="en-GB" b="1" i="0" dirty="0">
                <a:solidFill>
                  <a:srgbClr val="000000"/>
                </a:solidFill>
                <a:effectLst/>
                <a:latin typeface="Calibri" panose="020F0502020204030204" pitchFamily="34" charset="0"/>
              </a:rPr>
              <a:t>[Reveal] </a:t>
            </a:r>
            <a:r>
              <a:rPr lang="en-GB" strike="noStrike" dirty="0"/>
              <a:t>In KS5 pupils consider the physical geomorphological processes involved in the formation and ongoing changes of biomes (for example, thermal fracture, chemical weathering and exfoliation) and their role in the formation of different landscapes around the world. </a:t>
            </a:r>
            <a:endParaRPr lang="en-GB" strike="sngStrike" dirty="0"/>
          </a:p>
          <a:p>
            <a:endParaRPr lang="en-GB" dirty="0"/>
          </a:p>
          <a:p>
            <a:r>
              <a:rPr lang="en-US" b="1" dirty="0">
                <a:cs typeface="Calibri"/>
              </a:rPr>
              <a:t>Link to next slide: </a:t>
            </a:r>
            <a:r>
              <a:rPr lang="en-US" b="0" dirty="0">
                <a:cs typeface="Calibri"/>
              </a:rPr>
              <a:t>Let’s take a closer look at the KS1&amp;2 curriculum where we are focusing today. </a:t>
            </a:r>
          </a:p>
          <a:p>
            <a:endParaRPr lang="en-GB" dirty="0"/>
          </a:p>
        </p:txBody>
      </p:sp>
      <p:sp>
        <p:nvSpPr>
          <p:cNvPr id="4" name="Slide Number Placeholder 3"/>
          <p:cNvSpPr>
            <a:spLocks noGrp="1"/>
          </p:cNvSpPr>
          <p:nvPr>
            <p:ph type="sldNum" sz="quarter" idx="5"/>
          </p:nvPr>
        </p:nvSpPr>
        <p:spPr/>
        <p:txBody>
          <a:bodyPr/>
          <a:lstStyle/>
          <a:p>
            <a:fld id="{AAA24272-161B-9A42-BC2D-F0109316EB3C}" type="slidenum">
              <a:rPr lang="en-GB" smtClean="0"/>
              <a:t>14</a:t>
            </a:fld>
            <a:endParaRPr lang="en-GB"/>
          </a:p>
        </p:txBody>
      </p:sp>
    </p:spTree>
    <p:extLst>
      <p:ext uri="{BB962C8B-B14F-4D97-AF65-F5344CB8AC3E}">
        <p14:creationId xmlns:p14="http://schemas.microsoft.com/office/powerpoint/2010/main" val="39555504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solidFill>
                  <a:schemeClr val="tx1"/>
                </a:solidFill>
              </a:rPr>
              <a:t>00:35 – 00:36 (1 minute)</a:t>
            </a:r>
            <a:endParaRPr lang="en-US" dirty="0">
              <a:solidFill>
                <a:schemeClr val="tx1"/>
              </a:solidFill>
            </a:endParaRPr>
          </a:p>
          <a:p>
            <a:endParaRPr lang="en-GB" dirty="0">
              <a:solidFill>
                <a:schemeClr val="tx1"/>
              </a:solidFill>
            </a:endParaRPr>
          </a:p>
          <a:p>
            <a:r>
              <a:rPr lang="en-GB" b="1" i="1" dirty="0">
                <a:solidFill>
                  <a:schemeClr val="tx1"/>
                </a:solidFill>
              </a:rPr>
              <a:t>KLP</a:t>
            </a:r>
            <a:r>
              <a:rPr lang="en-GB" i="1" dirty="0">
                <a:solidFill>
                  <a:schemeClr val="tx1"/>
                </a:solidFill>
              </a:rPr>
              <a:t>: Revisiting the big ideas of the subject over time and teaching key concepts through a range of examples and drawing explicit links between new content</a:t>
            </a:r>
            <a:r>
              <a:rPr lang="en-GB" b="0" i="1" dirty="0">
                <a:solidFill>
                  <a:schemeClr val="tx1"/>
                </a:solidFill>
              </a:rPr>
              <a:t> and the </a:t>
            </a:r>
            <a:r>
              <a:rPr lang="en-GB" i="1" dirty="0">
                <a:solidFill>
                  <a:schemeClr val="tx1"/>
                </a:solidFill>
              </a:rPr>
              <a:t>core concepts supports pupils to build increasingly complex mental models</a:t>
            </a:r>
            <a:r>
              <a:rPr lang="en-GB" b="0" i="1" dirty="0">
                <a:solidFill>
                  <a:schemeClr val="tx1"/>
                </a:solidFill>
              </a:rPr>
              <a:t>.</a:t>
            </a:r>
            <a:endParaRPr lang="en-GB" dirty="0">
              <a:solidFill>
                <a:schemeClr val="tx1"/>
              </a:solidFill>
            </a:endParaRPr>
          </a:p>
          <a:p>
            <a:endParaRPr lang="en-GB" b="1" dirty="0">
              <a:solidFill>
                <a:schemeClr val="tx1"/>
              </a:solidFill>
            </a:endParaRPr>
          </a:p>
          <a:p>
            <a:r>
              <a:rPr lang="en-GB" b="1" dirty="0">
                <a:solidFill>
                  <a:schemeClr val="tx1"/>
                </a:solidFill>
              </a:rPr>
              <a:t>Explain: </a:t>
            </a:r>
          </a:p>
          <a:p>
            <a:r>
              <a:rPr lang="en-GB" b="0" strike="noStrike" dirty="0">
                <a:solidFill>
                  <a:schemeClr val="tx1"/>
                </a:solidFill>
                <a:cs typeface="Calibri"/>
              </a:rPr>
              <a:t>This is an example of a primary Key Stage 1 and 2  curriculum road map. I have highlighted, in yellow, the units of work where the foundational concept of biomes is introduced and covered. The concept is introduced in the early years through discussions of types of weather and the natural environment and is revisited and built upon in Year 1 in the unit weather patterns. It is then subsequently built on through units on hot and cold places looking at specific geographic regions for example, in Years 3 and 5 the Amazon Rainforest and Yosemite National Park.</a:t>
            </a:r>
            <a:endParaRPr lang="en-GB" b="0" strike="noStrike"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0" strike="noStrike" dirty="0">
                <a:solidFill>
                  <a:schemeClr val="tx1"/>
                </a:solidFill>
              </a:rPr>
              <a:t>Biomes can be a complex area for pupils to study, which continues at the most advanced academic level where more case studies are learnt about in depth. These units of work build pupils’ mental model of weather and climate through introducing and building on different aspects of the concept of biomes and adding complexity through different concrete examples or case studies. </a:t>
            </a:r>
          </a:p>
          <a:p>
            <a:endParaRPr lang="en-GB" b="0" dirty="0">
              <a:solidFill>
                <a:schemeClr val="tx1"/>
              </a:solidFill>
              <a:cs typeface="Calibri"/>
            </a:endParaRPr>
          </a:p>
          <a:p>
            <a:r>
              <a:rPr lang="en-US" b="1" dirty="0">
                <a:solidFill>
                  <a:schemeClr val="tx1"/>
                </a:solidFill>
                <a:cs typeface="Calibri"/>
              </a:rPr>
              <a:t>Link to next slide: </a:t>
            </a:r>
            <a:r>
              <a:rPr lang="en-US" b="0" dirty="0">
                <a:solidFill>
                  <a:schemeClr val="tx1"/>
                </a:solidFill>
                <a:cs typeface="Calibri"/>
              </a:rPr>
              <a:t>Let’s look at the sequence in greater detail and how pupils’ mental models are built.</a:t>
            </a:r>
          </a:p>
        </p:txBody>
      </p:sp>
      <p:sp>
        <p:nvSpPr>
          <p:cNvPr id="4" name="Slide Number Placeholder 3"/>
          <p:cNvSpPr>
            <a:spLocks noGrp="1"/>
          </p:cNvSpPr>
          <p:nvPr>
            <p:ph type="sldNum" sz="quarter" idx="5"/>
          </p:nvPr>
        </p:nvSpPr>
        <p:spPr/>
        <p:txBody>
          <a:bodyPr/>
          <a:lstStyle/>
          <a:p>
            <a:fld id="{AAA24272-161B-9A42-BC2D-F0109316EB3C}" type="slidenum">
              <a:rPr lang="en-GB" smtClean="0"/>
              <a:t>15</a:t>
            </a:fld>
            <a:endParaRPr lang="en-GB"/>
          </a:p>
        </p:txBody>
      </p:sp>
    </p:spTree>
    <p:extLst>
      <p:ext uri="{BB962C8B-B14F-4D97-AF65-F5344CB8AC3E}">
        <p14:creationId xmlns:p14="http://schemas.microsoft.com/office/powerpoint/2010/main" val="117393331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dirty="0">
                <a:solidFill>
                  <a:schemeClr val="tx1"/>
                </a:solidFill>
                <a:latin typeface="+mn-lt"/>
              </a:rPr>
              <a:t>00:36 – 00:42 (6 minutes)</a:t>
            </a:r>
            <a:endParaRPr lang="en-US" sz="1200" dirty="0">
              <a:solidFill>
                <a:schemeClr val="tx1"/>
              </a:solidFill>
              <a:latin typeface="+mn-lt"/>
            </a:endParaRPr>
          </a:p>
          <a:p>
            <a:endParaRPr lang="en-GB" sz="1200" dirty="0">
              <a:solidFill>
                <a:schemeClr val="tx1"/>
              </a:solidFill>
              <a:latin typeface="+mn-lt"/>
            </a:endParaRPr>
          </a:p>
          <a:p>
            <a:r>
              <a:rPr lang="en-GB" sz="1200" b="1" i="1" dirty="0">
                <a:solidFill>
                  <a:schemeClr val="tx1"/>
                </a:solidFill>
                <a:latin typeface="+mn-lt"/>
                <a:cs typeface="Calibri"/>
              </a:rPr>
              <a:t>KLP: </a:t>
            </a:r>
            <a:r>
              <a:rPr lang="en-GB" sz="1200" b="0" i="1" dirty="0">
                <a:solidFill>
                  <a:schemeClr val="tx1"/>
                </a:solidFill>
                <a:latin typeface="+mn-lt"/>
                <a:cs typeface="Calibri"/>
              </a:rPr>
              <a:t>Time should be taken to consider where the foundational concept is covered and how it is developed and built on. </a:t>
            </a:r>
            <a:r>
              <a:rPr lang="en-GB" sz="1200" b="0" i="1" dirty="0">
                <a:solidFill>
                  <a:schemeClr val="tx1"/>
                </a:solidFill>
                <a:latin typeface="+mn-lt"/>
              </a:rPr>
              <a:t>When designing your curriculum, you should consider how you can make explicit links between new knowledge/content and the foundational concept(s) to support pupils to build increasingly complex mental models.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1" dirty="0">
              <a:solidFill>
                <a:schemeClr val="tx1"/>
              </a:solidFill>
              <a:latin typeface="+mn-lt"/>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dirty="0">
                <a:solidFill>
                  <a:schemeClr val="tx1"/>
                </a:solidFill>
                <a:latin typeface="+mn-lt"/>
                <a:cs typeface="Calibri"/>
              </a:rPr>
              <a:t>Explain: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i="0" dirty="0">
                <a:solidFill>
                  <a:schemeClr val="tx1"/>
                </a:solidFill>
                <a:latin typeface="+mn-lt"/>
              </a:rPr>
              <a:t>In order to support pupils to build increasingly complex mental models, </a:t>
            </a:r>
            <a:r>
              <a:rPr lang="en-GB" sz="1200" i="0" dirty="0">
                <a:solidFill>
                  <a:schemeClr val="tx1"/>
                </a:solidFill>
                <a:effectLst/>
                <a:latin typeface="+mn-lt"/>
                <a:ea typeface="Calibri" panose="020F0502020204030204" pitchFamily="34" charset="0"/>
                <a:cs typeface="Times New Roman" panose="02020603050405020304" pitchFamily="18" charset="0"/>
              </a:rPr>
              <a:t> it’s important we draw explicit links between new content and the core concepts and principles in the subject.  Let’s explore what this might look like:</a:t>
            </a:r>
            <a:endParaRPr lang="en-GB" sz="1200" i="0"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1" i="0" dirty="0">
              <a:solidFill>
                <a:schemeClr val="tx1"/>
              </a:solidFill>
              <a:latin typeface="+mn-lt"/>
              <a:cs typeface="Calibri"/>
            </a:endParaRPr>
          </a:p>
          <a:p>
            <a:r>
              <a:rPr lang="en-GB" sz="1200" b="1" dirty="0">
                <a:solidFill>
                  <a:schemeClr val="tx1"/>
                </a:solidFill>
                <a:latin typeface="+mn-lt"/>
              </a:rPr>
              <a:t>[Reveal] </a:t>
            </a:r>
            <a:r>
              <a:rPr lang="en-GB" sz="1200" b="0" dirty="0">
                <a:solidFill>
                  <a:schemeClr val="tx1"/>
                </a:solidFill>
                <a:latin typeface="+mn-lt"/>
              </a:rPr>
              <a:t>The first unit is ‘Weather patterns’ with a focus on daily weather and seasonal patterns in the UK, which is covered in Year 1. This unit builds upon pupils’ previous learning in the early years, where they will have learnt about different types of weather.</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tx1"/>
                </a:solidFill>
                <a:latin typeface="+mn-lt"/>
              </a:rPr>
              <a:t>This introduces many of the core ideas that pupils need to know in order to understand biomes, including:</a:t>
            </a:r>
          </a:p>
          <a:p>
            <a:pPr marL="342900" lvl="0" indent="-342900">
              <a:buFont typeface="Symbol" panose="05050102010706020507" pitchFamily="18" charset="2"/>
              <a:buChar char=""/>
            </a:pPr>
            <a:r>
              <a:rPr lang="en-GB" sz="1200" dirty="0">
                <a:solidFill>
                  <a:schemeClr val="tx1"/>
                </a:solidFill>
                <a:effectLst/>
                <a:latin typeface="+mn-lt"/>
                <a:ea typeface="Calibri" panose="020F0502020204030204" pitchFamily="34" charset="0"/>
                <a:cs typeface="Times New Roman" panose="02020603050405020304" pitchFamily="18" charset="0"/>
              </a:rPr>
              <a:t>What are the daily and seasonal weather patterns in the UK?</a:t>
            </a:r>
          </a:p>
          <a:p>
            <a:pPr marL="342900" lvl="0" indent="-342900">
              <a:buFont typeface="Symbol" panose="05050102010706020507" pitchFamily="18" charset="2"/>
              <a:buChar char=""/>
            </a:pPr>
            <a:r>
              <a:rPr lang="en-GB" sz="1200" dirty="0">
                <a:solidFill>
                  <a:schemeClr val="tx1"/>
                </a:solidFill>
                <a:effectLst/>
                <a:latin typeface="+mn-lt"/>
                <a:ea typeface="Calibri" panose="020F0502020204030204" pitchFamily="34" charset="0"/>
                <a:cs typeface="Times New Roman" panose="02020603050405020304" pitchFamily="18" charset="0"/>
              </a:rPr>
              <a:t>How the weather differs in many places in the UK – in particular comparing the coast to inland.</a:t>
            </a:r>
          </a:p>
          <a:p>
            <a:pPr marL="342900" lvl="0" indent="-342900">
              <a:buFont typeface="Symbol" panose="05050102010706020507" pitchFamily="18" charset="2"/>
              <a:buChar char=""/>
            </a:pPr>
            <a:r>
              <a:rPr lang="en-GB" sz="1200" dirty="0">
                <a:solidFill>
                  <a:schemeClr val="tx1"/>
                </a:solidFill>
                <a:effectLst/>
                <a:latin typeface="+mn-lt"/>
                <a:ea typeface="Calibri" panose="020F0502020204030204" pitchFamily="34" charset="0"/>
                <a:cs typeface="Times New Roman" panose="02020603050405020304" pitchFamily="18" charset="0"/>
              </a:rPr>
              <a:t>Understand the significance of the equator in relation to weather.</a:t>
            </a:r>
          </a:p>
          <a:p>
            <a:pPr marL="342900" lvl="0" indent="-342900">
              <a:buFont typeface="Symbol" panose="05050102010706020507" pitchFamily="18" charset="2"/>
              <a:buChar char=""/>
            </a:pPr>
            <a:r>
              <a:rPr lang="en-GB" sz="1200" dirty="0">
                <a:solidFill>
                  <a:schemeClr val="tx1"/>
                </a:solidFill>
                <a:effectLst/>
                <a:latin typeface="+mn-lt"/>
                <a:ea typeface="Calibri" panose="020F0502020204030204" pitchFamily="34" charset="0"/>
                <a:cs typeface="Times New Roman" panose="02020603050405020304" pitchFamily="18" charset="0"/>
              </a:rPr>
              <a:t>What is the weather like in other areas of the world?</a:t>
            </a:r>
          </a:p>
          <a:p>
            <a:pPr>
              <a:defRPr/>
            </a:pPr>
            <a:endParaRPr lang="en-GB" b="1" dirty="0"/>
          </a:p>
          <a:p>
            <a:pPr marL="0" indent="0">
              <a:buFontTx/>
              <a:buNone/>
              <a:defRPr/>
            </a:pPr>
            <a:r>
              <a:rPr lang="en-GB" sz="1200" b="1" dirty="0">
                <a:solidFill>
                  <a:schemeClr val="tx1"/>
                </a:solidFill>
                <a:latin typeface="+mn-lt"/>
              </a:rPr>
              <a:t>‘Hot and cold</a:t>
            </a:r>
            <a:r>
              <a:rPr lang="en-GB" b="1" dirty="0"/>
              <a:t> places</a:t>
            </a:r>
            <a:r>
              <a:rPr lang="en-GB" sz="1200" b="1" dirty="0">
                <a:solidFill>
                  <a:schemeClr val="tx1"/>
                </a:solidFill>
                <a:latin typeface="+mn-lt"/>
              </a:rPr>
              <a:t>’ </a:t>
            </a:r>
            <a:r>
              <a:rPr lang="en-GB" sz="1200" b="0" dirty="0">
                <a:solidFill>
                  <a:schemeClr val="tx1"/>
                </a:solidFill>
                <a:latin typeface="+mn-lt"/>
              </a:rPr>
              <a:t>is going to be looked at in greater depth on the following slide.</a:t>
            </a:r>
            <a:r>
              <a:rPr lang="en-GB" dirty="0"/>
              <a:t> </a:t>
            </a:r>
          </a:p>
          <a:p>
            <a:pPr marL="0" indent="0">
              <a:buFontTx/>
              <a:buNone/>
            </a:pPr>
            <a:endParaRPr lang="en-GB" sz="1200" b="0" dirty="0">
              <a:solidFill>
                <a:schemeClr val="tx1"/>
              </a:solidFill>
              <a:latin typeface="+mn-lt"/>
            </a:endParaRPr>
          </a:p>
          <a:p>
            <a:pPr marL="0" indent="0">
              <a:buFontTx/>
              <a:buNone/>
            </a:pPr>
            <a:r>
              <a:rPr lang="en-GB" sz="1200" b="1" dirty="0">
                <a:solidFill>
                  <a:schemeClr val="tx1"/>
                </a:solidFill>
                <a:latin typeface="+mn-lt"/>
              </a:rPr>
              <a:t>[Reveal] South America (rainforest) </a:t>
            </a:r>
            <a:r>
              <a:rPr lang="en-GB" sz="1200" b="0" dirty="0">
                <a:solidFill>
                  <a:schemeClr val="tx1"/>
                </a:solidFill>
                <a:latin typeface="+mn-lt"/>
              </a:rPr>
              <a:t>This unit draws on and builds on the pupils’ knowledge of climate through learning about South America and the rainforest. It focuses on a tropical climate and builds on previous knowledge of a polar and arid climates taught in KS1. Pupils revisit the difference between climate and weather and strengthen their understanding of the two concepts. They also build upon knowledge taught in KS1 and learn to u</a:t>
            </a:r>
            <a:r>
              <a:rPr lang="en-GB" sz="1200" dirty="0">
                <a:solidFill>
                  <a:schemeClr val="tx1"/>
                </a:solidFill>
                <a:effectLst/>
                <a:latin typeface="+mn-lt"/>
                <a:ea typeface="Calibri" panose="020F0502020204030204" pitchFamily="34" charset="0"/>
                <a:cs typeface="Times New Roman" panose="02020603050405020304" pitchFamily="18" charset="0"/>
              </a:rPr>
              <a:t>nderstand that climates vary in different parts of the world and are affected by where in the world and </a:t>
            </a:r>
            <a:r>
              <a:rPr lang="en-GB" sz="1200" b="1" dirty="0">
                <a:solidFill>
                  <a:schemeClr val="tx1"/>
                </a:solidFill>
                <a:effectLst/>
                <a:latin typeface="+mn-lt"/>
                <a:ea typeface="Calibri" panose="020F0502020204030204" pitchFamily="34" charset="0"/>
                <a:cs typeface="Times New Roman" panose="02020603050405020304" pitchFamily="18" charset="0"/>
              </a:rPr>
              <a:t>how close to the equator a country is. </a:t>
            </a:r>
            <a:r>
              <a:rPr lang="en-GB" sz="1200" dirty="0">
                <a:solidFill>
                  <a:schemeClr val="tx1"/>
                </a:solidFill>
                <a:effectLst/>
                <a:latin typeface="+mn-lt"/>
                <a:ea typeface="Calibri" panose="020F0502020204030204" pitchFamily="34" charset="0"/>
                <a:cs typeface="Times New Roman" panose="02020603050405020304" pitchFamily="18" charset="0"/>
              </a:rPr>
              <a:t>Pupils are introduced to the terms ‘vegetation belt’ and ‘rainforests’ and begin to locate them around the world. Through learning about the Amazon rainforest, pupils learn that each layer of the rainforest is different and </a:t>
            </a:r>
            <a:r>
              <a:rPr lang="en-GB" sz="1200" b="1" dirty="0">
                <a:solidFill>
                  <a:schemeClr val="tx1"/>
                </a:solidFill>
                <a:effectLst/>
                <a:latin typeface="+mn-lt"/>
                <a:ea typeface="Calibri" panose="020F0502020204030204" pitchFamily="34" charset="0"/>
                <a:cs typeface="Times New Roman" panose="02020603050405020304" pitchFamily="18" charset="0"/>
              </a:rPr>
              <a:t>has its own climate </a:t>
            </a:r>
            <a:r>
              <a:rPr lang="en-GB" sz="1200" dirty="0">
                <a:solidFill>
                  <a:schemeClr val="tx1"/>
                </a:solidFill>
                <a:effectLst/>
                <a:latin typeface="+mn-lt"/>
                <a:ea typeface="Calibri" panose="020F0502020204030204" pitchFamily="34" charset="0"/>
                <a:cs typeface="Times New Roman" panose="02020603050405020304" pitchFamily="18" charset="0"/>
              </a:rPr>
              <a:t>and different animals and plants that live there. Identifying how the each of the four layers differs will give pupils a foundation for understanding of what a biome is in Year 4. </a:t>
            </a:r>
            <a:r>
              <a:rPr lang="en-GB" sz="1200" b="0" dirty="0">
                <a:solidFill>
                  <a:schemeClr val="tx1"/>
                </a:solidFill>
                <a:latin typeface="+mn-lt"/>
              </a:rPr>
              <a:t>By the end of the unit, pupils should have a clear idea of what different climates are and how different animals and plants may live in those climates. </a:t>
            </a:r>
          </a:p>
          <a:p>
            <a:pPr marL="171450" indent="-171450">
              <a:buFontTx/>
              <a:buChar char="-"/>
            </a:pPr>
            <a:endParaRPr lang="en-GB" sz="1200" b="0" dirty="0">
              <a:solidFill>
                <a:schemeClr val="tx1"/>
              </a:solidFill>
              <a:latin typeface="+mn-lt"/>
            </a:endParaRPr>
          </a:p>
          <a:p>
            <a:pPr marL="0" indent="0">
              <a:buFontTx/>
              <a:buNone/>
            </a:pPr>
            <a:r>
              <a:rPr lang="en-GB" sz="1200" b="1" strike="noStrike" dirty="0">
                <a:solidFill>
                  <a:schemeClr val="tx1"/>
                </a:solidFill>
                <a:latin typeface="+mn-lt"/>
              </a:rPr>
              <a:t>[Reveal] </a:t>
            </a:r>
            <a:r>
              <a:rPr lang="en-GB" sz="1200" b="1" dirty="0">
                <a:solidFill>
                  <a:schemeClr val="tx1"/>
                </a:solidFill>
                <a:latin typeface="+mn-lt"/>
              </a:rPr>
              <a:t>Climate Zones and Biomes </a:t>
            </a:r>
            <a:r>
              <a:rPr lang="en-GB" sz="1200" b="0" dirty="0">
                <a:solidFill>
                  <a:schemeClr val="tx1"/>
                </a:solidFill>
                <a:latin typeface="+mn-lt"/>
              </a:rPr>
              <a:t>This draws on the pupils’ previous knowledge of climate through looking more in depth at climates of the world. </a:t>
            </a:r>
            <a:r>
              <a:rPr lang="en-GB" sz="1200" dirty="0">
                <a:solidFill>
                  <a:schemeClr val="tx1"/>
                </a:solidFill>
                <a:effectLst/>
                <a:latin typeface="+mn-lt"/>
                <a:ea typeface="Calibri" panose="020F0502020204030204" pitchFamily="34" charset="0"/>
              </a:rPr>
              <a:t>Pupils will draw on the core idea that climate is dependent on where a place is situated in the world considering its proximality to the equator, tropics of Cancer and Capricorn and the poles. This unit introduces the idea that there are more than just ‘hot’ and ‘cold’ climates around the world. Pupils will build on their mental model by learning the key aspects of all the world’s climate zones. The challenge in this unit is when pupils are introduced to the term biomes – pupils must have a secure knowledge of weather and then climate so that they can fully understand how many factors impact a biome. It is vital that pupils can begin to distinguish between biome and climate and begin to understand the key role climate has to a biome. Pupils will begin to understand that each biome differs either vastly or slightly through their key features of landscape to its climate, plants and animals. </a:t>
            </a:r>
            <a:r>
              <a:rPr lang="en-GB" sz="1200" b="0" i="0" u="none" strike="noStrike" dirty="0">
                <a:solidFill>
                  <a:schemeClr val="tx1"/>
                </a:solidFill>
                <a:effectLst/>
                <a:latin typeface="+mn-lt"/>
              </a:rPr>
              <a:t>Building on prior learning of different countries and continents, for example by comparing the climates of Greenland and Egypt in the ‘Hot and cold places’ topic in Year 2, pupils will develop understanding that biomes can differ significantly within a continent or even a country; this will be further developed through case studies of European countries. For example, Russia, which has four major biomes. </a:t>
            </a:r>
          </a:p>
          <a:p>
            <a:pPr marL="0" indent="0">
              <a:buFontTx/>
              <a:buNone/>
            </a:pPr>
            <a:endParaRPr lang="en-GB" sz="1200" b="0" strike="sngStrike"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strike="noStrike" dirty="0">
                <a:solidFill>
                  <a:schemeClr val="tx1"/>
                </a:solidFill>
                <a:latin typeface="+mn-lt"/>
              </a:rPr>
              <a:t>[Reveal] North America </a:t>
            </a:r>
            <a:r>
              <a:rPr lang="en-GB" sz="1200" b="0" strike="noStrike" dirty="0">
                <a:solidFill>
                  <a:schemeClr val="tx1"/>
                </a:solidFill>
                <a:latin typeface="+mn-lt"/>
              </a:rPr>
              <a:t>This unit draws on and builds on the pupils’ knowledge of biomes through looking at the different climates and biomes of North America. If has 8 different climates and 6 biomes. </a:t>
            </a:r>
            <a:r>
              <a:rPr lang="en-GB" sz="1200" b="0" dirty="0">
                <a:solidFill>
                  <a:schemeClr val="tx1"/>
                </a:solidFill>
                <a:latin typeface="+mn-lt"/>
              </a:rPr>
              <a:t>It looks more deeply at the biomes in particular the case study of Yosemite National Park and introduces the taiga (coniferous forest) biome and temperate deciduous forest biome and how they are characterised, and how their location is affected by being under the cold, harsh tundra biome. Pupils’ concept of biomes becomes more sophisticated as pupils build upon the idea that there can be several biomes within an area of land and compare biomes in relation to climate, plants and animals with other areas of the world in particular the UK and the Lake District. </a:t>
            </a:r>
          </a:p>
          <a:p>
            <a:pPr marL="0" indent="0">
              <a:buFontTx/>
              <a:buNone/>
            </a:pPr>
            <a:endParaRPr lang="en-GB" sz="1200" b="0" dirty="0">
              <a:solidFill>
                <a:schemeClr val="tx1"/>
              </a:solidFill>
              <a:latin typeface="+mn-lt"/>
            </a:endParaRPr>
          </a:p>
          <a:p>
            <a:pPr>
              <a:defRPr/>
            </a:pPr>
            <a:r>
              <a:rPr lang="en-GB" sz="1200" b="1" strike="noStrike" dirty="0">
                <a:solidFill>
                  <a:schemeClr val="tx1"/>
                </a:solidFill>
                <a:latin typeface="+mn-lt"/>
              </a:rPr>
              <a:t>[Reveal] Earth matters </a:t>
            </a:r>
            <a:r>
              <a:rPr lang="en-GB" sz="1200" b="0" strike="noStrike" dirty="0">
                <a:solidFill>
                  <a:schemeClr val="tx1"/>
                </a:solidFill>
                <a:latin typeface="+mn-lt"/>
              </a:rPr>
              <a:t>This unit draws on and builds on the pupils’ knowledge of biomes through studying the distribution of major climate zones, biomes and vegetation belts. Through case studies of </a:t>
            </a:r>
            <a:r>
              <a:rPr lang="en-GB" sz="1200" dirty="0">
                <a:solidFill>
                  <a:schemeClr val="tx1"/>
                </a:solidFill>
                <a:effectLst/>
                <a:latin typeface="+mn-lt"/>
                <a:ea typeface="Calibri" panose="020F0502020204030204" pitchFamily="34" charset="0"/>
                <a:cs typeface="Calibri"/>
              </a:rPr>
              <a:t>tundra, polar, desert and mountain biomes pupils continue to learn about the complexity of these areas and how a biome can be defined by its differing features of vegetation, soil, wildlife and climate. This unit looks at the challenges that humans face because of the biomes and how those challenges can be overcome. Pupils will begin to u</a:t>
            </a:r>
            <a:r>
              <a:rPr lang="en-GB" sz="1200" b="0" i="0" dirty="0">
                <a:solidFill>
                  <a:schemeClr val="tx1"/>
                </a:solidFill>
                <a:effectLst/>
                <a:latin typeface="+mn-lt"/>
              </a:rPr>
              <a:t>nderstand the challenges and opportunities by learning about what they experience e.g., temperature, wildlife and vegetation.</a:t>
            </a:r>
            <a:r>
              <a:rPr lang="en-GB" sz="1200" b="0" i="0" dirty="0">
                <a:solidFill>
                  <a:schemeClr val="tx1"/>
                </a:solidFill>
                <a:effectLst/>
                <a:latin typeface="+mn-lt"/>
                <a:ea typeface="+mn-ea"/>
                <a:cs typeface="+mn-cs"/>
              </a:rPr>
              <a:t> </a:t>
            </a:r>
            <a:r>
              <a:rPr lang="en-GB" sz="1200" dirty="0">
                <a:solidFill>
                  <a:schemeClr val="tx1"/>
                </a:solidFill>
                <a:effectLst/>
                <a:latin typeface="+mn-lt"/>
                <a:ea typeface="Calibri" panose="020F0502020204030204" pitchFamily="34" charset="0"/>
                <a:cs typeface="Calibri"/>
              </a:rPr>
              <a:t>Pupils’ understanding of biomes is further developed through studying a wider range of biomes and building on the knowledge gained from the case study of Yosemite National Park and The Amazon Rainforest. Pupils will g</a:t>
            </a:r>
            <a:r>
              <a:rPr lang="en-GB" sz="1200" b="0" i="0" dirty="0">
                <a:solidFill>
                  <a:schemeClr val="tx1"/>
                </a:solidFill>
                <a:effectLst/>
                <a:latin typeface="+mn-lt"/>
              </a:rPr>
              <a:t>ain understanding of global response to preservation of the rainforests, savannahs, National Parks by discussing the question, “Why are artificial biomes so important?” </a:t>
            </a:r>
            <a:r>
              <a:rPr lang="en-GB" sz="1200" dirty="0">
                <a:solidFill>
                  <a:schemeClr val="tx1"/>
                </a:solidFill>
                <a:effectLst/>
                <a:latin typeface="+mn-lt"/>
                <a:ea typeface="Calibri" panose="020F0502020204030204" pitchFamily="34" charset="0"/>
                <a:cs typeface="Calibri"/>
              </a:rPr>
              <a:t>By the end of Key Stage 2, pupils should be able to distinguish between several biomes and be able to identify biomes based on their key features.</a:t>
            </a:r>
            <a:r>
              <a:rPr lang="en-GB" dirty="0">
                <a:ea typeface="Calibri" panose="020F0502020204030204" pitchFamily="34" charset="0"/>
                <a:cs typeface="Calibri"/>
              </a:rPr>
              <a:t> </a:t>
            </a:r>
            <a:endParaRPr lang="en-GB" sz="1200" dirty="0">
              <a:solidFill>
                <a:schemeClr val="tx1"/>
              </a:solidFill>
              <a:effectLst/>
              <a:latin typeface="+mn-lt"/>
              <a:ea typeface="Calibri" panose="020F0502020204030204" pitchFamily="34" charset="0"/>
              <a:cs typeface="Calibri"/>
            </a:endParaRPr>
          </a:p>
          <a:p>
            <a:pPr marL="171450" indent="-171450">
              <a:buFontTx/>
              <a:buChar char="-"/>
            </a:pPr>
            <a:endParaRPr lang="en-GB" sz="1200" b="0"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tx1"/>
                </a:solidFill>
                <a:latin typeface="+mn-lt"/>
              </a:rPr>
              <a:t>It is important to note that in geography the progression across these units is not always linear. Pupils’ knowledge of biomes will be built on in some way in many topics. For example, units with a specific focus on countries or continents may also touch upon the weather, climate and perhaps vegetation and wildlife but not as explicitly as the topics outlined on the slide.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dirty="0">
              <a:solidFill>
                <a:schemeClr val="tx1"/>
              </a:solidFill>
              <a:latin typeface="+mn-lt"/>
            </a:endParaRPr>
          </a:p>
          <a:p>
            <a:r>
              <a:rPr lang="en-GB" sz="1200" b="0" dirty="0">
                <a:solidFill>
                  <a:schemeClr val="tx1"/>
                </a:solidFill>
                <a:latin typeface="+mn-lt"/>
              </a:rPr>
              <a:t>For the purposes of time, I have selected one of these units of work – Hot and cold places – to look more deeply at how the foundational concept of biomes is built on and developed and how as a teacher you can draw back to these underlying structures.  </a:t>
            </a:r>
            <a:endParaRPr lang="en-GB" sz="1200" b="1" dirty="0">
              <a:solidFill>
                <a:schemeClr val="tx1"/>
              </a:solidFill>
              <a:latin typeface="+mn-lt"/>
            </a:endParaRPr>
          </a:p>
          <a:p>
            <a:endParaRPr lang="en-GB" sz="1200" b="1" dirty="0">
              <a:solidFill>
                <a:schemeClr val="tx1"/>
              </a:solidFill>
              <a:latin typeface="+mn-lt"/>
              <a:cs typeface="Calibri"/>
            </a:endParaRPr>
          </a:p>
          <a:p>
            <a:r>
              <a:rPr lang="en-US" sz="1200" b="1" dirty="0">
                <a:solidFill>
                  <a:schemeClr val="tx1"/>
                </a:solidFill>
                <a:latin typeface="+mn-lt"/>
                <a:cs typeface="Calibri"/>
              </a:rPr>
              <a:t>Link to next slide: </a:t>
            </a:r>
            <a:r>
              <a:rPr lang="en-US" sz="1200" b="0" dirty="0">
                <a:solidFill>
                  <a:schemeClr val="tx1"/>
                </a:solidFill>
                <a:latin typeface="+mn-lt"/>
                <a:cs typeface="Calibri"/>
              </a:rPr>
              <a:t>Let’s now explore one of these units in more detail. </a:t>
            </a:r>
            <a:endParaRPr lang="en-GB" sz="1200" dirty="0">
              <a:solidFill>
                <a:schemeClr val="tx1"/>
              </a:solidFill>
              <a:latin typeface="+mn-lt"/>
            </a:endParaRPr>
          </a:p>
        </p:txBody>
      </p:sp>
      <p:sp>
        <p:nvSpPr>
          <p:cNvPr id="4" name="Slide Number Placeholder 3"/>
          <p:cNvSpPr>
            <a:spLocks noGrp="1"/>
          </p:cNvSpPr>
          <p:nvPr>
            <p:ph type="sldNum" sz="quarter" idx="5"/>
          </p:nvPr>
        </p:nvSpPr>
        <p:spPr/>
        <p:txBody>
          <a:bodyPr/>
          <a:lstStyle/>
          <a:p>
            <a:fld id="{AAA24272-161B-9A42-BC2D-F0109316EB3C}" type="slidenum">
              <a:rPr lang="en-GB" smtClean="0"/>
              <a:t>16</a:t>
            </a:fld>
            <a:endParaRPr lang="en-GB"/>
          </a:p>
        </p:txBody>
      </p:sp>
    </p:spTree>
    <p:extLst>
      <p:ext uri="{BB962C8B-B14F-4D97-AF65-F5344CB8AC3E}">
        <p14:creationId xmlns:p14="http://schemas.microsoft.com/office/powerpoint/2010/main" val="79670260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dirty="0">
                <a:solidFill>
                  <a:schemeClr val="tx1"/>
                </a:solidFill>
                <a:latin typeface="+mn-lt"/>
              </a:rPr>
              <a:t>00:42 – 00:47 (5 minutes)</a:t>
            </a:r>
            <a:endParaRPr lang="en-US" sz="1200" dirty="0">
              <a:solidFill>
                <a:schemeClr val="tx1"/>
              </a:solidFill>
              <a:latin typeface="+mn-lt"/>
            </a:endParaRPr>
          </a:p>
          <a:p>
            <a:endParaRPr lang="en-GB" sz="1200" b="1" dirty="0">
              <a:solidFill>
                <a:schemeClr val="tx1"/>
              </a:solidFill>
              <a:latin typeface="+mn-lt"/>
            </a:endParaRPr>
          </a:p>
          <a:p>
            <a:r>
              <a:rPr lang="en-GB" sz="1200" b="1" i="1" dirty="0">
                <a:solidFill>
                  <a:schemeClr val="tx1"/>
                </a:solidFill>
                <a:latin typeface="+mn-lt"/>
              </a:rPr>
              <a:t>KLP: </a:t>
            </a:r>
            <a:r>
              <a:rPr lang="en-GB" sz="1200" b="0" i="1" dirty="0">
                <a:solidFill>
                  <a:schemeClr val="tx1"/>
                </a:solidFill>
                <a:latin typeface="+mn-lt"/>
              </a:rPr>
              <a:t>To look in greater depth at one of the units of work to examine how the foundational concept is developed</a:t>
            </a:r>
            <a:r>
              <a:rPr lang="en-GB" sz="1200" i="1" dirty="0">
                <a:solidFill>
                  <a:schemeClr val="tx1"/>
                </a:solidFill>
                <a:latin typeface="+mn-lt"/>
              </a:rPr>
              <a:t> and the links between new content and the core concepts</a:t>
            </a:r>
            <a:r>
              <a:rPr lang="en-GB" sz="1200" b="0" i="1" dirty="0">
                <a:solidFill>
                  <a:schemeClr val="tx1"/>
                </a:solidFill>
                <a:latin typeface="+mn-lt"/>
              </a:rPr>
              <a:t>.</a:t>
            </a:r>
            <a:endParaRPr lang="en-GB" sz="1200"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1" dirty="0">
              <a:solidFill>
                <a:schemeClr val="tx1"/>
              </a:solidFill>
              <a:latin typeface="+mn-lt"/>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dirty="0">
                <a:solidFill>
                  <a:schemeClr val="tx1"/>
                </a:solidFill>
                <a:latin typeface="+mn-lt"/>
                <a:cs typeface="Calibri"/>
              </a:rPr>
              <a:t>Explain:</a:t>
            </a:r>
          </a:p>
          <a:p>
            <a:r>
              <a:rPr lang="en-GB" sz="1200" b="0" dirty="0">
                <a:solidFill>
                  <a:schemeClr val="tx1"/>
                </a:solidFill>
                <a:latin typeface="+mn-lt"/>
              </a:rPr>
              <a:t>This unit of work, ‘Hot and cold places’, studied in Year 2, builds on the basic ideas introduced in the early years </a:t>
            </a:r>
            <a:r>
              <a:rPr lang="en-GB" sz="1200" b="1" dirty="0">
                <a:solidFill>
                  <a:schemeClr val="tx1"/>
                </a:solidFill>
                <a:latin typeface="+mn-lt"/>
              </a:rPr>
              <a:t>[Reveal] </a:t>
            </a:r>
            <a:r>
              <a:rPr lang="en-GB" sz="1200" b="0" dirty="0">
                <a:solidFill>
                  <a:schemeClr val="tx1"/>
                </a:solidFill>
                <a:latin typeface="+mn-lt"/>
              </a:rPr>
              <a:t>when pupils learn about the different types of weather, seasonal changes and how animals behave differently as the seasons change, and Year 1 in the unit ‘ Weather patterns’ </a:t>
            </a:r>
            <a:r>
              <a:rPr lang="en-GB" sz="1200" b="1" dirty="0">
                <a:solidFill>
                  <a:schemeClr val="tx1"/>
                </a:solidFill>
                <a:latin typeface="+mn-lt"/>
              </a:rPr>
              <a:t>[Reveal]. </a:t>
            </a:r>
          </a:p>
          <a:p>
            <a:endParaRPr lang="en-GB" sz="1200" b="1" dirty="0">
              <a:solidFill>
                <a:schemeClr val="tx1"/>
              </a:solidFill>
              <a:latin typeface="+mn-lt"/>
            </a:endParaRPr>
          </a:p>
          <a:p>
            <a:r>
              <a:rPr lang="en-GB" sz="1200" b="0" dirty="0">
                <a:solidFill>
                  <a:schemeClr val="tx1"/>
                </a:solidFill>
                <a:latin typeface="+mn-lt"/>
              </a:rPr>
              <a:t>During the unit, the following topics are covered:</a:t>
            </a:r>
          </a:p>
          <a:p>
            <a:endParaRPr lang="en-GB" sz="1200" b="0" dirty="0">
              <a:solidFill>
                <a:schemeClr val="tx1"/>
              </a:solidFill>
              <a:latin typeface="+mn-lt"/>
            </a:endParaRPr>
          </a:p>
          <a:p>
            <a:pPr marL="171450" lvl="0" indent="-171450">
              <a:buFont typeface="Arial" panose="020B0604020202020204" pitchFamily="34" charset="0"/>
              <a:buChar char="•"/>
            </a:pPr>
            <a:r>
              <a:rPr lang="en-GB" sz="1200" dirty="0">
                <a:solidFill>
                  <a:schemeClr val="tx1"/>
                </a:solidFill>
                <a:latin typeface="+mn-lt"/>
              </a:rPr>
              <a:t>Exploring and understanding the differences between climate and weather</a:t>
            </a:r>
          </a:p>
          <a:p>
            <a:pPr marL="171450" lvl="0" indent="-171450">
              <a:buFont typeface="Arial" panose="020B0604020202020204" pitchFamily="34" charset="0"/>
              <a:buChar char="•"/>
            </a:pPr>
            <a:r>
              <a:rPr lang="en-GB" sz="1200" dirty="0">
                <a:solidFill>
                  <a:schemeClr val="tx1"/>
                </a:solidFill>
                <a:latin typeface="+mn-lt"/>
              </a:rPr>
              <a:t>location of hot and cold areas of the world </a:t>
            </a:r>
          </a:p>
          <a:p>
            <a:pPr marL="171450" lvl="0" indent="-171450">
              <a:buFont typeface="Arial" panose="020B0604020202020204" pitchFamily="34" charset="0"/>
              <a:buChar char="•"/>
            </a:pPr>
            <a:r>
              <a:rPr lang="en-GB" sz="1200" dirty="0">
                <a:solidFill>
                  <a:schemeClr val="tx1"/>
                </a:solidFill>
                <a:latin typeface="+mn-lt"/>
              </a:rPr>
              <a:t>learn the term climate and how it differs from weather </a:t>
            </a:r>
          </a:p>
          <a:p>
            <a:pPr marL="171450" lvl="0" indent="-171450">
              <a:buFont typeface="Arial" panose="020B0604020202020204" pitchFamily="34" charset="0"/>
              <a:buChar char="•"/>
            </a:pPr>
            <a:r>
              <a:rPr lang="en-GB" sz="1200" dirty="0">
                <a:solidFill>
                  <a:schemeClr val="tx1"/>
                </a:solidFill>
                <a:latin typeface="+mn-lt"/>
              </a:rPr>
              <a:t>begin to name world climate zones</a:t>
            </a:r>
          </a:p>
          <a:p>
            <a:pPr marL="171450" lvl="0" indent="-171450">
              <a:buFont typeface="Arial" panose="020B0604020202020204" pitchFamily="34" charset="0"/>
              <a:buChar char="•"/>
            </a:pPr>
            <a:r>
              <a:rPr lang="en-GB" sz="1200" dirty="0">
                <a:solidFill>
                  <a:schemeClr val="tx1"/>
                </a:solidFill>
                <a:latin typeface="+mn-lt"/>
              </a:rPr>
              <a:t>the characteristics of a polar and desert climate</a:t>
            </a:r>
          </a:p>
          <a:p>
            <a:pPr marL="171450" lvl="0" indent="-171450">
              <a:buFont typeface="Arial" panose="020B0604020202020204" pitchFamily="34" charset="0"/>
              <a:buChar char="•"/>
            </a:pPr>
            <a:r>
              <a:rPr lang="en-GB" sz="1200" dirty="0">
                <a:solidFill>
                  <a:schemeClr val="tx1"/>
                </a:solidFill>
                <a:latin typeface="+mn-lt"/>
              </a:rPr>
              <a:t>how the location of hot and cold countries affects the different animals that live there</a:t>
            </a:r>
          </a:p>
          <a:p>
            <a:pPr marL="171450" indent="-171450">
              <a:buFont typeface="Arial" panose="020B0604020202020204" pitchFamily="34" charset="0"/>
              <a:buChar char="•"/>
            </a:pPr>
            <a:endParaRPr lang="en-GB" sz="1200" dirty="0">
              <a:solidFill>
                <a:schemeClr val="tx1"/>
              </a:solidFill>
              <a:latin typeface="+mn-lt"/>
            </a:endParaRPr>
          </a:p>
          <a:p>
            <a:pPr marL="0" lvl="0" indent="0">
              <a:buFont typeface="Arial" panose="020B0604020202020204" pitchFamily="34" charset="0"/>
              <a:buNone/>
            </a:pPr>
            <a:r>
              <a:rPr lang="en-GB" sz="1200" b="0" dirty="0">
                <a:solidFill>
                  <a:schemeClr val="tx1"/>
                </a:solidFill>
                <a:latin typeface="+mn-lt"/>
              </a:rPr>
              <a:t>During this unit of work taught in Year 2, pupils’ ideas and knowledge of weather is</a:t>
            </a:r>
            <a:r>
              <a:rPr lang="en-GB" sz="1200" b="0" strike="noStrike" dirty="0">
                <a:solidFill>
                  <a:schemeClr val="tx1"/>
                </a:solidFill>
                <a:latin typeface="+mn-lt"/>
              </a:rPr>
              <a:t> built upon and challenged to develop understanding of the complexity of climates, which may be a new term for them</a:t>
            </a:r>
            <a:r>
              <a:rPr lang="en-GB" sz="1200" b="0" strike="noStrike" dirty="0">
                <a:solidFill>
                  <a:schemeClr val="tx1"/>
                </a:solidFill>
                <a:effectLst/>
                <a:latin typeface="+mn-lt"/>
                <a:ea typeface="+mn-ea"/>
                <a:cs typeface="+mn-cs"/>
              </a:rPr>
              <a:t>. </a:t>
            </a:r>
            <a:r>
              <a:rPr lang="en-GB" sz="1200" dirty="0">
                <a:solidFill>
                  <a:schemeClr val="tx1"/>
                </a:solidFill>
                <a:effectLst/>
                <a:latin typeface="+mn-lt"/>
                <a:ea typeface="Calibri" panose="020F0502020204030204" pitchFamily="34" charset="0"/>
                <a:cs typeface="Times New Roman" panose="02020603050405020304" pitchFamily="18" charset="0"/>
              </a:rPr>
              <a:t>The concept of weather and seasonal changes, previously taught in ‘Understanding the world’ in the early years and in ‘Weather patterns’ in year 1, focused on daily and seasonal weather and pupils began to look at weather around the world. This has given pupils a foundational basis for climate as they develop understanding of weather. Therefore, when the term climate is introduced in Year 1 or 2, pupils can understand how it differs from the weather, but also know how weather has an impact on climate. </a:t>
            </a:r>
            <a:r>
              <a:rPr lang="en-GB" sz="1200" b="0" dirty="0">
                <a:solidFill>
                  <a:schemeClr val="tx1"/>
                </a:solidFill>
                <a:latin typeface="+mn-lt"/>
              </a:rPr>
              <a:t>Pupils will </a:t>
            </a:r>
            <a:r>
              <a:rPr lang="en-GB" sz="1200" dirty="0">
                <a:solidFill>
                  <a:schemeClr val="tx1"/>
                </a:solidFill>
                <a:effectLst/>
                <a:latin typeface="+mn-lt"/>
                <a:ea typeface="Calibri" panose="020F0502020204030204" pitchFamily="34" charset="0"/>
                <a:cs typeface="Times New Roman" panose="02020603050405020304" pitchFamily="18" charset="0"/>
              </a:rPr>
              <a:t>continue to build upon their knowledge of climates and then build further on this core concept and study biomes in KS2 and into KS3, 4 and 5 by looking at more case studies and comparing different climates and through that be able to determine the key features of specific biomes. </a:t>
            </a:r>
            <a:endParaRPr lang="en-GB" sz="1200" dirty="0">
              <a:solidFill>
                <a:schemeClr val="tx1"/>
              </a:solidFill>
              <a:latin typeface="+mn-lt"/>
            </a:endParaRPr>
          </a:p>
          <a:p>
            <a:pPr marL="342900" lvl="0" indent="-342900">
              <a:lnSpc>
                <a:spcPct val="115000"/>
              </a:lnSpc>
              <a:spcAft>
                <a:spcPts val="1000"/>
              </a:spcAft>
              <a:buFont typeface="Arial" panose="020B0604020202020204" pitchFamily="34" charset="0"/>
              <a:buChar char="●"/>
              <a:tabLst>
                <a:tab pos="267335" algn="l"/>
              </a:tabLst>
            </a:pPr>
            <a:endParaRPr lang="en-GB" sz="1200" b="0"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1" dirty="0">
                <a:solidFill>
                  <a:schemeClr val="tx1"/>
                </a:solidFill>
                <a:latin typeface="+mn-lt"/>
                <a:cs typeface="Calibri"/>
              </a:rPr>
              <a:t>Look at each lesson or parts of the unit of work as appropriate. Share how each builds on previous learning, further develops pupils understanding of the foundational concept and link forward to related future learning where applicable.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1" dirty="0">
              <a:solidFill>
                <a:schemeClr val="tx1"/>
              </a:solidFill>
              <a:latin typeface="+mn-lt"/>
            </a:endParaRPr>
          </a:p>
          <a:p>
            <a:pPr marL="0" indent="0">
              <a:buFont typeface="Arial" panose="020B0604020202020204" pitchFamily="34" charset="0"/>
              <a:buNone/>
            </a:pPr>
            <a:r>
              <a:rPr lang="en-GB" sz="1200" b="0" strike="noStrike" dirty="0">
                <a:solidFill>
                  <a:schemeClr val="tx1"/>
                </a:solidFill>
                <a:latin typeface="+mn-lt"/>
              </a:rPr>
              <a:t>Each of the teaching points in this unit builds pupils’ prior knowledge of the foundational concept. As we go through these, I will be explicit about how they link back to the previous unit as well as how this knowledge is being challenged and developed. This will support the development of the pupils’ mental models through recall and organisation of the knowledge. </a:t>
            </a:r>
          </a:p>
          <a:p>
            <a:pPr marL="0" indent="0">
              <a:buFont typeface="Arial" panose="020B0604020202020204" pitchFamily="34" charset="0"/>
              <a:buNone/>
            </a:pPr>
            <a:endParaRPr lang="en-GB" sz="1200" b="1" strike="sngStrike"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strike="noStrike" dirty="0">
                <a:solidFill>
                  <a:schemeClr val="tx1"/>
                </a:solidFill>
                <a:latin typeface="+mn-lt"/>
              </a:rPr>
              <a:t>In the first lesson, pupils will recap that weather tells us what it is like outside each day (the conditions we experience) </a:t>
            </a:r>
            <a:r>
              <a:rPr lang="en-GB" sz="1200" b="1" strike="noStrike" dirty="0">
                <a:solidFill>
                  <a:schemeClr val="tx1"/>
                </a:solidFill>
                <a:latin typeface="+mn-lt"/>
              </a:rPr>
              <a:t>[Reveal]</a:t>
            </a:r>
            <a:r>
              <a:rPr lang="en-GB" sz="1200" b="0" strike="noStrike" dirty="0">
                <a:solidFill>
                  <a:schemeClr val="tx1"/>
                </a:solidFill>
                <a:latin typeface="+mn-lt"/>
              </a:rPr>
              <a:t>. Pupils are introduced to the term climate, which is worked out by looking at weather patterns over a period of years, usually 30. This can be challenging for some pupils in explaining the difference between the two. We can use the seasons to build on prior knowledge and ask pupils what weather we would expect in the UK during the winter. By explaining that </a:t>
            </a:r>
            <a:r>
              <a:rPr lang="en-GB" sz="1200" b="0" strike="noStrike" dirty="0">
                <a:solidFill>
                  <a:schemeClr val="tx1"/>
                </a:solidFill>
                <a:effectLst/>
                <a:latin typeface="+mn-lt"/>
                <a:cs typeface="Times New Roman" panose="02020603050405020304" pitchFamily="18" charset="0"/>
              </a:rPr>
              <a:t>c</a:t>
            </a:r>
            <a:r>
              <a:rPr lang="en-GB" sz="1200" dirty="0">
                <a:solidFill>
                  <a:schemeClr val="tx1"/>
                </a:solidFill>
                <a:effectLst/>
                <a:latin typeface="+mn-lt"/>
                <a:ea typeface="Calibri" panose="020F0502020204030204" pitchFamily="34" charset="0"/>
                <a:cs typeface="Times New Roman" panose="02020603050405020304" pitchFamily="18" charset="0"/>
              </a:rPr>
              <a:t>limate is what we ‘expect’ and weather is what we ‘get’ should help pupils to explain the differences. We can further explain climate to pupils by using the example of the UK; we have a temperate climate, which means that there are four distinct seasons.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strike="noStrike"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strike="noStrike" dirty="0">
                <a:solidFill>
                  <a:schemeClr val="tx1"/>
                </a:solidFill>
                <a:latin typeface="+mn-lt"/>
              </a:rPr>
              <a:t>In the second and third lessons, pupils begin to name the world climate zones and in particular focus on the location of hot and cold areas of the world, building on understanding that weather differs across the UK and the world from the year 1 unit ‘Weather patterns’ </a:t>
            </a:r>
            <a:r>
              <a:rPr lang="en-GB" sz="1200" b="1" strike="noStrike" dirty="0">
                <a:solidFill>
                  <a:schemeClr val="tx1"/>
                </a:solidFill>
                <a:effectLst/>
                <a:latin typeface="+mn-lt"/>
                <a:ea typeface="+mn-ea"/>
                <a:cs typeface="+mn-cs"/>
              </a:rPr>
              <a:t>[Reveal]</a:t>
            </a:r>
            <a:r>
              <a:rPr lang="en-GB" sz="1200" b="0" strike="noStrike" dirty="0">
                <a:solidFill>
                  <a:schemeClr val="tx1"/>
                </a:solidFill>
                <a:effectLst/>
                <a:latin typeface="+mn-lt"/>
                <a:ea typeface="+mn-ea"/>
                <a:cs typeface="+mn-cs"/>
              </a:rPr>
              <a:t>.</a:t>
            </a:r>
            <a:r>
              <a:rPr lang="en-GB" sz="1200" b="0" strike="noStrike" dirty="0">
                <a:solidFill>
                  <a:schemeClr val="tx1"/>
                </a:solidFill>
                <a:latin typeface="+mn-lt"/>
              </a:rPr>
              <a:t> Pupils develop understanding that the closer countries are to the equator the warmer they are and the further away and closer to the north and south poles countries are the colder they are. This idea will be further built upon in the Year 3 topic of rainforests and again when revisiting climate zones and when pupils are introduced to the term biomes in Year 4 </a:t>
            </a:r>
            <a:r>
              <a:rPr lang="en-GB" sz="1200" b="0" i="1" strike="noStrike" dirty="0">
                <a:solidFill>
                  <a:schemeClr val="tx1"/>
                </a:solidFill>
                <a:latin typeface="+mn-lt"/>
              </a:rPr>
              <a:t>(in the units on Rainforests and Climate zones and biomes) </a:t>
            </a:r>
            <a:r>
              <a:rPr lang="en-GB" sz="1200" b="1" strike="noStrike" dirty="0">
                <a:solidFill>
                  <a:schemeClr val="tx1"/>
                </a:solidFill>
                <a:effectLst/>
                <a:latin typeface="+mn-lt"/>
                <a:ea typeface="+mn-ea"/>
                <a:cs typeface="+mn-cs"/>
              </a:rPr>
              <a:t>[Reveal]</a:t>
            </a:r>
            <a:r>
              <a:rPr lang="en-GB" sz="1200" b="0" strike="noStrike" dirty="0">
                <a:solidFill>
                  <a:schemeClr val="tx1"/>
                </a:solidFill>
                <a:latin typeface="+mn-lt"/>
              </a:rPr>
              <a:t>.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strike="noStrike"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strike="noStrike" dirty="0">
                <a:solidFill>
                  <a:schemeClr val="tx1"/>
                </a:solidFill>
                <a:latin typeface="+mn-lt"/>
              </a:rPr>
              <a:t>[Reveal] </a:t>
            </a:r>
            <a:r>
              <a:rPr lang="en-GB" sz="1200" b="0" strike="noStrike" dirty="0">
                <a:solidFill>
                  <a:schemeClr val="tx1"/>
                </a:solidFill>
                <a:latin typeface="+mn-lt"/>
              </a:rPr>
              <a:t>During the fourth lesson, pupils learn about the characteristics of countries with a hot and cold climate (desert and polar climates). They will look at the location, seasons, weather, landscape and temperatures. For example, pupils will learn how 80% of Greenland is covered with thick snow and ice and has long winters and extremely short summers and how the temperature is rarely above freezing. A challenge for Year 2 pupils could be to understand the harsh, cold conditions if they do not have anything to compare it to, some pupils may not have experienced snow in the UK. Pupils will also learn about a hot county for example, Egypt where it is very hot, dry and hardly any rain falls. </a:t>
            </a:r>
            <a:r>
              <a:rPr lang="en-GB" sz="1200" b="1" strike="noStrike" dirty="0">
                <a:solidFill>
                  <a:schemeClr val="tx1"/>
                </a:solidFill>
                <a:latin typeface="+mn-lt"/>
              </a:rPr>
              <a:t>[Reveal] </a:t>
            </a:r>
            <a:r>
              <a:rPr lang="en-GB" sz="1200" b="0" strike="noStrike" dirty="0">
                <a:solidFill>
                  <a:schemeClr val="tx1"/>
                </a:solidFill>
                <a:latin typeface="+mn-lt"/>
              </a:rPr>
              <a:t>Pupils will revisit and further develop their understanding of climate zones and biomes in Year 3 and 4.</a:t>
            </a:r>
          </a:p>
          <a:p>
            <a:pPr marL="0" indent="0">
              <a:buFont typeface="Arial" panose="020B0604020202020204" pitchFamily="34" charset="0"/>
              <a:buNone/>
            </a:pPr>
            <a:endParaRPr lang="en-GB" sz="1200" b="0" strike="sngStrike"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strike="noStrike" dirty="0">
                <a:solidFill>
                  <a:schemeClr val="tx1"/>
                </a:solidFill>
                <a:latin typeface="+mn-lt"/>
              </a:rPr>
              <a:t>During the final lesson, pupils will look at the impact climate has on the animals that live in different locations (this will be explored through case studies). This idea will be built further upon in KS2 </a:t>
            </a:r>
            <a:r>
              <a:rPr lang="en-GB" sz="1200" b="1" strike="noStrike" dirty="0">
                <a:solidFill>
                  <a:schemeClr val="tx1"/>
                </a:solidFill>
                <a:latin typeface="+mn-lt"/>
              </a:rPr>
              <a:t>[Reveal] </a:t>
            </a:r>
            <a:r>
              <a:rPr lang="en-GB" sz="1200" b="0" strike="noStrike" dirty="0">
                <a:solidFill>
                  <a:schemeClr val="tx1"/>
                </a:solidFill>
                <a:latin typeface="+mn-lt"/>
              </a:rPr>
              <a:t>In the ‘Earth matters’ topic in Year 6 pupils will study the challenges humans and animals have living in certain climates and biomes and how they can overcome them. Pupils will begin to understand that what lives in certain climates will depend on many factors. For example, an Arctic hare’s </a:t>
            </a:r>
            <a:r>
              <a:rPr lang="en-GB" sz="1200" dirty="0">
                <a:solidFill>
                  <a:schemeClr val="tx1"/>
                </a:solidFill>
                <a:effectLst/>
                <a:latin typeface="+mn-lt"/>
                <a:ea typeface="Calibri" panose="020F0502020204030204" pitchFamily="34" charset="0"/>
                <a:cs typeface="Times New Roman" panose="02020603050405020304" pitchFamily="18" charset="0"/>
              </a:rPr>
              <a:t>body can withstand the low temperatures of the Arctic. They have short ears to help them to conserve heat and a high percentage of body fat that aid them in surviving in very low temperatures.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a:solidFill>
                  <a:schemeClr val="tx1"/>
                </a:solidFill>
                <a:effectLst/>
                <a:latin typeface="+mn-lt"/>
                <a:ea typeface="Calibri" panose="020F0502020204030204" pitchFamily="34" charset="0"/>
                <a:cs typeface="Times New Roman" panose="02020603050405020304" pitchFamily="18" charset="0"/>
              </a:rPr>
              <a:t>The ‘Hot and cold’ unit will further build pupils’ mental models of the concept of weather and climate in relation to learning about biomes in Key Stage 2. This more developed and connected mental model will form the basis of the units of work on  ‘Rainforests’, ‘Climate zones and biomes’ and ‘Earth matters’. The idea is introduced that biomes not only affect wildlife and vegetation but also the people that live there. </a:t>
            </a:r>
          </a:p>
          <a:p>
            <a:pPr marL="0" indent="0">
              <a:buFont typeface="Arial" panose="020B0604020202020204" pitchFamily="34" charset="0"/>
              <a:buNone/>
            </a:pPr>
            <a:endParaRPr lang="en-GB" sz="1200" b="0"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b="1" dirty="0">
                <a:solidFill>
                  <a:schemeClr val="tx1"/>
                </a:solidFill>
                <a:latin typeface="+mn-lt"/>
                <a:cs typeface="Calibri"/>
              </a:rPr>
              <a:t>Link to next slide: </a:t>
            </a:r>
            <a:r>
              <a:rPr lang="en-US" sz="1200" b="0" dirty="0">
                <a:solidFill>
                  <a:schemeClr val="tx1"/>
                </a:solidFill>
                <a:latin typeface="+mn-lt"/>
                <a:cs typeface="Calibri"/>
              </a:rPr>
              <a:t>Let’s consider building flexibility of thought for pupils. </a:t>
            </a:r>
            <a:endParaRPr lang="en-GB" sz="1200" b="0" dirty="0">
              <a:solidFill>
                <a:schemeClr val="tx1"/>
              </a:solidFill>
              <a:latin typeface="+mn-lt"/>
            </a:endParaRPr>
          </a:p>
        </p:txBody>
      </p:sp>
      <p:sp>
        <p:nvSpPr>
          <p:cNvPr id="4" name="Slide Number Placeholder 3"/>
          <p:cNvSpPr>
            <a:spLocks noGrp="1"/>
          </p:cNvSpPr>
          <p:nvPr>
            <p:ph type="sldNum" sz="quarter" idx="5"/>
          </p:nvPr>
        </p:nvSpPr>
        <p:spPr/>
        <p:txBody>
          <a:bodyPr/>
          <a:lstStyle/>
          <a:p>
            <a:fld id="{AAA24272-161B-9A42-BC2D-F0109316EB3C}" type="slidenum">
              <a:rPr lang="en-GB" smtClean="0"/>
              <a:t>17</a:t>
            </a:fld>
            <a:endParaRPr lang="en-GB"/>
          </a:p>
        </p:txBody>
      </p:sp>
    </p:spTree>
    <p:extLst>
      <p:ext uri="{BB962C8B-B14F-4D97-AF65-F5344CB8AC3E}">
        <p14:creationId xmlns:p14="http://schemas.microsoft.com/office/powerpoint/2010/main" val="54628944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solidFill>
                  <a:schemeClr val="tx1"/>
                </a:solidFill>
              </a:rPr>
              <a:t>00:47 – 00:50 (3 minutes)</a:t>
            </a:r>
            <a:endParaRPr lang="en-US" dirty="0">
              <a:solidFill>
                <a:schemeClr val="tx1"/>
              </a:solidFill>
            </a:endParaRPr>
          </a:p>
          <a:p>
            <a:endParaRPr lang="en-GB" dirty="0">
              <a:solidFill>
                <a:schemeClr val="tx1"/>
              </a:solidFill>
            </a:endParaRPr>
          </a:p>
          <a:p>
            <a:r>
              <a:rPr lang="en-GB" b="1" i="1" dirty="0">
                <a:solidFill>
                  <a:schemeClr val="tx1"/>
                </a:solidFill>
                <a:cs typeface="Calibri"/>
              </a:rPr>
              <a:t>KLP: </a:t>
            </a:r>
            <a:r>
              <a:rPr lang="en-GB" b="0" i="1" dirty="0">
                <a:solidFill>
                  <a:schemeClr val="tx1"/>
                </a:solidFill>
                <a:cs typeface="Calibri"/>
              </a:rPr>
              <a:t>Through building pupils' mental model of a concept, pupils should be able to think increasingly flexibly about the concept and related ideas.</a:t>
            </a:r>
            <a:endParaRPr lang="en-GB" b="1" i="1" dirty="0">
              <a:solidFill>
                <a:schemeClr val="tx1"/>
              </a:solidFill>
            </a:endParaRPr>
          </a:p>
          <a:p>
            <a:endParaRPr lang="en-GB" b="1" dirty="0">
              <a:solidFill>
                <a:schemeClr val="tx1"/>
              </a:solidFill>
            </a:endParaRPr>
          </a:p>
          <a:p>
            <a:r>
              <a:rPr lang="en-GB" b="1" dirty="0">
                <a:solidFill>
                  <a:schemeClr val="tx1"/>
                </a:solidFill>
              </a:rPr>
              <a:t>Explain: </a:t>
            </a:r>
          </a:p>
          <a:p>
            <a:r>
              <a:rPr lang="en-GB" b="0" dirty="0">
                <a:solidFill>
                  <a:schemeClr val="tx1"/>
                </a:solidFill>
              </a:rPr>
              <a:t>As the number of examples that pupils encounter increases, especially if the underlying structures have been exposed to them, their thinking will become more flexible. Let’s look at an example. </a:t>
            </a:r>
          </a:p>
          <a:p>
            <a:endParaRPr lang="en-GB" b="0"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solidFill>
                  <a:schemeClr val="tx1"/>
                </a:solidFill>
              </a:rPr>
              <a:t>[Reveal] </a:t>
            </a:r>
            <a:r>
              <a:rPr lang="en-GB" b="0" dirty="0">
                <a:solidFill>
                  <a:schemeClr val="tx1"/>
                </a:solidFill>
              </a:rPr>
              <a:t>In the unit ‘Hot and cold’, pupils will look at the concept of weather and be introduced to the term ‘climate’, looking at two case studies of Greenland and Egypt. Pupils already have a conceptual framework for weather through the unit ‘Weather patterns’ and will have explored this through a case study of the UK </a:t>
            </a:r>
            <a:r>
              <a:rPr lang="en-GB" b="1" dirty="0">
                <a:solidFill>
                  <a:schemeClr val="tx1"/>
                </a:solidFill>
              </a:rPr>
              <a:t>[Reveal], </a:t>
            </a:r>
            <a:r>
              <a:rPr lang="en-GB" b="0" dirty="0">
                <a:solidFill>
                  <a:schemeClr val="tx1"/>
                </a:solidFill>
              </a:rPr>
              <a:t>in particular daily and seasonal weather. They know what weather is and that it can have an impact on the people (what to wear, take outside with them), and plants and trees (seasonal changes). When looking at a case study of Greenland </a:t>
            </a:r>
            <a:r>
              <a:rPr lang="en-GB" b="1" dirty="0">
                <a:solidFill>
                  <a:schemeClr val="tx1"/>
                </a:solidFill>
              </a:rPr>
              <a:t>[Reveal]</a:t>
            </a:r>
            <a:r>
              <a:rPr lang="en-GB" b="0" dirty="0">
                <a:solidFill>
                  <a:schemeClr val="tx1"/>
                </a:solidFill>
              </a:rPr>
              <a:t>, pupils should be able to recall this knowledge and apply it to this new context thinking about the impact climate has on the animals and people that live there. The teacher can then spend the majority of time considering the different factors in this specific context, why this is the case and the impact that this has adding to pupils’ mental model and complexity of thought. When pupils return to this topic in upper KS2 and KS3, pupils will bring all this previous and recent knowledge to the new context. </a:t>
            </a:r>
          </a:p>
          <a:p>
            <a:endParaRPr lang="en-GB" b="0" dirty="0">
              <a:solidFill>
                <a:schemeClr val="tx1"/>
              </a:solidFill>
            </a:endParaRPr>
          </a:p>
          <a:p>
            <a:r>
              <a:rPr lang="en-US" b="1" dirty="0">
                <a:solidFill>
                  <a:schemeClr val="tx1"/>
                </a:solidFill>
                <a:cs typeface="Calibri"/>
              </a:rPr>
              <a:t>Link to next slide: </a:t>
            </a:r>
            <a:r>
              <a:rPr lang="en-US" b="0" dirty="0">
                <a:solidFill>
                  <a:schemeClr val="tx1"/>
                </a:solidFill>
                <a:cs typeface="Calibri"/>
              </a:rPr>
              <a:t>Now we have looked at an example of a curriculum, let’s spend some time looking at your curriculum. </a:t>
            </a:r>
          </a:p>
          <a:p>
            <a:endParaRPr lang="en-GB" dirty="0"/>
          </a:p>
        </p:txBody>
      </p:sp>
      <p:sp>
        <p:nvSpPr>
          <p:cNvPr id="4" name="Slide Number Placeholder 3"/>
          <p:cNvSpPr>
            <a:spLocks noGrp="1"/>
          </p:cNvSpPr>
          <p:nvPr>
            <p:ph type="sldNum" sz="quarter" idx="5"/>
          </p:nvPr>
        </p:nvSpPr>
        <p:spPr/>
        <p:txBody>
          <a:bodyPr/>
          <a:lstStyle/>
          <a:p>
            <a:fld id="{AAA24272-161B-9A42-BC2D-F0109316EB3C}" type="slidenum">
              <a:rPr lang="en-GB" smtClean="0"/>
              <a:t>18</a:t>
            </a:fld>
            <a:endParaRPr lang="en-GB"/>
          </a:p>
        </p:txBody>
      </p:sp>
    </p:spTree>
    <p:extLst>
      <p:ext uri="{BB962C8B-B14F-4D97-AF65-F5344CB8AC3E}">
        <p14:creationId xmlns:p14="http://schemas.microsoft.com/office/powerpoint/2010/main" val="21648221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00:50 – 01:06 (16 minutes)</a:t>
            </a:r>
            <a:endParaRPr lang="en-US" dirty="0"/>
          </a:p>
          <a:p>
            <a:endParaRPr lang="en-GB" dirty="0"/>
          </a:p>
          <a:p>
            <a:r>
              <a:rPr lang="en-GB" b="1" i="1" dirty="0">
                <a:cs typeface="Calibri"/>
              </a:rPr>
              <a:t>KLP: </a:t>
            </a:r>
            <a:r>
              <a:rPr lang="en-GB" b="0" i="1" dirty="0">
                <a:cs typeface="Calibri"/>
              </a:rPr>
              <a:t>For ECTs to apply what they have learnt from the seminar to their own curriculum map.</a:t>
            </a:r>
            <a:r>
              <a:rPr lang="en-GB" i="1" dirty="0">
                <a:cs typeface="Calibri"/>
              </a:rPr>
              <a:t> </a:t>
            </a:r>
            <a:r>
              <a:rPr lang="en-GB" i="1" dirty="0"/>
              <a:t>ECTs should consider how their curriculum is sequenced, where foundational concepts are revisited and how new learning builds on prior knowledge.</a:t>
            </a:r>
            <a:endParaRPr lang="en-GB" b="0" i="1" dirty="0">
              <a:cs typeface="Calibri"/>
            </a:endParaRPr>
          </a:p>
          <a:p>
            <a:endParaRPr lang="en-GB" b="1" dirty="0"/>
          </a:p>
          <a:p>
            <a:r>
              <a:rPr lang="en-GB" b="1" dirty="0"/>
              <a:t>Explain: </a:t>
            </a:r>
            <a:endParaRPr lang="en-GB" b="1" dirty="0">
              <a:cs typeface="Calibri"/>
            </a:endParaRPr>
          </a:p>
          <a:p>
            <a:r>
              <a:rPr lang="en-GB" b="0" dirty="0">
                <a:cs typeface="Calibri"/>
              </a:rPr>
              <a:t>Now that we’ve worked through an example together, you’ll now have time to work through some of the steps with your own curriculum. You will have 15 minutes’ individual work time before moving into breakout rooms with a partner. Here you will share and talk through your example with your partner and provide each other with feedback.</a:t>
            </a:r>
          </a:p>
          <a:p>
            <a:endParaRPr lang="en-GB" b="0" dirty="0">
              <a:cs typeface="Calibri"/>
            </a:endParaRPr>
          </a:p>
          <a:p>
            <a:r>
              <a:rPr lang="en-GB" b="1" dirty="0">
                <a:cs typeface="Calibri"/>
              </a:rPr>
              <a:t>Activity:</a:t>
            </a:r>
          </a:p>
          <a:p>
            <a:r>
              <a:rPr lang="en-GB" b="0" dirty="0">
                <a:cs typeface="Calibri"/>
              </a:rPr>
              <a:t>Please use the next </a:t>
            </a:r>
            <a:r>
              <a:rPr lang="en-GB" dirty="0">
                <a:cs typeface="Calibri"/>
              </a:rPr>
              <a:t>15</a:t>
            </a:r>
            <a:r>
              <a:rPr lang="en-GB" b="0" dirty="0">
                <a:cs typeface="Calibri"/>
              </a:rPr>
              <a:t> minutes to use your curriculum map to:</a:t>
            </a:r>
            <a:endParaRPr lang="en-GB" sz="1200" dirty="0"/>
          </a:p>
          <a:p>
            <a:pPr marL="342900" indent="-342900">
              <a:buFont typeface="+mj-lt"/>
              <a:buAutoNum type="arabicPeriod"/>
            </a:pPr>
            <a:r>
              <a:rPr lang="en-GB" sz="1200" dirty="0"/>
              <a:t>Identify a foundational concept e.g., settlements or landscapes and environment.</a:t>
            </a:r>
            <a:endParaRPr lang="en-GB" sz="1200" dirty="0">
              <a:cs typeface="Calibri"/>
            </a:endParaRPr>
          </a:p>
          <a:p>
            <a:pPr marL="342900" indent="-342900">
              <a:buFont typeface="+mj-lt"/>
              <a:buAutoNum type="arabicPeriod"/>
            </a:pPr>
            <a:r>
              <a:rPr lang="en-GB" sz="1200" dirty="0"/>
              <a:t>Highlight where it occurs across the curriculum.</a:t>
            </a:r>
            <a:endParaRPr lang="en-GB" sz="1200" dirty="0">
              <a:cs typeface="Calibri"/>
            </a:endParaRPr>
          </a:p>
          <a:p>
            <a:pPr marL="342900" indent="-342900">
              <a:buFont typeface="+mj-lt"/>
              <a:buAutoNum type="arabicPeriod"/>
            </a:pPr>
            <a:r>
              <a:rPr lang="en-GB" sz="1200" dirty="0"/>
              <a:t>Look at one unit in more detail and make notes on:</a:t>
            </a:r>
            <a:endParaRPr lang="en-GB" sz="1200" dirty="0">
              <a:cs typeface="Calibri"/>
            </a:endParaRPr>
          </a:p>
          <a:p>
            <a:pPr marL="800100" lvl="1" indent="-342900">
              <a:buFont typeface="Arial" panose="020B0604020202020204" pitchFamily="34" charset="0"/>
              <a:buChar char="•"/>
            </a:pPr>
            <a:r>
              <a:rPr lang="en-GB" sz="1200" dirty="0"/>
              <a:t>What are pupils learning about the foundational concept?</a:t>
            </a:r>
            <a:endParaRPr lang="en-GB" sz="1200" dirty="0">
              <a:cs typeface="Calibri"/>
            </a:endParaRPr>
          </a:p>
          <a:p>
            <a:pPr marL="800100" lvl="1" indent="-342900">
              <a:buFont typeface="Arial" panose="020B0604020202020204" pitchFamily="34" charset="0"/>
              <a:buChar char="•"/>
            </a:pPr>
            <a:r>
              <a:rPr lang="en-GB" sz="1200" dirty="0"/>
              <a:t>How does this link to the units before?</a:t>
            </a:r>
            <a:endParaRPr lang="en-GB" sz="1200" dirty="0">
              <a:cs typeface="Calibri"/>
            </a:endParaRPr>
          </a:p>
          <a:p>
            <a:pPr marL="800100" lvl="1" indent="-342900">
              <a:buFont typeface="Arial" panose="020B0604020202020204" pitchFamily="34" charset="0"/>
              <a:buChar char="•"/>
            </a:pPr>
            <a:r>
              <a:rPr lang="en-GB" sz="1200" dirty="0"/>
              <a:t>How does this link to the units that come after?</a:t>
            </a:r>
            <a:endParaRPr lang="en-GB" sz="1200" dirty="0">
              <a:cs typeface="Calibri"/>
            </a:endParaRPr>
          </a:p>
          <a:p>
            <a:endParaRPr lang="en-GB" b="0" dirty="0">
              <a:cs typeface="Calibri"/>
            </a:endParaRPr>
          </a:p>
          <a:p>
            <a:r>
              <a:rPr lang="en-GB" i="0" dirty="0">
                <a:cs typeface="Calibri"/>
              </a:rPr>
              <a:t>Consider also the questions shown on screen.</a:t>
            </a:r>
          </a:p>
          <a:p>
            <a:endParaRPr lang="en-GB" i="0" dirty="0">
              <a:cs typeface="Calibri"/>
            </a:endParaRPr>
          </a:p>
          <a:p>
            <a:r>
              <a:rPr lang="en-GB" i="0" dirty="0">
                <a:cs typeface="Calibri"/>
              </a:rPr>
              <a:t>I’ll let you know once the </a:t>
            </a:r>
            <a:r>
              <a:rPr lang="en-GB" dirty="0">
                <a:cs typeface="Calibri"/>
              </a:rPr>
              <a:t>15</a:t>
            </a:r>
            <a:r>
              <a:rPr lang="en-GB" i="0" dirty="0">
                <a:cs typeface="Calibri"/>
              </a:rPr>
              <a:t> minutes are up, at which point I will discuss the next part of the activity before I move you into breakout groups of 2. </a:t>
            </a:r>
            <a:r>
              <a:rPr lang="en-GB" i="1" dirty="0">
                <a:cs typeface="Calibri"/>
              </a:rPr>
              <a:t>Give ECTs 15 minutes to work through the task independently, once the 15 minutes is up bring ECTs back together and read through the instructions on the following slide.</a:t>
            </a:r>
          </a:p>
          <a:p>
            <a:endParaRPr lang="en-GB" i="1" dirty="0">
              <a:cs typeface="Calibri"/>
            </a:endParaRPr>
          </a:p>
          <a:p>
            <a:r>
              <a:rPr lang="en-GB" i="1" dirty="0">
                <a:cs typeface="Calibri"/>
              </a:rPr>
              <a:t>If ECTs do not have their own curriculum map they can refer to the road map used in this seminar focusing on ‘People and place’ through the units:</a:t>
            </a:r>
          </a:p>
          <a:p>
            <a:pPr marL="171450" indent="-171450">
              <a:buFont typeface="Arial" panose="020B0604020202020204" pitchFamily="34" charset="0"/>
              <a:buChar char="•"/>
            </a:pPr>
            <a:r>
              <a:rPr lang="en-GB" i="1" dirty="0">
                <a:cs typeface="Calibri"/>
              </a:rPr>
              <a:t>Who lives here? Our local area</a:t>
            </a:r>
          </a:p>
          <a:p>
            <a:pPr marL="171450" indent="-171450">
              <a:buFont typeface="Arial" panose="020B0604020202020204" pitchFamily="34" charset="0"/>
              <a:buChar char="•"/>
            </a:pPr>
            <a:r>
              <a:rPr lang="en-GB" i="1" dirty="0">
                <a:cs typeface="Calibri"/>
              </a:rPr>
              <a:t>Investigating our local area</a:t>
            </a:r>
          </a:p>
          <a:p>
            <a:pPr marL="171450" indent="-171450">
              <a:buFont typeface="Arial" panose="020B0604020202020204" pitchFamily="34" charset="0"/>
              <a:buChar char="•"/>
            </a:pPr>
            <a:r>
              <a:rPr lang="en-GB" i="1" dirty="0">
                <a:cs typeface="Calibri"/>
              </a:rPr>
              <a:t>Local areas and a sustainable world</a:t>
            </a:r>
          </a:p>
          <a:p>
            <a:pPr marL="171450" indent="-171450">
              <a:buFont typeface="Arial" panose="020B0604020202020204" pitchFamily="34" charset="0"/>
              <a:buChar char="•"/>
            </a:pPr>
            <a:r>
              <a:rPr lang="en-GB" i="1" dirty="0">
                <a:cs typeface="Calibri"/>
              </a:rPr>
              <a:t>Comparing places and people</a:t>
            </a:r>
          </a:p>
          <a:p>
            <a:endParaRPr lang="en-US" b="1" dirty="0">
              <a:cs typeface="Calibri"/>
            </a:endParaRPr>
          </a:p>
          <a:p>
            <a:r>
              <a:rPr lang="en-US" b="1" dirty="0">
                <a:cs typeface="Calibri"/>
              </a:rPr>
              <a:t>Link to next slide: </a:t>
            </a:r>
            <a:r>
              <a:rPr lang="en-US" b="0" dirty="0">
                <a:cs typeface="Calibri"/>
              </a:rPr>
              <a:t>Let’s look at what you are going to do in your breakout rooms.</a:t>
            </a:r>
          </a:p>
          <a:p>
            <a:endParaRPr lang="en-GB" dirty="0"/>
          </a:p>
        </p:txBody>
      </p:sp>
      <p:sp>
        <p:nvSpPr>
          <p:cNvPr id="4" name="Slide Number Placeholder 3"/>
          <p:cNvSpPr>
            <a:spLocks noGrp="1"/>
          </p:cNvSpPr>
          <p:nvPr>
            <p:ph type="sldNum" sz="quarter" idx="5"/>
          </p:nvPr>
        </p:nvSpPr>
        <p:spPr/>
        <p:txBody>
          <a:bodyPr/>
          <a:lstStyle/>
          <a:p>
            <a:fld id="{AAA24272-161B-9A42-BC2D-F0109316EB3C}" type="slidenum">
              <a:rPr lang="en-GB" smtClean="0"/>
              <a:t>19</a:t>
            </a:fld>
            <a:endParaRPr lang="en-GB"/>
          </a:p>
        </p:txBody>
      </p:sp>
    </p:spTree>
    <p:extLst>
      <p:ext uri="{BB962C8B-B14F-4D97-AF65-F5344CB8AC3E}">
        <p14:creationId xmlns:p14="http://schemas.microsoft.com/office/powerpoint/2010/main" val="338032524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01:06 – 01:24 (18 minutes)</a:t>
            </a:r>
          </a:p>
          <a:p>
            <a:endParaRPr lang="en-GB" dirty="0"/>
          </a:p>
          <a:p>
            <a:r>
              <a:rPr lang="en-GB" b="1" i="1" dirty="0">
                <a:cs typeface="Calibri"/>
              </a:rPr>
              <a:t>KLP: </a:t>
            </a:r>
            <a:r>
              <a:rPr lang="en-GB" b="0" i="1" dirty="0">
                <a:cs typeface="Calibri"/>
              </a:rPr>
              <a:t>For ECTs to apply what they have learnt from the seminar to their own curriculum map.</a:t>
            </a:r>
            <a:r>
              <a:rPr lang="en-GB" i="1" dirty="0">
                <a:cs typeface="Calibri"/>
              </a:rPr>
              <a:t> </a:t>
            </a:r>
            <a:r>
              <a:rPr lang="en-GB" i="1" dirty="0"/>
              <a:t>ECTs should consider how their curriculum is sequenced, where foundational concepts are revisited and how new learning builds on prior knowledge.</a:t>
            </a:r>
            <a:endParaRPr lang="en-GB" b="0" i="1" dirty="0"/>
          </a:p>
          <a:p>
            <a:endParaRPr lang="en-GB" b="1" dirty="0"/>
          </a:p>
          <a:p>
            <a:r>
              <a:rPr lang="en-GB" b="1" dirty="0"/>
              <a:t>Activity: </a:t>
            </a:r>
            <a:endParaRPr lang="en-GB" b="1" dirty="0">
              <a:cs typeface="Calibri"/>
            </a:endParaRPr>
          </a:p>
          <a:p>
            <a:r>
              <a:rPr lang="en-GB" b="0" dirty="0">
                <a:cs typeface="Calibri"/>
              </a:rPr>
              <a:t>You are now going to move into breakout rooms with a partner for </a:t>
            </a:r>
            <a:r>
              <a:rPr lang="en-GB" dirty="0">
                <a:cs typeface="Calibri"/>
              </a:rPr>
              <a:t>14</a:t>
            </a:r>
            <a:r>
              <a:rPr lang="en-GB" b="0" dirty="0">
                <a:cs typeface="Calibri"/>
              </a:rPr>
              <a:t> minutes. Here you will share your thinking about your concept with your partner by noting:</a:t>
            </a:r>
          </a:p>
          <a:p>
            <a:pPr marL="285750" indent="-285750">
              <a:buFont typeface="Arial" panose="020B0604020202020204" pitchFamily="34" charset="0"/>
              <a:buChar char="•"/>
            </a:pPr>
            <a:r>
              <a:rPr lang="en-GB" sz="1200" dirty="0">
                <a:solidFill>
                  <a:schemeClr val="tx1"/>
                </a:solidFill>
              </a:rPr>
              <a:t>the foundational concept</a:t>
            </a:r>
          </a:p>
          <a:p>
            <a:pPr marL="285750" indent="-285750">
              <a:buFont typeface="Arial" panose="020B0604020202020204" pitchFamily="34" charset="0"/>
              <a:buChar char="•"/>
            </a:pPr>
            <a:r>
              <a:rPr lang="en-GB" dirty="0"/>
              <a:t>where and how it reoccurs</a:t>
            </a:r>
          </a:p>
          <a:p>
            <a:pPr marL="285750" indent="-285750">
              <a:buFont typeface="Arial" panose="020B0604020202020204" pitchFamily="34" charset="0"/>
              <a:buChar char="•"/>
            </a:pPr>
            <a:r>
              <a:rPr lang="en-GB" sz="1200" dirty="0">
                <a:solidFill>
                  <a:schemeClr val="tx1"/>
                </a:solidFill>
              </a:rPr>
              <a:t>how the unit you focused on links to </a:t>
            </a:r>
            <a:r>
              <a:rPr lang="en-GB" dirty="0"/>
              <a:t>previous and future units in order to develop the concept</a:t>
            </a:r>
          </a:p>
          <a:p>
            <a:r>
              <a:rPr lang="en-GB" b="0" dirty="0">
                <a:cs typeface="Calibri"/>
              </a:rPr>
              <a:t>With your partner consider and discuss the questions shared here on the right.</a:t>
            </a:r>
          </a:p>
          <a:p>
            <a:endParaRPr lang="en-GB" b="0" dirty="0">
              <a:cs typeface="Calibri"/>
            </a:endParaRPr>
          </a:p>
          <a:p>
            <a:r>
              <a:rPr lang="en-GB" b="0" dirty="0">
                <a:cs typeface="Calibri"/>
              </a:rPr>
              <a:t>After </a:t>
            </a:r>
            <a:r>
              <a:rPr lang="en-GB" dirty="0">
                <a:cs typeface="Calibri"/>
              </a:rPr>
              <a:t>7 </a:t>
            </a:r>
            <a:r>
              <a:rPr lang="en-GB" b="0" dirty="0">
                <a:cs typeface="Calibri"/>
              </a:rPr>
              <a:t>minutes, swap and share and discuss your partner's example.</a:t>
            </a:r>
          </a:p>
          <a:p>
            <a:endParaRPr lang="en-GB" b="0" dirty="0">
              <a:cs typeface="Calibri"/>
            </a:endParaRPr>
          </a:p>
          <a:p>
            <a:r>
              <a:rPr lang="en-GB" b="0" i="1" dirty="0">
                <a:cs typeface="Calibri"/>
              </a:rPr>
              <a:t>Put ECTs into breakout rooms in pairs for </a:t>
            </a:r>
            <a:r>
              <a:rPr lang="en-GB" i="1" dirty="0">
                <a:cs typeface="Calibri"/>
              </a:rPr>
              <a:t>14</a:t>
            </a:r>
            <a:r>
              <a:rPr lang="en-GB" b="0" i="1" dirty="0">
                <a:cs typeface="Calibri"/>
              </a:rPr>
              <a:t> minutes. After </a:t>
            </a:r>
            <a:r>
              <a:rPr lang="en-GB" i="1" dirty="0">
                <a:cs typeface="Calibri"/>
              </a:rPr>
              <a:t>14</a:t>
            </a:r>
            <a:r>
              <a:rPr lang="en-GB" b="0" i="1" dirty="0">
                <a:cs typeface="Calibri"/>
              </a:rPr>
              <a:t> minutes bring the pairs back to the main group.</a:t>
            </a:r>
          </a:p>
          <a:p>
            <a:endParaRPr lang="en-GB" b="0" i="1" dirty="0">
              <a:cs typeface="Calibri"/>
            </a:endParaRPr>
          </a:p>
          <a:p>
            <a:r>
              <a:rPr lang="en-GB" b="1" i="0" dirty="0">
                <a:cs typeface="Calibri"/>
              </a:rPr>
              <a:t>Explain:</a:t>
            </a:r>
          </a:p>
          <a:p>
            <a:r>
              <a:rPr lang="en-GB" b="0" i="0" dirty="0">
                <a:cs typeface="Calibri"/>
              </a:rPr>
              <a:t>Now that you’ve shared and discussed your example with your partner, we suggest spending some time following the seminar making amendments based on the discussion and feedback you received.</a:t>
            </a:r>
          </a:p>
          <a:p>
            <a:endParaRPr lang="en-GB" i="1" dirty="0">
              <a:cs typeface="Calibri"/>
            </a:endParaRPr>
          </a:p>
          <a:p>
            <a:r>
              <a:rPr lang="en-US" b="1" dirty="0">
                <a:cs typeface="Calibri"/>
              </a:rPr>
              <a:t>Link to next slide: </a:t>
            </a:r>
            <a:r>
              <a:rPr lang="en-US" b="0" dirty="0">
                <a:cs typeface="Calibri"/>
              </a:rPr>
              <a:t>Lets reflect on what you have learnt today.</a:t>
            </a:r>
          </a:p>
          <a:p>
            <a:endParaRPr lang="en-GB" dirty="0"/>
          </a:p>
        </p:txBody>
      </p:sp>
      <p:sp>
        <p:nvSpPr>
          <p:cNvPr id="4" name="Slide Number Placeholder 3"/>
          <p:cNvSpPr>
            <a:spLocks noGrp="1"/>
          </p:cNvSpPr>
          <p:nvPr>
            <p:ph type="sldNum" sz="quarter" idx="5"/>
          </p:nvPr>
        </p:nvSpPr>
        <p:spPr/>
        <p:txBody>
          <a:bodyPr/>
          <a:lstStyle/>
          <a:p>
            <a:fld id="{AAA24272-161B-9A42-BC2D-F0109316EB3C}" type="slidenum">
              <a:rPr lang="en-GB" smtClean="0"/>
              <a:t>20</a:t>
            </a:fld>
            <a:endParaRPr lang="en-GB"/>
          </a:p>
        </p:txBody>
      </p:sp>
    </p:spTree>
    <p:extLst>
      <p:ext uri="{BB962C8B-B14F-4D97-AF65-F5344CB8AC3E}">
        <p14:creationId xmlns:p14="http://schemas.microsoft.com/office/powerpoint/2010/main" val="327538081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01:24 – 01:28 (4 minutes)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i="1"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1" i="1" dirty="0"/>
              <a:t>KLP: </a:t>
            </a:r>
            <a:r>
              <a:rPr lang="en-GB" b="0" i="1" dirty="0"/>
              <a:t>To reflect on the seminar today and consider what they have learnt and how they will implement this into their practice moving forward. </a:t>
            </a:r>
            <a:endParaRPr lang="en-GB" b="1" i="1" dirty="0"/>
          </a:p>
          <a:p>
            <a:endParaRPr lang="en-GB" dirty="0"/>
          </a:p>
          <a:p>
            <a:r>
              <a:rPr lang="en-GB" b="1" dirty="0"/>
              <a:t>Ask:</a:t>
            </a:r>
          </a:p>
          <a:p>
            <a:pPr>
              <a:lnSpc>
                <a:spcPct val="107000"/>
              </a:lnSpc>
              <a:spcAft>
                <a:spcPts val="800"/>
              </a:spcAft>
            </a:pPr>
            <a:r>
              <a:rPr lang="en-GB" sz="1200" dirty="0">
                <a:solidFill>
                  <a:schemeClr val="tx1"/>
                </a:solidFill>
              </a:rPr>
              <a:t>What will you take from today’s seminar to implement into your practice? </a:t>
            </a:r>
            <a:endParaRPr lang="en-GB" sz="1200" b="0" dirty="0">
              <a:solidFill>
                <a:schemeClr val="tx1"/>
              </a:solidFill>
            </a:endParaRPr>
          </a:p>
          <a:p>
            <a:pPr>
              <a:lnSpc>
                <a:spcPct val="107000"/>
              </a:lnSpc>
              <a:spcAft>
                <a:spcPts val="800"/>
              </a:spcAft>
            </a:pPr>
            <a:r>
              <a:rPr lang="en-GB" sz="1200" dirty="0">
                <a:solidFill>
                  <a:schemeClr val="tx1"/>
                </a:solidFill>
              </a:rPr>
              <a:t>What are you next steps to do so? </a:t>
            </a:r>
            <a:r>
              <a:rPr lang="en-GB" sz="1200" b="0" dirty="0">
                <a:solidFill>
                  <a:schemeClr val="tx1"/>
                </a:solidFill>
              </a:rPr>
              <a:t> </a:t>
            </a:r>
          </a:p>
          <a:p>
            <a:pPr marL="0" marR="0" lvl="0" indent="0" algn="l" defTabSz="914400" rtl="0" eaLnBrk="1" fontAlgn="auto" latinLnBrk="0" hangingPunct="1">
              <a:lnSpc>
                <a:spcPct val="107000"/>
              </a:lnSpc>
              <a:spcBef>
                <a:spcPts val="0"/>
              </a:spcBef>
              <a:spcAft>
                <a:spcPts val="800"/>
              </a:spcAft>
              <a:buClrTx/>
              <a:buSzTx/>
              <a:buFontTx/>
              <a:buNone/>
              <a:tabLst/>
              <a:defRPr/>
            </a:pPr>
            <a:r>
              <a:rPr lang="en-GB" sz="1200" b="0" dirty="0">
                <a:solidFill>
                  <a:schemeClr val="tx1"/>
                </a:solidFill>
              </a:rPr>
              <a:t>What challenges or barriers might you face and how will you mitigate for them? </a:t>
            </a:r>
          </a:p>
          <a:p>
            <a:endParaRPr lang="en-GB" dirty="0"/>
          </a:p>
          <a:p>
            <a:r>
              <a:rPr lang="en-GB" i="1" dirty="0"/>
              <a:t>Give ECTs 5 minutes to reflect on the questions, if time allows ask some ECTs to share their responses.</a:t>
            </a:r>
          </a:p>
          <a:p>
            <a:endParaRPr lang="en-GB" dirty="0"/>
          </a:p>
          <a:p>
            <a:r>
              <a:rPr lang="en-GB" b="1" dirty="0"/>
              <a:t>Link to next slide: </a:t>
            </a:r>
            <a:r>
              <a:rPr lang="en-GB" b="0" dirty="0"/>
              <a:t>Lets recap on some useful networks and resources before we close the seminar.</a:t>
            </a:r>
            <a:endParaRPr lang="en-GB" b="1"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A24272-161B-9A42-BC2D-F0109316EB3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2731066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01:28 – 01:30 (2 minutes)</a:t>
            </a:r>
          </a:p>
          <a:p>
            <a:endParaRPr lang="en-GB" dirty="0"/>
          </a:p>
          <a:p>
            <a:r>
              <a:rPr lang="en-GB" b="1" i="0" dirty="0"/>
              <a:t>Explain:</a:t>
            </a:r>
            <a:endParaRPr lang="en-GB" b="1" i="0" dirty="0">
              <a:cs typeface="Calibri"/>
            </a:endParaRPr>
          </a:p>
          <a:p>
            <a:pPr marL="0" indent="0">
              <a:buFont typeface="Arial" panose="020B0604020202020204" pitchFamily="34" charset="0"/>
              <a:buNone/>
              <a:defRPr/>
            </a:pPr>
            <a:r>
              <a:rPr lang="en-GB" i="1" dirty="0"/>
              <a:t>Share these with ECTs:</a:t>
            </a:r>
          </a:p>
          <a:p>
            <a:pPr marL="0" indent="0">
              <a:buFont typeface="Arial" panose="020B0604020202020204" pitchFamily="34" charset="0"/>
              <a:buNone/>
              <a:defRPr/>
            </a:pPr>
            <a:endParaRPr lang="en-GB" i="1" dirty="0"/>
          </a:p>
          <a:p>
            <a:pPr marL="171450" indent="-171450">
              <a:buFont typeface="Arial" panose="020B0604020202020204" pitchFamily="34" charset="0"/>
              <a:buChar char="•"/>
              <a:defRPr/>
            </a:pPr>
            <a:r>
              <a:rPr lang="en-GB" dirty="0"/>
              <a:t>Check out the Teach First Networks: https://www.teachfirst.org.uk/networks </a:t>
            </a:r>
          </a:p>
          <a:p>
            <a:pPr marL="171450" indent="-171450">
              <a:buFont typeface="Arial" panose="020B0604020202020204" pitchFamily="34" charset="0"/>
              <a:buChar char="•"/>
              <a:defRPr/>
            </a:pPr>
            <a:r>
              <a:rPr lang="en-GB" dirty="0">
                <a:latin typeface="Calibri" panose="020F0502020204030204"/>
                <a:cs typeface="Calibri" panose="020F0502020204030204"/>
              </a:rPr>
              <a:t>Geographical association for geography resources: https://www.geography.org.uk/</a:t>
            </a:r>
          </a:p>
          <a:p>
            <a:pPr marL="171450" indent="-171450">
              <a:buFont typeface="Arial" panose="020B0604020202020204" pitchFamily="34" charset="0"/>
              <a:buChar char="•"/>
            </a:pPr>
            <a:endParaRPr lang="en-GB" i="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i="0" dirty="0">
              <a:cs typeface="Calibri" panose="020F0502020204030204"/>
            </a:endParaRPr>
          </a:p>
          <a:p>
            <a:pPr marL="0" indent="0">
              <a:buFont typeface="Arial" panose="020B0604020202020204" pitchFamily="34" charset="0"/>
              <a:buNone/>
            </a:pPr>
            <a:r>
              <a:rPr lang="en-GB" b="1" i="0" dirty="0"/>
              <a:t>Link to next slide: </a:t>
            </a:r>
            <a:r>
              <a:rPr lang="en-GB" i="1" dirty="0"/>
              <a:t>Close the seminar and congratulate ECTs on completing their final training seminar as part of the ECF programme!</a:t>
            </a:r>
          </a:p>
          <a:p>
            <a:pPr marL="171450" indent="-171450">
              <a:buFont typeface="Arial" panose="020B0604020202020204" pitchFamily="34" charset="0"/>
              <a:buChar char="•"/>
              <a:defRPr/>
            </a:pPr>
            <a:endParaRPr lang="en-GB" i="1" dirty="0"/>
          </a:p>
          <a:p>
            <a:pPr marL="0" indent="0">
              <a:buFont typeface="Arial" panose="020B0604020202020204" pitchFamily="34" charset="0"/>
              <a:buNone/>
              <a:defRPr/>
            </a:pPr>
            <a:endParaRPr lang="en-GB" i="1" dirty="0"/>
          </a:p>
          <a:p>
            <a:pPr marL="171450" indent="-171450">
              <a:buFont typeface="Arial" panose="020B0604020202020204" pitchFamily="34" charset="0"/>
              <a:buChar char="•"/>
              <a:defRPr/>
            </a:pPr>
            <a:endParaRPr lang="en-GB" i="1"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A24272-161B-9A42-BC2D-F0109316EB3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0318643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AA24272-161B-9A42-BC2D-F0109316EB3C}" type="slidenum">
              <a:rPr lang="en-GB" smtClean="0"/>
              <a:t>24</a:t>
            </a:fld>
            <a:endParaRPr lang="en-GB"/>
          </a:p>
        </p:txBody>
      </p:sp>
    </p:spTree>
    <p:extLst>
      <p:ext uri="{BB962C8B-B14F-4D97-AF65-F5344CB8AC3E}">
        <p14:creationId xmlns:p14="http://schemas.microsoft.com/office/powerpoint/2010/main" val="15353004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A24272-161B-9A42-BC2D-F0109316EB3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6380860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1.xml"/><Relationship Id="rId5" Type="http://schemas.openxmlformats.org/officeDocument/2006/relationships/image" Target="../media/image11.svg"/><Relationship Id="rId4" Type="http://schemas.openxmlformats.org/officeDocument/2006/relationships/image" Target="../media/image10.png"/></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Presentation title slid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245922-C439-C743-940F-BDDCBF9C6944}"/>
              </a:ext>
            </a:extLst>
          </p:cNvPr>
          <p:cNvSpPr>
            <a:spLocks noGrp="1"/>
          </p:cNvSpPr>
          <p:nvPr>
            <p:ph type="ctrTitle" hasCustomPrompt="1"/>
          </p:nvPr>
        </p:nvSpPr>
        <p:spPr>
          <a:xfrm>
            <a:off x="5973524" y="1796487"/>
            <a:ext cx="5397499" cy="1155701"/>
          </a:xfrm>
        </p:spPr>
        <p:txBody>
          <a:bodyPr anchor="b">
            <a:normAutofit/>
          </a:bodyPr>
          <a:lstStyle>
            <a:lvl1pPr algn="l">
              <a:defRPr sz="6000">
                <a:solidFill>
                  <a:schemeClr val="bg1"/>
                </a:solidFill>
              </a:defRPr>
            </a:lvl1pPr>
          </a:lstStyle>
          <a:p>
            <a:r>
              <a:rPr lang="en-US"/>
              <a:t>Title slide</a:t>
            </a:r>
            <a:endParaRPr lang="en-GB"/>
          </a:p>
        </p:txBody>
      </p:sp>
      <p:sp>
        <p:nvSpPr>
          <p:cNvPr id="3" name="Subtitle 2">
            <a:extLst>
              <a:ext uri="{FF2B5EF4-FFF2-40B4-BE49-F238E27FC236}">
                <a16:creationId xmlns:a16="http://schemas.microsoft.com/office/drawing/2014/main" id="{88D8AA33-F6BC-5245-87D5-7598B01ED606}"/>
              </a:ext>
            </a:extLst>
          </p:cNvPr>
          <p:cNvSpPr>
            <a:spLocks noGrp="1"/>
          </p:cNvSpPr>
          <p:nvPr>
            <p:ph type="subTitle" idx="1"/>
          </p:nvPr>
        </p:nvSpPr>
        <p:spPr>
          <a:xfrm>
            <a:off x="5973524" y="2952188"/>
            <a:ext cx="5394325" cy="1136651"/>
          </a:xfrm>
        </p:spPr>
        <p:txBody>
          <a:bodyPr>
            <a:normAutofit/>
          </a:bodyPr>
          <a:lstStyle>
            <a:lvl1pPr marL="0" indent="0" algn="l">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1" name="Freeform 40">
            <a:extLst>
              <a:ext uri="{FF2B5EF4-FFF2-40B4-BE49-F238E27FC236}">
                <a16:creationId xmlns:a16="http://schemas.microsoft.com/office/drawing/2014/main" id="{6CB508FA-F20D-1045-9C59-60725F8A652D}"/>
              </a:ext>
            </a:extLst>
          </p:cNvPr>
          <p:cNvSpPr/>
          <p:nvPr userDrawn="1"/>
        </p:nvSpPr>
        <p:spPr>
          <a:xfrm rot="16200000">
            <a:off x="1551755" y="773390"/>
            <a:ext cx="3237104" cy="3876537"/>
          </a:xfrm>
          <a:custGeom>
            <a:avLst/>
            <a:gdLst>
              <a:gd name="connsiteX0" fmla="*/ 410164 w 640870"/>
              <a:gd name="connsiteY0" fmla="*/ 0 h 767462"/>
              <a:gd name="connsiteX1" fmla="*/ 615207 w 640870"/>
              <a:gd name="connsiteY1" fmla="*/ 0 h 767462"/>
              <a:gd name="connsiteX2" fmla="*/ 640870 w 640870"/>
              <a:gd name="connsiteY2" fmla="*/ 25575 h 767462"/>
              <a:gd name="connsiteX3" fmla="*/ 640870 w 640870"/>
              <a:gd name="connsiteY3" fmla="*/ 741888 h 767462"/>
              <a:gd name="connsiteX4" fmla="*/ 615207 w 640870"/>
              <a:gd name="connsiteY4" fmla="*/ 767462 h 767462"/>
              <a:gd name="connsiteX5" fmla="*/ 410164 w 640870"/>
              <a:gd name="connsiteY5" fmla="*/ 767462 h 767462"/>
              <a:gd name="connsiteX6" fmla="*/ 384538 w 640870"/>
              <a:gd name="connsiteY6" fmla="*/ 741888 h 767462"/>
              <a:gd name="connsiteX7" fmla="*/ 384538 w 640870"/>
              <a:gd name="connsiteY7" fmla="*/ 25575 h 767462"/>
              <a:gd name="connsiteX8" fmla="*/ 25664 w 640870"/>
              <a:gd name="connsiteY8" fmla="*/ 0 h 767462"/>
              <a:gd name="connsiteX9" fmla="*/ 230707 w 640870"/>
              <a:gd name="connsiteY9" fmla="*/ 0 h 767462"/>
              <a:gd name="connsiteX10" fmla="*/ 256332 w 640870"/>
              <a:gd name="connsiteY10" fmla="*/ 25575 h 767462"/>
              <a:gd name="connsiteX11" fmla="*/ 256332 w 640870"/>
              <a:gd name="connsiteY11" fmla="*/ 741888 h 767462"/>
              <a:gd name="connsiteX12" fmla="*/ 230707 w 640870"/>
              <a:gd name="connsiteY12" fmla="*/ 767462 h 767462"/>
              <a:gd name="connsiteX13" fmla="*/ 25664 w 640870"/>
              <a:gd name="connsiteY13" fmla="*/ 767462 h 767462"/>
              <a:gd name="connsiteX14" fmla="*/ 0 w 640870"/>
              <a:gd name="connsiteY14" fmla="*/ 741888 h 767462"/>
              <a:gd name="connsiteX15" fmla="*/ 0 w 640870"/>
              <a:gd name="connsiteY15" fmla="*/ 25575 h 7674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40870" h="767462">
                <a:moveTo>
                  <a:pt x="410164" y="0"/>
                </a:moveTo>
                <a:lnTo>
                  <a:pt x="615207" y="0"/>
                </a:lnTo>
                <a:lnTo>
                  <a:pt x="640870" y="25575"/>
                </a:lnTo>
                <a:lnTo>
                  <a:pt x="640870" y="741888"/>
                </a:lnTo>
                <a:lnTo>
                  <a:pt x="615207" y="767462"/>
                </a:lnTo>
                <a:lnTo>
                  <a:pt x="410164" y="767462"/>
                </a:lnTo>
                <a:lnTo>
                  <a:pt x="384538" y="741888"/>
                </a:lnTo>
                <a:lnTo>
                  <a:pt x="384538" y="25575"/>
                </a:lnTo>
                <a:close/>
                <a:moveTo>
                  <a:pt x="25664" y="0"/>
                </a:moveTo>
                <a:lnTo>
                  <a:pt x="230707" y="0"/>
                </a:lnTo>
                <a:lnTo>
                  <a:pt x="256332" y="25575"/>
                </a:lnTo>
                <a:lnTo>
                  <a:pt x="256332" y="741888"/>
                </a:lnTo>
                <a:lnTo>
                  <a:pt x="230707" y="767462"/>
                </a:lnTo>
                <a:lnTo>
                  <a:pt x="25664" y="767462"/>
                </a:lnTo>
                <a:lnTo>
                  <a:pt x="0" y="741888"/>
                </a:lnTo>
                <a:lnTo>
                  <a:pt x="0" y="25575"/>
                </a:lnTo>
                <a:close/>
              </a:path>
            </a:pathLst>
          </a:custGeom>
          <a:solidFill>
            <a:schemeClr val="accent2"/>
          </a:solidFill>
          <a:ln w="9525" cap="flat">
            <a:noFill/>
            <a:prstDash val="solid"/>
            <a:miter/>
          </a:ln>
        </p:spPr>
        <p:txBody>
          <a:bodyPr rtlCol="0" anchor="ctr"/>
          <a:lstStyle/>
          <a:p>
            <a:endParaRPr lang="en-GB"/>
          </a:p>
        </p:txBody>
      </p:sp>
      <p:sp>
        <p:nvSpPr>
          <p:cNvPr id="42" name="Picture Placeholder 6">
            <a:extLst>
              <a:ext uri="{FF2B5EF4-FFF2-40B4-BE49-F238E27FC236}">
                <a16:creationId xmlns:a16="http://schemas.microsoft.com/office/drawing/2014/main" id="{735D1BE9-8D7A-014D-A79B-22FBDEF5F045}"/>
              </a:ext>
            </a:extLst>
          </p:cNvPr>
          <p:cNvSpPr>
            <a:spLocks noGrp="1"/>
          </p:cNvSpPr>
          <p:nvPr>
            <p:ph type="pic" sz="quarter" idx="10"/>
          </p:nvPr>
        </p:nvSpPr>
        <p:spPr>
          <a:xfrm>
            <a:off x="659246" y="0"/>
            <a:ext cx="5030781" cy="6858000"/>
          </a:xfrm>
        </p:spPr>
        <p:txBody>
          <a:bodyPr/>
          <a:lstStyle/>
          <a:p>
            <a:r>
              <a:rPr lang="en-US"/>
              <a:t>Click icon to add picture</a:t>
            </a:r>
            <a:endParaRPr lang="en-GB"/>
          </a:p>
        </p:txBody>
      </p:sp>
      <p:pic>
        <p:nvPicPr>
          <p:cNvPr id="25" name="Picture 24" descr="A picture containing text&#10;&#10;Description automatically generated">
            <a:extLst>
              <a:ext uri="{FF2B5EF4-FFF2-40B4-BE49-F238E27FC236}">
                <a16:creationId xmlns:a16="http://schemas.microsoft.com/office/drawing/2014/main" id="{A010F749-032A-48DC-9367-7B46058F71CA}"/>
              </a:ext>
            </a:extLst>
          </p:cNvPr>
          <p:cNvPicPr>
            <a:picLocks noChangeAspect="1"/>
          </p:cNvPicPr>
          <p:nvPr userDrawn="1"/>
        </p:nvPicPr>
        <p:blipFill>
          <a:blip r:embed="rId2"/>
          <a:stretch>
            <a:fillRect/>
          </a:stretch>
        </p:blipFill>
        <p:spPr>
          <a:xfrm>
            <a:off x="7839913" y="5667283"/>
            <a:ext cx="4352087" cy="979112"/>
          </a:xfrm>
          <a:prstGeom prst="rect">
            <a:avLst/>
          </a:prstGeom>
        </p:spPr>
      </p:pic>
    </p:spTree>
    <p:extLst>
      <p:ext uri="{BB962C8B-B14F-4D97-AF65-F5344CB8AC3E}">
        <p14:creationId xmlns:p14="http://schemas.microsoft.com/office/powerpoint/2010/main" val="22417328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Presentation title slide 2">
    <p:bg>
      <p:bgPr>
        <a:solidFill>
          <a:schemeClr val="accent2"/>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67D2752C-7279-694A-B0F6-521C7029D6B5}"/>
              </a:ext>
            </a:extLst>
          </p:cNvPr>
          <p:cNvGrpSpPr/>
          <p:nvPr userDrawn="1"/>
        </p:nvGrpSpPr>
        <p:grpSpPr>
          <a:xfrm>
            <a:off x="1" y="0"/>
            <a:ext cx="12191999" cy="6858000"/>
            <a:chOff x="1" y="0"/>
            <a:chExt cx="12191999" cy="6858000"/>
          </a:xfrm>
        </p:grpSpPr>
        <p:sp>
          <p:nvSpPr>
            <p:cNvPr id="48" name="Freeform 47">
              <a:extLst>
                <a:ext uri="{FF2B5EF4-FFF2-40B4-BE49-F238E27FC236}">
                  <a16:creationId xmlns:a16="http://schemas.microsoft.com/office/drawing/2014/main" id="{EB5F77DF-5838-ED42-ACD4-7209961EF1EA}"/>
                </a:ext>
              </a:extLst>
            </p:cNvPr>
            <p:cNvSpPr/>
            <p:nvPr userDrawn="1"/>
          </p:nvSpPr>
          <p:spPr>
            <a:xfrm>
              <a:off x="1" y="0"/>
              <a:ext cx="628499" cy="6858000"/>
            </a:xfrm>
            <a:custGeom>
              <a:avLst/>
              <a:gdLst>
                <a:gd name="connsiteX0" fmla="*/ 0 w 628499"/>
                <a:gd name="connsiteY0" fmla="*/ 0 h 6858000"/>
                <a:gd name="connsiteX1" fmla="*/ 628499 w 628499"/>
                <a:gd name="connsiteY1" fmla="*/ 0 h 6858000"/>
                <a:gd name="connsiteX2" fmla="*/ 628499 w 628499"/>
                <a:gd name="connsiteY2" fmla="*/ 6858000 h 6858000"/>
                <a:gd name="connsiteX3" fmla="*/ 0 w 628499"/>
                <a:gd name="connsiteY3" fmla="*/ 6858000 h 6858000"/>
                <a:gd name="connsiteX4" fmla="*/ 0 w 628499"/>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8499" h="6858000">
                  <a:moveTo>
                    <a:pt x="0" y="0"/>
                  </a:moveTo>
                  <a:lnTo>
                    <a:pt x="628499" y="0"/>
                  </a:lnTo>
                  <a:lnTo>
                    <a:pt x="628499" y="6858000"/>
                  </a:lnTo>
                  <a:lnTo>
                    <a:pt x="0" y="6858000"/>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Freeform 45">
              <a:extLst>
                <a:ext uri="{FF2B5EF4-FFF2-40B4-BE49-F238E27FC236}">
                  <a16:creationId xmlns:a16="http://schemas.microsoft.com/office/drawing/2014/main" id="{644C17D8-D7A9-CA4C-B615-92A6DD599C49}"/>
                </a:ext>
              </a:extLst>
            </p:cNvPr>
            <p:cNvSpPr/>
            <p:nvPr userDrawn="1"/>
          </p:nvSpPr>
          <p:spPr>
            <a:xfrm>
              <a:off x="1992494" y="0"/>
              <a:ext cx="10199506" cy="6858000"/>
            </a:xfrm>
            <a:custGeom>
              <a:avLst/>
              <a:gdLst>
                <a:gd name="connsiteX0" fmla="*/ 0 w 10199506"/>
                <a:gd name="connsiteY0" fmla="*/ 0 h 6858000"/>
                <a:gd name="connsiteX1" fmla="*/ 10199506 w 10199506"/>
                <a:gd name="connsiteY1" fmla="*/ 0 h 6858000"/>
                <a:gd name="connsiteX2" fmla="*/ 10199506 w 10199506"/>
                <a:gd name="connsiteY2" fmla="*/ 6858000 h 6858000"/>
                <a:gd name="connsiteX3" fmla="*/ 1687511 w 10199506"/>
                <a:gd name="connsiteY3" fmla="*/ 6858000 h 6858000"/>
                <a:gd name="connsiteX4" fmla="*/ 4272882 w 10199506"/>
                <a:gd name="connsiteY4" fmla="*/ 4272889 h 6858000"/>
                <a:gd name="connsiteX5" fmla="*/ 0 w 10199506"/>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199506" h="6858000">
                  <a:moveTo>
                    <a:pt x="0" y="0"/>
                  </a:moveTo>
                  <a:lnTo>
                    <a:pt x="10199506" y="0"/>
                  </a:lnTo>
                  <a:lnTo>
                    <a:pt x="10199506" y="6858000"/>
                  </a:lnTo>
                  <a:lnTo>
                    <a:pt x="1687511" y="6858000"/>
                  </a:lnTo>
                  <a:lnTo>
                    <a:pt x="4272882" y="4272889"/>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5" name="Graphic 27">
            <a:extLst>
              <a:ext uri="{FF2B5EF4-FFF2-40B4-BE49-F238E27FC236}">
                <a16:creationId xmlns:a16="http://schemas.microsoft.com/office/drawing/2014/main" id="{4E422C4F-84BD-B940-8F7C-C78EEC921114}"/>
              </a:ext>
            </a:extLst>
          </p:cNvPr>
          <p:cNvSpPr/>
          <p:nvPr userDrawn="1"/>
        </p:nvSpPr>
        <p:spPr>
          <a:xfrm rot="18900000">
            <a:off x="5257259" y="1786755"/>
            <a:ext cx="1457048" cy="1457047"/>
          </a:xfrm>
          <a:custGeom>
            <a:avLst/>
            <a:gdLst>
              <a:gd name="connsiteX0" fmla="*/ 2218468 w 2466975"/>
              <a:gd name="connsiteY0" fmla="*/ 0 h 2466975"/>
              <a:gd name="connsiteX1" fmla="*/ 247460 w 2466975"/>
              <a:gd name="connsiteY1" fmla="*/ 0 h 2466975"/>
              <a:gd name="connsiteX2" fmla="*/ 0 w 2466975"/>
              <a:gd name="connsiteY2" fmla="*/ 247460 h 2466975"/>
              <a:gd name="connsiteX3" fmla="*/ 0 w 2466975"/>
              <a:gd name="connsiteY3" fmla="*/ 2236089 h 2466975"/>
              <a:gd name="connsiteX4" fmla="*/ 238697 w 2466975"/>
              <a:gd name="connsiteY4" fmla="*/ 2474786 h 2466975"/>
              <a:gd name="connsiteX5" fmla="*/ 2227326 w 2466975"/>
              <a:gd name="connsiteY5" fmla="*/ 2474786 h 2466975"/>
              <a:gd name="connsiteX6" fmla="*/ 2474786 w 2466975"/>
              <a:gd name="connsiteY6" fmla="*/ 2227326 h 2466975"/>
              <a:gd name="connsiteX7" fmla="*/ 2474786 w 2466975"/>
              <a:gd name="connsiteY7" fmla="*/ 256223 h 2466975"/>
              <a:gd name="connsiteX8" fmla="*/ 2218468 w 2466975"/>
              <a:gd name="connsiteY8" fmla="*/ 0 h 2466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66975" h="2466975">
                <a:moveTo>
                  <a:pt x="2218468" y="0"/>
                </a:moveTo>
                <a:lnTo>
                  <a:pt x="247460" y="0"/>
                </a:lnTo>
                <a:lnTo>
                  <a:pt x="0" y="247460"/>
                </a:lnTo>
                <a:lnTo>
                  <a:pt x="0" y="2236089"/>
                </a:lnTo>
                <a:lnTo>
                  <a:pt x="238697" y="2474786"/>
                </a:lnTo>
                <a:lnTo>
                  <a:pt x="2227326" y="2474786"/>
                </a:lnTo>
                <a:lnTo>
                  <a:pt x="2474786" y="2227326"/>
                </a:lnTo>
                <a:lnTo>
                  <a:pt x="2474786" y="256223"/>
                </a:lnTo>
                <a:lnTo>
                  <a:pt x="2218468" y="0"/>
                </a:lnTo>
                <a:close/>
              </a:path>
            </a:pathLst>
          </a:custGeom>
          <a:solidFill>
            <a:schemeClr val="bg1"/>
          </a:solidFill>
          <a:ln w="9525"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69245922-C439-C743-940F-BDDCBF9C6944}"/>
              </a:ext>
            </a:extLst>
          </p:cNvPr>
          <p:cNvSpPr>
            <a:spLocks noGrp="1"/>
          </p:cNvSpPr>
          <p:nvPr>
            <p:ph type="ctrTitle" hasCustomPrompt="1"/>
          </p:nvPr>
        </p:nvSpPr>
        <p:spPr>
          <a:xfrm>
            <a:off x="6159499" y="731324"/>
            <a:ext cx="5394325" cy="1590469"/>
          </a:xfrm>
        </p:spPr>
        <p:txBody>
          <a:bodyPr anchor="b">
            <a:normAutofit/>
          </a:bodyPr>
          <a:lstStyle>
            <a:lvl1pPr algn="l">
              <a:defRPr sz="6000">
                <a:solidFill>
                  <a:schemeClr val="accent1"/>
                </a:solidFill>
              </a:defRPr>
            </a:lvl1pPr>
          </a:lstStyle>
          <a:p>
            <a:r>
              <a:rPr lang="en-US"/>
              <a:t>Title slide</a:t>
            </a:r>
            <a:endParaRPr lang="en-GB"/>
          </a:p>
        </p:txBody>
      </p:sp>
      <p:sp>
        <p:nvSpPr>
          <p:cNvPr id="3" name="Subtitle 2">
            <a:extLst>
              <a:ext uri="{FF2B5EF4-FFF2-40B4-BE49-F238E27FC236}">
                <a16:creationId xmlns:a16="http://schemas.microsoft.com/office/drawing/2014/main" id="{88D8AA33-F6BC-5245-87D5-7598B01ED606}"/>
              </a:ext>
            </a:extLst>
          </p:cNvPr>
          <p:cNvSpPr>
            <a:spLocks noGrp="1"/>
          </p:cNvSpPr>
          <p:nvPr>
            <p:ph type="subTitle" idx="1"/>
          </p:nvPr>
        </p:nvSpPr>
        <p:spPr>
          <a:xfrm>
            <a:off x="6159086" y="2321793"/>
            <a:ext cx="5385214" cy="488623"/>
          </a:xfrm>
        </p:spPr>
        <p:txBody>
          <a:bodyPr>
            <a:noAutofit/>
          </a:bodyPr>
          <a:lstStyle>
            <a:lvl1pPr marL="0" indent="0" algn="l">
              <a:buNone/>
              <a:defRPr sz="30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7" name="Picture Placeholder 6">
            <a:extLst>
              <a:ext uri="{FF2B5EF4-FFF2-40B4-BE49-F238E27FC236}">
                <a16:creationId xmlns:a16="http://schemas.microsoft.com/office/drawing/2014/main" id="{42D071DF-2BEF-A143-9877-2AC7F55BA68F}"/>
              </a:ext>
            </a:extLst>
          </p:cNvPr>
          <p:cNvSpPr>
            <a:spLocks noGrp="1"/>
          </p:cNvSpPr>
          <p:nvPr>
            <p:ph type="pic" sz="quarter" idx="10"/>
          </p:nvPr>
        </p:nvSpPr>
        <p:spPr>
          <a:xfrm>
            <a:off x="659246" y="0"/>
            <a:ext cx="5367760" cy="6858000"/>
          </a:xfrm>
        </p:spPr>
        <p:txBody>
          <a:bodyPr/>
          <a:lstStyle/>
          <a:p>
            <a:r>
              <a:rPr lang="en-US"/>
              <a:t>Click icon to add picture</a:t>
            </a:r>
            <a:endParaRPr lang="en-GB"/>
          </a:p>
        </p:txBody>
      </p:sp>
      <p:pic>
        <p:nvPicPr>
          <p:cNvPr id="26" name="Picture 25" descr="A picture containing shape&#10;&#10;Description automatically generated">
            <a:extLst>
              <a:ext uri="{FF2B5EF4-FFF2-40B4-BE49-F238E27FC236}">
                <a16:creationId xmlns:a16="http://schemas.microsoft.com/office/drawing/2014/main" id="{49D0766F-AD8C-4DE4-BF38-80DE5BA07D00}"/>
              </a:ext>
            </a:extLst>
          </p:cNvPr>
          <p:cNvPicPr>
            <a:picLocks noChangeAspect="1"/>
          </p:cNvPicPr>
          <p:nvPr userDrawn="1"/>
        </p:nvPicPr>
        <p:blipFill>
          <a:blip r:embed="rId2"/>
          <a:stretch>
            <a:fillRect/>
          </a:stretch>
        </p:blipFill>
        <p:spPr>
          <a:xfrm>
            <a:off x="7839910" y="5667283"/>
            <a:ext cx="4352090" cy="979112"/>
          </a:xfrm>
          <a:prstGeom prst="rect">
            <a:avLst/>
          </a:prstGeom>
        </p:spPr>
      </p:pic>
    </p:spTree>
    <p:extLst>
      <p:ext uri="{BB962C8B-B14F-4D97-AF65-F5344CB8AC3E}">
        <p14:creationId xmlns:p14="http://schemas.microsoft.com/office/powerpoint/2010/main" val="1924795061"/>
      </p:ext>
    </p:extLst>
  </p:cSld>
  <p:clrMapOvr>
    <a:masterClrMapping/>
  </p:clrMapOvr>
  <p:extLst>
    <p:ext uri="{DCECCB84-F9BA-43D5-87BE-67443E8EF086}">
      <p15:sldGuideLst xmlns:p15="http://schemas.microsoft.com/office/powerpoint/2012/main">
        <p15:guide id="1" pos="7496">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Presentation title slide 3">
    <p:bg>
      <p:bgPr>
        <a:solidFill>
          <a:schemeClr val="accent1"/>
        </a:solidFill>
        <a:effectLst/>
      </p:bgPr>
    </p:bg>
    <p:spTree>
      <p:nvGrpSpPr>
        <p:cNvPr id="1" name=""/>
        <p:cNvGrpSpPr/>
        <p:nvPr/>
      </p:nvGrpSpPr>
      <p:grpSpPr>
        <a:xfrm>
          <a:off x="0" y="0"/>
          <a:ext cx="0" cy="0"/>
          <a:chOff x="0" y="0"/>
          <a:chExt cx="0" cy="0"/>
        </a:xfrm>
      </p:grpSpPr>
      <p:sp>
        <p:nvSpPr>
          <p:cNvPr id="27" name="Freeform 26">
            <a:extLst>
              <a:ext uri="{FF2B5EF4-FFF2-40B4-BE49-F238E27FC236}">
                <a16:creationId xmlns:a16="http://schemas.microsoft.com/office/drawing/2014/main" id="{B5FA6EA1-10D4-3540-87AF-7D0BF44939B0}"/>
              </a:ext>
            </a:extLst>
          </p:cNvPr>
          <p:cNvSpPr/>
          <p:nvPr userDrawn="1"/>
        </p:nvSpPr>
        <p:spPr>
          <a:xfrm>
            <a:off x="3471941" y="0"/>
            <a:ext cx="8720059" cy="6858000"/>
          </a:xfrm>
          <a:custGeom>
            <a:avLst/>
            <a:gdLst>
              <a:gd name="connsiteX0" fmla="*/ 6858688 w 8720059"/>
              <a:gd name="connsiteY0" fmla="*/ 0 h 6858000"/>
              <a:gd name="connsiteX1" fmla="*/ 8720059 w 8720059"/>
              <a:gd name="connsiteY1" fmla="*/ 0 h 6858000"/>
              <a:gd name="connsiteX2" fmla="*/ 8720059 w 8720059"/>
              <a:gd name="connsiteY2" fmla="*/ 6858000 h 6858000"/>
              <a:gd name="connsiteX3" fmla="*/ 0 w 8720059"/>
              <a:gd name="connsiteY3" fmla="*/ 6858000 h 6858000"/>
              <a:gd name="connsiteX4" fmla="*/ 6858688 w 8720059"/>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20059" h="6858000">
                <a:moveTo>
                  <a:pt x="6858688" y="0"/>
                </a:moveTo>
                <a:lnTo>
                  <a:pt x="8720059" y="0"/>
                </a:lnTo>
                <a:lnTo>
                  <a:pt x="8720059" y="6858000"/>
                </a:lnTo>
                <a:lnTo>
                  <a:pt x="0" y="6858000"/>
                </a:lnTo>
                <a:lnTo>
                  <a:pt x="6858688"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itle 1">
            <a:extLst>
              <a:ext uri="{FF2B5EF4-FFF2-40B4-BE49-F238E27FC236}">
                <a16:creationId xmlns:a16="http://schemas.microsoft.com/office/drawing/2014/main" id="{50451FA5-AFA3-C14D-BD78-27C704F035BE}"/>
              </a:ext>
            </a:extLst>
          </p:cNvPr>
          <p:cNvSpPr>
            <a:spLocks noGrp="1"/>
          </p:cNvSpPr>
          <p:nvPr>
            <p:ph type="ctrTitle" hasCustomPrompt="1"/>
          </p:nvPr>
        </p:nvSpPr>
        <p:spPr>
          <a:xfrm>
            <a:off x="635000" y="864300"/>
            <a:ext cx="5884496" cy="1692518"/>
          </a:xfrm>
        </p:spPr>
        <p:txBody>
          <a:bodyPr anchor="b"/>
          <a:lstStyle>
            <a:lvl1pPr algn="l">
              <a:defRPr sz="6000">
                <a:solidFill>
                  <a:schemeClr val="bg1"/>
                </a:solidFill>
              </a:defRPr>
            </a:lvl1pPr>
          </a:lstStyle>
          <a:p>
            <a:r>
              <a:rPr lang="en-US"/>
              <a:t>Click to edit title style</a:t>
            </a:r>
            <a:endParaRPr lang="en-GB"/>
          </a:p>
        </p:txBody>
      </p:sp>
      <p:sp>
        <p:nvSpPr>
          <p:cNvPr id="8" name="Subtitle 2">
            <a:extLst>
              <a:ext uri="{FF2B5EF4-FFF2-40B4-BE49-F238E27FC236}">
                <a16:creationId xmlns:a16="http://schemas.microsoft.com/office/drawing/2014/main" id="{FACC5D96-66B4-5543-943A-7F3DE402995C}"/>
              </a:ext>
            </a:extLst>
          </p:cNvPr>
          <p:cNvSpPr>
            <a:spLocks noGrp="1"/>
          </p:cNvSpPr>
          <p:nvPr>
            <p:ph type="subTitle" idx="1"/>
          </p:nvPr>
        </p:nvSpPr>
        <p:spPr>
          <a:xfrm>
            <a:off x="635001" y="2556818"/>
            <a:ext cx="5884496" cy="498475"/>
          </a:xfrm>
        </p:spPr>
        <p:txBody>
          <a:bodyPr>
            <a:normAutofit/>
          </a:bodyPr>
          <a:lstStyle>
            <a:lvl1pPr marL="0" indent="0" algn="l">
              <a:buNone/>
              <a:defRPr sz="30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30" name="Picture Placeholder 6">
            <a:extLst>
              <a:ext uri="{FF2B5EF4-FFF2-40B4-BE49-F238E27FC236}">
                <a16:creationId xmlns:a16="http://schemas.microsoft.com/office/drawing/2014/main" id="{094D3FF8-22F5-D447-ABD1-FF56E6019B1F}"/>
              </a:ext>
            </a:extLst>
          </p:cNvPr>
          <p:cNvSpPr>
            <a:spLocks noGrp="1"/>
          </p:cNvSpPr>
          <p:nvPr>
            <p:ph type="pic" sz="quarter" idx="10"/>
          </p:nvPr>
        </p:nvSpPr>
        <p:spPr>
          <a:xfrm>
            <a:off x="3434340" y="-24706"/>
            <a:ext cx="6294785" cy="6858000"/>
          </a:xfrm>
        </p:spPr>
        <p:txBody>
          <a:bodyPr/>
          <a:lstStyle/>
          <a:p>
            <a:r>
              <a:rPr lang="en-US"/>
              <a:t>Click icon to add picture</a:t>
            </a:r>
            <a:endParaRPr lang="en-GB"/>
          </a:p>
        </p:txBody>
      </p:sp>
      <p:pic>
        <p:nvPicPr>
          <p:cNvPr id="22" name="Picture 21" descr="A picture containing shape&#10;&#10;Description automatically generated">
            <a:extLst>
              <a:ext uri="{FF2B5EF4-FFF2-40B4-BE49-F238E27FC236}">
                <a16:creationId xmlns:a16="http://schemas.microsoft.com/office/drawing/2014/main" id="{16A98537-9B82-4D56-926F-0319C37EE900}"/>
              </a:ext>
            </a:extLst>
          </p:cNvPr>
          <p:cNvPicPr>
            <a:picLocks noChangeAspect="1"/>
          </p:cNvPicPr>
          <p:nvPr userDrawn="1"/>
        </p:nvPicPr>
        <p:blipFill>
          <a:blip r:embed="rId2"/>
          <a:stretch>
            <a:fillRect/>
          </a:stretch>
        </p:blipFill>
        <p:spPr>
          <a:xfrm>
            <a:off x="7839910" y="5667283"/>
            <a:ext cx="4352090" cy="979112"/>
          </a:xfrm>
          <a:prstGeom prst="rect">
            <a:avLst/>
          </a:prstGeom>
        </p:spPr>
      </p:pic>
    </p:spTree>
    <p:extLst>
      <p:ext uri="{BB962C8B-B14F-4D97-AF65-F5344CB8AC3E}">
        <p14:creationId xmlns:p14="http://schemas.microsoft.com/office/powerpoint/2010/main" val="39324231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resentation title slide 4">
    <p:bg>
      <p:bgPr>
        <a:solidFill>
          <a:schemeClr val="accent2"/>
        </a:solidFill>
        <a:effectLst/>
      </p:bgPr>
    </p:bg>
    <p:spTree>
      <p:nvGrpSpPr>
        <p:cNvPr id="1" name=""/>
        <p:cNvGrpSpPr/>
        <p:nvPr/>
      </p:nvGrpSpPr>
      <p:grpSpPr>
        <a:xfrm>
          <a:off x="0" y="0"/>
          <a:ext cx="0" cy="0"/>
          <a:chOff x="0" y="0"/>
          <a:chExt cx="0" cy="0"/>
        </a:xfrm>
      </p:grpSpPr>
      <p:sp>
        <p:nvSpPr>
          <p:cNvPr id="75" name="Freeform 74">
            <a:extLst>
              <a:ext uri="{FF2B5EF4-FFF2-40B4-BE49-F238E27FC236}">
                <a16:creationId xmlns:a16="http://schemas.microsoft.com/office/drawing/2014/main" id="{1E35399D-E6A0-4F4B-8505-085107316030}"/>
              </a:ext>
            </a:extLst>
          </p:cNvPr>
          <p:cNvSpPr/>
          <p:nvPr userDrawn="1"/>
        </p:nvSpPr>
        <p:spPr>
          <a:xfrm flipV="1">
            <a:off x="0" y="0"/>
            <a:ext cx="12192000" cy="6858000"/>
          </a:xfrm>
          <a:custGeom>
            <a:avLst/>
            <a:gdLst>
              <a:gd name="connsiteX0" fmla="*/ 0 w 12192000"/>
              <a:gd name="connsiteY0" fmla="*/ 6858000 h 6858000"/>
              <a:gd name="connsiteX1" fmla="*/ 12192000 w 12192000"/>
              <a:gd name="connsiteY1" fmla="*/ 6858000 h 6858000"/>
              <a:gd name="connsiteX2" fmla="*/ 12192000 w 12192000"/>
              <a:gd name="connsiteY2" fmla="*/ 5590798 h 6858000"/>
              <a:gd name="connsiteX3" fmla="*/ 7162370 w 12192000"/>
              <a:gd name="connsiteY3" fmla="*/ 561175 h 6858000"/>
              <a:gd name="connsiteX4" fmla="*/ 7162370 w 12192000"/>
              <a:gd name="connsiteY4" fmla="*/ 1 h 6858000"/>
              <a:gd name="connsiteX5" fmla="*/ 12192000 w 12192000"/>
              <a:gd name="connsiteY5" fmla="*/ 1 h 6858000"/>
              <a:gd name="connsiteX6" fmla="*/ 12192000 w 12192000"/>
              <a:gd name="connsiteY6" fmla="*/ 0 h 6858000"/>
              <a:gd name="connsiteX7" fmla="*/ 0 w 12192000"/>
              <a:gd name="connsiteY7" fmla="*/ 0 h 6858000"/>
              <a:gd name="connsiteX8" fmla="*/ 0 w 12192000"/>
              <a:gd name="connsiteY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192000" h="6858000">
                <a:moveTo>
                  <a:pt x="0" y="6858000"/>
                </a:moveTo>
                <a:lnTo>
                  <a:pt x="12192000" y="6858000"/>
                </a:lnTo>
                <a:lnTo>
                  <a:pt x="12192000" y="5590798"/>
                </a:lnTo>
                <a:lnTo>
                  <a:pt x="7162370" y="561175"/>
                </a:lnTo>
                <a:lnTo>
                  <a:pt x="7162370" y="1"/>
                </a:lnTo>
                <a:lnTo>
                  <a:pt x="12192000" y="1"/>
                </a:lnTo>
                <a:lnTo>
                  <a:pt x="12192000" y="0"/>
                </a:lnTo>
                <a:lnTo>
                  <a:pt x="0" y="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itle 1">
            <a:extLst>
              <a:ext uri="{FF2B5EF4-FFF2-40B4-BE49-F238E27FC236}">
                <a16:creationId xmlns:a16="http://schemas.microsoft.com/office/drawing/2014/main" id="{50451FA5-AFA3-C14D-BD78-27C704F035BE}"/>
              </a:ext>
            </a:extLst>
          </p:cNvPr>
          <p:cNvSpPr>
            <a:spLocks noGrp="1"/>
          </p:cNvSpPr>
          <p:nvPr>
            <p:ph type="ctrTitle" hasCustomPrompt="1"/>
          </p:nvPr>
        </p:nvSpPr>
        <p:spPr>
          <a:xfrm>
            <a:off x="635001" y="1143273"/>
            <a:ext cx="5941646" cy="1692525"/>
          </a:xfrm>
        </p:spPr>
        <p:txBody>
          <a:bodyPr anchor="b"/>
          <a:lstStyle>
            <a:lvl1pPr algn="l">
              <a:defRPr sz="6000">
                <a:solidFill>
                  <a:schemeClr val="accent1"/>
                </a:solidFill>
              </a:defRPr>
            </a:lvl1pPr>
          </a:lstStyle>
          <a:p>
            <a:r>
              <a:rPr lang="en-US"/>
              <a:t>Click to edit title style</a:t>
            </a:r>
            <a:endParaRPr lang="en-GB"/>
          </a:p>
        </p:txBody>
      </p:sp>
      <p:sp>
        <p:nvSpPr>
          <p:cNvPr id="8" name="Subtitle 2">
            <a:extLst>
              <a:ext uri="{FF2B5EF4-FFF2-40B4-BE49-F238E27FC236}">
                <a16:creationId xmlns:a16="http://schemas.microsoft.com/office/drawing/2014/main" id="{FACC5D96-66B4-5543-943A-7F3DE402995C}"/>
              </a:ext>
            </a:extLst>
          </p:cNvPr>
          <p:cNvSpPr>
            <a:spLocks noGrp="1"/>
          </p:cNvSpPr>
          <p:nvPr>
            <p:ph type="subTitle" idx="1"/>
          </p:nvPr>
        </p:nvSpPr>
        <p:spPr>
          <a:xfrm>
            <a:off x="635000" y="2835798"/>
            <a:ext cx="5941647" cy="498475"/>
          </a:xfrm>
        </p:spPr>
        <p:txBody>
          <a:bodyPr>
            <a:normAutofit/>
          </a:bodyPr>
          <a:lstStyle>
            <a:lvl1pPr marL="0" indent="0" algn="l">
              <a:buNone/>
              <a:defRPr sz="3000" b="0">
                <a:solidFill>
                  <a:sysClr val="windowText" lastClr="000000"/>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80" name="Picture Placeholder 6">
            <a:extLst>
              <a:ext uri="{FF2B5EF4-FFF2-40B4-BE49-F238E27FC236}">
                <a16:creationId xmlns:a16="http://schemas.microsoft.com/office/drawing/2014/main" id="{87252549-4B3B-A54E-9B0F-1B923381C557}"/>
              </a:ext>
            </a:extLst>
          </p:cNvPr>
          <p:cNvSpPr>
            <a:spLocks noGrp="1"/>
          </p:cNvSpPr>
          <p:nvPr>
            <p:ph type="pic" sz="quarter" idx="11"/>
          </p:nvPr>
        </p:nvSpPr>
        <p:spPr>
          <a:xfrm>
            <a:off x="5157311" y="0"/>
            <a:ext cx="5500777" cy="6858000"/>
          </a:xfrm>
        </p:spPr>
        <p:txBody>
          <a:bodyPr/>
          <a:lstStyle/>
          <a:p>
            <a:r>
              <a:rPr lang="en-US"/>
              <a:t>Click icon to add picture</a:t>
            </a:r>
            <a:endParaRPr lang="en-GB"/>
          </a:p>
        </p:txBody>
      </p:sp>
      <p:pic>
        <p:nvPicPr>
          <p:cNvPr id="9" name="Picture 8" descr="A picture containing shape&#10;&#10;Description automatically generated">
            <a:extLst>
              <a:ext uri="{FF2B5EF4-FFF2-40B4-BE49-F238E27FC236}">
                <a16:creationId xmlns:a16="http://schemas.microsoft.com/office/drawing/2014/main" id="{01CFCE84-99E9-4C98-9329-A7024DC02AE5}"/>
              </a:ext>
            </a:extLst>
          </p:cNvPr>
          <p:cNvPicPr>
            <a:picLocks noChangeAspect="1"/>
          </p:cNvPicPr>
          <p:nvPr userDrawn="1"/>
        </p:nvPicPr>
        <p:blipFill>
          <a:blip r:embed="rId2"/>
          <a:stretch>
            <a:fillRect/>
          </a:stretch>
        </p:blipFill>
        <p:spPr>
          <a:xfrm>
            <a:off x="7839910" y="5667282"/>
            <a:ext cx="4352090" cy="979113"/>
          </a:xfrm>
          <a:prstGeom prst="rect">
            <a:avLst/>
          </a:prstGeom>
        </p:spPr>
      </p:pic>
    </p:spTree>
    <p:extLst>
      <p:ext uri="{BB962C8B-B14F-4D97-AF65-F5344CB8AC3E}">
        <p14:creationId xmlns:p14="http://schemas.microsoft.com/office/powerpoint/2010/main" val="24694391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Presentation title slid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245922-C439-C743-940F-BDDCBF9C6944}"/>
              </a:ext>
            </a:extLst>
          </p:cNvPr>
          <p:cNvSpPr>
            <a:spLocks noGrp="1"/>
          </p:cNvSpPr>
          <p:nvPr>
            <p:ph type="ctrTitle" hasCustomPrompt="1"/>
          </p:nvPr>
        </p:nvSpPr>
        <p:spPr>
          <a:xfrm>
            <a:off x="5973524" y="1796487"/>
            <a:ext cx="5397499" cy="1155701"/>
          </a:xfrm>
        </p:spPr>
        <p:txBody>
          <a:bodyPr anchor="b">
            <a:normAutofit/>
          </a:bodyPr>
          <a:lstStyle>
            <a:lvl1pPr algn="l">
              <a:defRPr sz="6000">
                <a:solidFill>
                  <a:schemeClr val="bg1"/>
                </a:solidFill>
              </a:defRPr>
            </a:lvl1pPr>
          </a:lstStyle>
          <a:p>
            <a:r>
              <a:rPr lang="en-US"/>
              <a:t>Title slide</a:t>
            </a:r>
            <a:endParaRPr lang="en-GB"/>
          </a:p>
        </p:txBody>
      </p:sp>
      <p:sp>
        <p:nvSpPr>
          <p:cNvPr id="3" name="Subtitle 2">
            <a:extLst>
              <a:ext uri="{FF2B5EF4-FFF2-40B4-BE49-F238E27FC236}">
                <a16:creationId xmlns:a16="http://schemas.microsoft.com/office/drawing/2014/main" id="{88D8AA33-F6BC-5245-87D5-7598B01ED606}"/>
              </a:ext>
            </a:extLst>
          </p:cNvPr>
          <p:cNvSpPr>
            <a:spLocks noGrp="1"/>
          </p:cNvSpPr>
          <p:nvPr>
            <p:ph type="subTitle" idx="1"/>
          </p:nvPr>
        </p:nvSpPr>
        <p:spPr>
          <a:xfrm>
            <a:off x="5973524" y="2952188"/>
            <a:ext cx="5394325" cy="1136651"/>
          </a:xfrm>
        </p:spPr>
        <p:txBody>
          <a:bodyPr>
            <a:normAutofit/>
          </a:bodyPr>
          <a:lstStyle>
            <a:lvl1pPr marL="0" indent="0" algn="l">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grpSp>
        <p:nvGrpSpPr>
          <p:cNvPr id="9" name="Graphic 11">
            <a:extLst>
              <a:ext uri="{FF2B5EF4-FFF2-40B4-BE49-F238E27FC236}">
                <a16:creationId xmlns:a16="http://schemas.microsoft.com/office/drawing/2014/main" id="{86CA2A91-1A13-8248-917E-21825DA9320D}"/>
              </a:ext>
            </a:extLst>
          </p:cNvPr>
          <p:cNvGrpSpPr/>
          <p:nvPr userDrawn="1"/>
        </p:nvGrpSpPr>
        <p:grpSpPr>
          <a:xfrm>
            <a:off x="8850892" y="5320333"/>
            <a:ext cx="3341108" cy="1537667"/>
            <a:chOff x="1676400" y="1162555"/>
            <a:chExt cx="8966200" cy="4126490"/>
          </a:xfrm>
          <a:solidFill>
            <a:schemeClr val="bg1"/>
          </a:solidFill>
        </p:grpSpPr>
        <p:sp>
          <p:nvSpPr>
            <p:cNvPr id="10" name="Freeform 9">
              <a:extLst>
                <a:ext uri="{FF2B5EF4-FFF2-40B4-BE49-F238E27FC236}">
                  <a16:creationId xmlns:a16="http://schemas.microsoft.com/office/drawing/2014/main" id="{1EC61B5E-2E3F-EC4D-9551-E17F3C8F60C1}"/>
                </a:ext>
              </a:extLst>
            </p:cNvPr>
            <p:cNvSpPr/>
            <p:nvPr/>
          </p:nvSpPr>
          <p:spPr>
            <a:xfrm>
              <a:off x="9035933" y="1825443"/>
              <a:ext cx="953851" cy="1173589"/>
            </a:xfrm>
            <a:custGeom>
              <a:avLst/>
              <a:gdLst>
                <a:gd name="connsiteX0" fmla="*/ 876398 w 953851"/>
                <a:gd name="connsiteY0" fmla="*/ 1102795 h 1173588"/>
                <a:gd name="connsiteX1" fmla="*/ 860374 w 953851"/>
                <a:gd name="connsiteY1" fmla="*/ 1071373 h 1173588"/>
                <a:gd name="connsiteX2" fmla="*/ 860374 w 953851"/>
                <a:gd name="connsiteY2" fmla="*/ 738604 h 1173588"/>
                <a:gd name="connsiteX3" fmla="*/ 593677 w 953851"/>
                <a:gd name="connsiteY3" fmla="*/ 392963 h 1173588"/>
                <a:gd name="connsiteX4" fmla="*/ 334992 w 953851"/>
                <a:gd name="connsiteY4" fmla="*/ 539851 h 1173588"/>
                <a:gd name="connsiteX5" fmla="*/ 334992 w 953851"/>
                <a:gd name="connsiteY5" fmla="*/ 0 h 1173588"/>
                <a:gd name="connsiteX6" fmla="*/ 12972 w 953851"/>
                <a:gd name="connsiteY6" fmla="*/ 54894 h 1173588"/>
                <a:gd name="connsiteX7" fmla="*/ 12972 w 953851"/>
                <a:gd name="connsiteY7" fmla="*/ 78365 h 1173588"/>
                <a:gd name="connsiteX8" fmla="*/ 92333 w 953851"/>
                <a:gd name="connsiteY8" fmla="*/ 154459 h 1173588"/>
                <a:gd name="connsiteX9" fmla="*/ 105687 w 953851"/>
                <a:gd name="connsiteY9" fmla="*/ 188531 h 1173588"/>
                <a:gd name="connsiteX10" fmla="*/ 105687 w 953851"/>
                <a:gd name="connsiteY10" fmla="*/ 1068723 h 1173588"/>
                <a:gd name="connsiteX11" fmla="*/ 92333 w 953851"/>
                <a:gd name="connsiteY11" fmla="*/ 1102795 h 1173588"/>
                <a:gd name="connsiteX12" fmla="*/ 0 w 953851"/>
                <a:gd name="connsiteY12" fmla="*/ 1173589 h 1173588"/>
                <a:gd name="connsiteX13" fmla="*/ 0 w 953851"/>
                <a:gd name="connsiteY13" fmla="*/ 1197061 h 1173588"/>
                <a:gd name="connsiteX14" fmla="*/ 440679 w 953851"/>
                <a:gd name="connsiteY14" fmla="*/ 1197061 h 1173588"/>
                <a:gd name="connsiteX15" fmla="*/ 440679 w 953851"/>
                <a:gd name="connsiteY15" fmla="*/ 1173589 h 1173588"/>
                <a:gd name="connsiteX16" fmla="*/ 351017 w 953851"/>
                <a:gd name="connsiteY16" fmla="*/ 1102795 h 1173588"/>
                <a:gd name="connsiteX17" fmla="*/ 334992 w 953851"/>
                <a:gd name="connsiteY17" fmla="*/ 1068723 h 1173588"/>
                <a:gd name="connsiteX18" fmla="*/ 334992 w 953851"/>
                <a:gd name="connsiteY18" fmla="*/ 636388 h 1173588"/>
                <a:gd name="connsiteX19" fmla="*/ 496003 w 953851"/>
                <a:gd name="connsiteY19" fmla="*/ 523572 h 1173588"/>
                <a:gd name="connsiteX20" fmla="*/ 630686 w 953851"/>
                <a:gd name="connsiteY20" fmla="*/ 735954 h 1173588"/>
                <a:gd name="connsiteX21" fmla="*/ 630686 w 953851"/>
                <a:gd name="connsiteY21" fmla="*/ 1068723 h 1173588"/>
                <a:gd name="connsiteX22" fmla="*/ 615043 w 953851"/>
                <a:gd name="connsiteY22" fmla="*/ 1102795 h 1173588"/>
                <a:gd name="connsiteX23" fmla="*/ 525381 w 953851"/>
                <a:gd name="connsiteY23" fmla="*/ 1173589 h 1173588"/>
                <a:gd name="connsiteX24" fmla="*/ 525381 w 953851"/>
                <a:gd name="connsiteY24" fmla="*/ 1197061 h 1173588"/>
                <a:gd name="connsiteX25" fmla="*/ 966061 w 953851"/>
                <a:gd name="connsiteY25" fmla="*/ 1197061 h 1173588"/>
                <a:gd name="connsiteX26" fmla="*/ 966061 w 953851"/>
                <a:gd name="connsiteY26" fmla="*/ 1173589 h 1173588"/>
                <a:gd name="connsiteX27" fmla="*/ 876398 w 953851"/>
                <a:gd name="connsiteY27" fmla="*/ 1102795 h 1173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953851" h="1173588">
                  <a:moveTo>
                    <a:pt x="876398" y="1102795"/>
                  </a:moveTo>
                  <a:cubicBezTo>
                    <a:pt x="860374" y="1089545"/>
                    <a:pt x="860374" y="1089545"/>
                    <a:pt x="860374" y="1071373"/>
                  </a:cubicBezTo>
                  <a:lnTo>
                    <a:pt x="860374" y="738604"/>
                  </a:lnTo>
                  <a:cubicBezTo>
                    <a:pt x="860374" y="508050"/>
                    <a:pt x="773383" y="392963"/>
                    <a:pt x="593677" y="392963"/>
                  </a:cubicBezTo>
                  <a:cubicBezTo>
                    <a:pt x="482648" y="392963"/>
                    <a:pt x="400999" y="440285"/>
                    <a:pt x="334992" y="539851"/>
                  </a:cubicBezTo>
                  <a:lnTo>
                    <a:pt x="334992" y="0"/>
                  </a:lnTo>
                  <a:lnTo>
                    <a:pt x="12972" y="54894"/>
                  </a:lnTo>
                  <a:lnTo>
                    <a:pt x="12972" y="78365"/>
                  </a:lnTo>
                  <a:lnTo>
                    <a:pt x="92333" y="154459"/>
                  </a:lnTo>
                  <a:cubicBezTo>
                    <a:pt x="104160" y="166574"/>
                    <a:pt x="105687" y="170360"/>
                    <a:pt x="105687" y="188531"/>
                  </a:cubicBezTo>
                  <a:lnTo>
                    <a:pt x="105687" y="1068723"/>
                  </a:lnTo>
                  <a:cubicBezTo>
                    <a:pt x="105687" y="1086895"/>
                    <a:pt x="105305" y="1092573"/>
                    <a:pt x="92333" y="1102795"/>
                  </a:cubicBezTo>
                  <a:lnTo>
                    <a:pt x="0" y="1173589"/>
                  </a:lnTo>
                  <a:lnTo>
                    <a:pt x="0" y="1197061"/>
                  </a:lnTo>
                  <a:lnTo>
                    <a:pt x="440679" y="1197061"/>
                  </a:lnTo>
                  <a:lnTo>
                    <a:pt x="440679" y="1173589"/>
                  </a:lnTo>
                  <a:lnTo>
                    <a:pt x="351017" y="1102795"/>
                  </a:lnTo>
                  <a:cubicBezTo>
                    <a:pt x="337664" y="1092195"/>
                    <a:pt x="334992" y="1086895"/>
                    <a:pt x="334992" y="1068723"/>
                  </a:cubicBezTo>
                  <a:lnTo>
                    <a:pt x="334992" y="636388"/>
                  </a:lnTo>
                  <a:cubicBezTo>
                    <a:pt x="374673" y="562944"/>
                    <a:pt x="429996" y="523572"/>
                    <a:pt x="496003" y="523572"/>
                  </a:cubicBezTo>
                  <a:cubicBezTo>
                    <a:pt x="585665" y="523572"/>
                    <a:pt x="630686" y="594366"/>
                    <a:pt x="630686" y="735954"/>
                  </a:cubicBezTo>
                  <a:lnTo>
                    <a:pt x="630686" y="1068723"/>
                  </a:lnTo>
                  <a:cubicBezTo>
                    <a:pt x="630686" y="1086895"/>
                    <a:pt x="628016" y="1092195"/>
                    <a:pt x="615043" y="1102795"/>
                  </a:cubicBezTo>
                  <a:lnTo>
                    <a:pt x="525381" y="1173589"/>
                  </a:lnTo>
                  <a:lnTo>
                    <a:pt x="525381" y="1197061"/>
                  </a:lnTo>
                  <a:lnTo>
                    <a:pt x="966061" y="1197061"/>
                  </a:lnTo>
                  <a:lnTo>
                    <a:pt x="966061" y="1173589"/>
                  </a:lnTo>
                  <a:lnTo>
                    <a:pt x="876398" y="1102795"/>
                  </a:lnTo>
                  <a:close/>
                </a:path>
              </a:pathLst>
            </a:custGeom>
            <a:grpFill/>
            <a:ln w="38141" cap="flat">
              <a:noFill/>
              <a:prstDash val="solid"/>
              <a:miter/>
            </a:ln>
          </p:spPr>
          <p:txBody>
            <a:bodyPr rtlCol="0" anchor="ctr"/>
            <a:lstStyle/>
            <a:p>
              <a:endParaRPr lang="en-GB"/>
            </a:p>
          </p:txBody>
        </p:sp>
        <p:sp>
          <p:nvSpPr>
            <p:cNvPr id="11" name="Freeform 10">
              <a:extLst>
                <a:ext uri="{FF2B5EF4-FFF2-40B4-BE49-F238E27FC236}">
                  <a16:creationId xmlns:a16="http://schemas.microsoft.com/office/drawing/2014/main" id="{0D828DE6-F907-FD47-9874-542564FF08AD}"/>
                </a:ext>
              </a:extLst>
            </p:cNvPr>
            <p:cNvSpPr/>
            <p:nvPr/>
          </p:nvSpPr>
          <p:spPr>
            <a:xfrm>
              <a:off x="8304902" y="2218406"/>
              <a:ext cx="686773" cy="795012"/>
            </a:xfrm>
            <a:custGeom>
              <a:avLst/>
              <a:gdLst>
                <a:gd name="connsiteX0" fmla="*/ 380015 w 686772"/>
                <a:gd name="connsiteY0" fmla="*/ 822648 h 795011"/>
                <a:gd name="connsiteX1" fmla="*/ 704705 w 686772"/>
                <a:gd name="connsiteY1" fmla="*/ 600045 h 795011"/>
                <a:gd name="connsiteX2" fmla="*/ 681050 w 686772"/>
                <a:gd name="connsiteY2" fmla="*/ 586794 h 795011"/>
                <a:gd name="connsiteX3" fmla="*/ 491043 w 686772"/>
                <a:gd name="connsiteY3" fmla="*/ 681060 h 795011"/>
                <a:gd name="connsiteX4" fmla="*/ 240371 w 686772"/>
                <a:gd name="connsiteY4" fmla="*/ 366841 h 795011"/>
                <a:gd name="connsiteX5" fmla="*/ 433049 w 686772"/>
                <a:gd name="connsiteY5" fmla="*/ 73444 h 795011"/>
                <a:gd name="connsiteX6" fmla="*/ 478070 w 686772"/>
                <a:gd name="connsiteY6" fmla="*/ 96916 h 795011"/>
                <a:gd name="connsiteX7" fmla="*/ 594059 w 686772"/>
                <a:gd name="connsiteY7" fmla="*/ 288097 h 795011"/>
                <a:gd name="connsiteX8" fmla="*/ 617714 w 686772"/>
                <a:gd name="connsiteY8" fmla="*/ 288097 h 795011"/>
                <a:gd name="connsiteX9" fmla="*/ 697075 w 686772"/>
                <a:gd name="connsiteY9" fmla="*/ 54894 h 795011"/>
                <a:gd name="connsiteX10" fmla="*/ 433049 w 686772"/>
                <a:gd name="connsiteY10" fmla="*/ 0 h 795011"/>
                <a:gd name="connsiteX11" fmla="*/ 0 w 686772"/>
                <a:gd name="connsiteY11" fmla="*/ 427035 h 795011"/>
                <a:gd name="connsiteX12" fmla="*/ 380015 w 686772"/>
                <a:gd name="connsiteY12" fmla="*/ 822648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6772" h="795011">
                  <a:moveTo>
                    <a:pt x="380015" y="822648"/>
                  </a:moveTo>
                  <a:cubicBezTo>
                    <a:pt x="535683" y="822648"/>
                    <a:pt x="654724" y="741254"/>
                    <a:pt x="704705" y="600045"/>
                  </a:cubicBezTo>
                  <a:lnTo>
                    <a:pt x="681050" y="586794"/>
                  </a:lnTo>
                  <a:cubicBezTo>
                    <a:pt x="633357" y="646988"/>
                    <a:pt x="567351" y="681060"/>
                    <a:pt x="491043" y="681060"/>
                  </a:cubicBezTo>
                  <a:cubicBezTo>
                    <a:pt x="330033" y="681060"/>
                    <a:pt x="240371" y="570894"/>
                    <a:pt x="240371" y="366841"/>
                  </a:cubicBezTo>
                  <a:cubicBezTo>
                    <a:pt x="240371" y="191181"/>
                    <a:pt x="317060" y="73444"/>
                    <a:pt x="433049" y="73444"/>
                  </a:cubicBezTo>
                  <a:cubicBezTo>
                    <a:pt x="454033" y="73444"/>
                    <a:pt x="466242" y="77608"/>
                    <a:pt x="478070" y="96916"/>
                  </a:cubicBezTo>
                  <a:lnTo>
                    <a:pt x="594059" y="288097"/>
                  </a:lnTo>
                  <a:lnTo>
                    <a:pt x="617714" y="288097"/>
                  </a:lnTo>
                  <a:lnTo>
                    <a:pt x="697075" y="54894"/>
                  </a:lnTo>
                  <a:cubicBezTo>
                    <a:pt x="620385" y="20822"/>
                    <a:pt x="520040" y="0"/>
                    <a:pt x="433049" y="0"/>
                  </a:cubicBezTo>
                  <a:cubicBezTo>
                    <a:pt x="169023" y="0"/>
                    <a:pt x="0" y="167710"/>
                    <a:pt x="0" y="427035"/>
                  </a:cubicBezTo>
                  <a:cubicBezTo>
                    <a:pt x="0" y="667810"/>
                    <a:pt x="147657" y="822648"/>
                    <a:pt x="380015" y="822648"/>
                  </a:cubicBezTo>
                  <a:close/>
                </a:path>
              </a:pathLst>
            </a:custGeom>
            <a:grpFill/>
            <a:ln w="38141" cap="flat">
              <a:noFill/>
              <a:prstDash val="solid"/>
              <a:miter/>
            </a:ln>
          </p:spPr>
          <p:txBody>
            <a:bodyPr rtlCol="0" anchor="ctr"/>
            <a:lstStyle/>
            <a:p>
              <a:endParaRPr lang="en-GB"/>
            </a:p>
          </p:txBody>
        </p:sp>
        <p:sp>
          <p:nvSpPr>
            <p:cNvPr id="12" name="Freeform 11">
              <a:extLst>
                <a:ext uri="{FF2B5EF4-FFF2-40B4-BE49-F238E27FC236}">
                  <a16:creationId xmlns:a16="http://schemas.microsoft.com/office/drawing/2014/main" id="{7B0DE677-F8E6-C743-ADAA-9A85D4DC07BB}"/>
                </a:ext>
              </a:extLst>
            </p:cNvPr>
            <p:cNvSpPr/>
            <p:nvPr/>
          </p:nvSpPr>
          <p:spPr>
            <a:xfrm>
              <a:off x="7449488" y="2218406"/>
              <a:ext cx="801235" cy="795012"/>
            </a:xfrm>
            <a:custGeom>
              <a:avLst/>
              <a:gdLst>
                <a:gd name="connsiteX0" fmla="*/ 330033 w 801234"/>
                <a:gd name="connsiteY0" fmla="*/ 345641 h 795011"/>
                <a:gd name="connsiteX1" fmla="*/ 0 w 801234"/>
                <a:gd name="connsiteY1" fmla="*/ 607616 h 795011"/>
                <a:gd name="connsiteX2" fmla="*/ 227016 w 801234"/>
                <a:gd name="connsiteY2" fmla="*/ 822269 h 795011"/>
                <a:gd name="connsiteX3" fmla="*/ 477689 w 801234"/>
                <a:gd name="connsiteY3" fmla="*/ 685982 h 795011"/>
                <a:gd name="connsiteX4" fmla="*/ 620385 w 801234"/>
                <a:gd name="connsiteY4" fmla="*/ 822269 h 795011"/>
                <a:gd name="connsiteX5" fmla="*/ 818404 w 801234"/>
                <a:gd name="connsiteY5" fmla="*/ 683332 h 795011"/>
                <a:gd name="connsiteX6" fmla="*/ 800090 w 801234"/>
                <a:gd name="connsiteY6" fmla="*/ 667431 h 795011"/>
                <a:gd name="connsiteX7" fmla="*/ 750109 w 801234"/>
                <a:gd name="connsiteY7" fmla="*/ 698853 h 795011"/>
                <a:gd name="connsiteX8" fmla="*/ 700127 w 801234"/>
                <a:gd name="connsiteY8" fmla="*/ 612538 h 795011"/>
                <a:gd name="connsiteX9" fmla="*/ 700127 w 801234"/>
                <a:gd name="connsiteY9" fmla="*/ 288097 h 795011"/>
                <a:gd name="connsiteX10" fmla="*/ 338426 w 801234"/>
                <a:gd name="connsiteY10" fmla="*/ 0 h 795011"/>
                <a:gd name="connsiteX11" fmla="*/ 48074 w 801234"/>
                <a:gd name="connsiteY11" fmla="*/ 54894 h 795011"/>
                <a:gd name="connsiteX12" fmla="*/ 127434 w 801234"/>
                <a:gd name="connsiteY12" fmla="*/ 288097 h 795011"/>
                <a:gd name="connsiteX13" fmla="*/ 151090 w 801234"/>
                <a:gd name="connsiteY13" fmla="*/ 288097 h 795011"/>
                <a:gd name="connsiteX14" fmla="*/ 267078 w 801234"/>
                <a:gd name="connsiteY14" fmla="*/ 96916 h 795011"/>
                <a:gd name="connsiteX15" fmla="*/ 325073 w 801234"/>
                <a:gd name="connsiteY15" fmla="*/ 70794 h 795011"/>
                <a:gd name="connsiteX16" fmla="*/ 470439 w 801234"/>
                <a:gd name="connsiteY16" fmla="*/ 238504 h 795011"/>
                <a:gd name="connsiteX17" fmla="*/ 470439 w 801234"/>
                <a:gd name="connsiteY17" fmla="*/ 364191 h 795011"/>
                <a:gd name="connsiteX18" fmla="*/ 330033 w 801234"/>
                <a:gd name="connsiteY18" fmla="*/ 345641 h 795011"/>
                <a:gd name="connsiteX19" fmla="*/ 470058 w 801234"/>
                <a:gd name="connsiteY19" fmla="*/ 610266 h 795011"/>
                <a:gd name="connsiteX20" fmla="*/ 327362 w 801234"/>
                <a:gd name="connsiteY20" fmla="*/ 699232 h 795011"/>
                <a:gd name="connsiteX21" fmla="*/ 216333 w 801234"/>
                <a:gd name="connsiteY21" fmla="*/ 573544 h 795011"/>
                <a:gd name="connsiteX22" fmla="*/ 393368 w 801234"/>
                <a:gd name="connsiteY22" fmla="*/ 419085 h 795011"/>
                <a:gd name="connsiteX23" fmla="*/ 470058 w 801234"/>
                <a:gd name="connsiteY23" fmla="*/ 429685 h 795011"/>
                <a:gd name="connsiteX24" fmla="*/ 470058 w 801234"/>
                <a:gd name="connsiteY24" fmla="*/ 610266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01234" h="795011">
                  <a:moveTo>
                    <a:pt x="330033" y="345641"/>
                  </a:moveTo>
                  <a:cubicBezTo>
                    <a:pt x="134684" y="345641"/>
                    <a:pt x="0" y="450507"/>
                    <a:pt x="0" y="607616"/>
                  </a:cubicBezTo>
                  <a:cubicBezTo>
                    <a:pt x="0" y="735954"/>
                    <a:pt x="92333" y="822269"/>
                    <a:pt x="227016" y="822269"/>
                  </a:cubicBezTo>
                  <a:cubicBezTo>
                    <a:pt x="332703" y="822269"/>
                    <a:pt x="433049" y="767376"/>
                    <a:pt x="477689" y="685982"/>
                  </a:cubicBezTo>
                  <a:cubicBezTo>
                    <a:pt x="485701" y="769647"/>
                    <a:pt x="541025" y="822269"/>
                    <a:pt x="620385" y="822269"/>
                  </a:cubicBezTo>
                  <a:cubicBezTo>
                    <a:pt x="720730" y="822269"/>
                    <a:pt x="797420" y="770026"/>
                    <a:pt x="818404" y="683332"/>
                  </a:cubicBezTo>
                  <a:lnTo>
                    <a:pt x="800090" y="667431"/>
                  </a:lnTo>
                  <a:cubicBezTo>
                    <a:pt x="786736" y="688253"/>
                    <a:pt x="771093" y="698853"/>
                    <a:pt x="750109" y="698853"/>
                  </a:cubicBezTo>
                  <a:cubicBezTo>
                    <a:pt x="718441" y="698853"/>
                    <a:pt x="700127" y="667431"/>
                    <a:pt x="700127" y="612538"/>
                  </a:cubicBezTo>
                  <a:lnTo>
                    <a:pt x="700127" y="288097"/>
                  </a:lnTo>
                  <a:cubicBezTo>
                    <a:pt x="700127" y="83666"/>
                    <a:pt x="594440" y="0"/>
                    <a:pt x="338426" y="0"/>
                  </a:cubicBezTo>
                  <a:cubicBezTo>
                    <a:pt x="243423" y="0"/>
                    <a:pt x="145749" y="18172"/>
                    <a:pt x="48074" y="54894"/>
                  </a:cubicBezTo>
                  <a:lnTo>
                    <a:pt x="127434" y="288097"/>
                  </a:lnTo>
                  <a:lnTo>
                    <a:pt x="151090" y="288097"/>
                  </a:lnTo>
                  <a:lnTo>
                    <a:pt x="267078" y="96916"/>
                  </a:lnTo>
                  <a:cubicBezTo>
                    <a:pt x="280814" y="74580"/>
                    <a:pt x="290734" y="70794"/>
                    <a:pt x="325073" y="70794"/>
                  </a:cubicBezTo>
                  <a:cubicBezTo>
                    <a:pt x="417405" y="70794"/>
                    <a:pt x="470439" y="130988"/>
                    <a:pt x="470439" y="238504"/>
                  </a:cubicBezTo>
                  <a:lnTo>
                    <a:pt x="470439" y="364191"/>
                  </a:lnTo>
                  <a:cubicBezTo>
                    <a:pt x="446402" y="356241"/>
                    <a:pt x="404051" y="345641"/>
                    <a:pt x="330033" y="345641"/>
                  </a:cubicBezTo>
                  <a:close/>
                  <a:moveTo>
                    <a:pt x="470058" y="610266"/>
                  </a:moveTo>
                  <a:cubicBezTo>
                    <a:pt x="435719" y="665160"/>
                    <a:pt x="380396" y="699232"/>
                    <a:pt x="327362" y="699232"/>
                  </a:cubicBezTo>
                  <a:cubicBezTo>
                    <a:pt x="258684" y="699232"/>
                    <a:pt x="216333" y="649638"/>
                    <a:pt x="216333" y="573544"/>
                  </a:cubicBezTo>
                  <a:cubicBezTo>
                    <a:pt x="216333" y="481929"/>
                    <a:pt x="287682" y="419085"/>
                    <a:pt x="393368" y="419085"/>
                  </a:cubicBezTo>
                  <a:cubicBezTo>
                    <a:pt x="435719" y="419085"/>
                    <a:pt x="454033" y="424385"/>
                    <a:pt x="470058" y="429685"/>
                  </a:cubicBezTo>
                  <a:lnTo>
                    <a:pt x="470058" y="610266"/>
                  </a:lnTo>
                  <a:close/>
                </a:path>
              </a:pathLst>
            </a:custGeom>
            <a:grpFill/>
            <a:ln w="38141" cap="flat">
              <a:noFill/>
              <a:prstDash val="solid"/>
              <a:miter/>
            </a:ln>
          </p:spPr>
          <p:txBody>
            <a:bodyPr rtlCol="0" anchor="ctr"/>
            <a:lstStyle/>
            <a:p>
              <a:endParaRPr lang="en-GB"/>
            </a:p>
          </p:txBody>
        </p:sp>
        <p:sp>
          <p:nvSpPr>
            <p:cNvPr id="13" name="Freeform 12">
              <a:extLst>
                <a:ext uri="{FF2B5EF4-FFF2-40B4-BE49-F238E27FC236}">
                  <a16:creationId xmlns:a16="http://schemas.microsoft.com/office/drawing/2014/main" id="{408613DD-E51D-484A-9765-2919204A529D}"/>
                </a:ext>
              </a:extLst>
            </p:cNvPr>
            <p:cNvSpPr/>
            <p:nvPr/>
          </p:nvSpPr>
          <p:spPr>
            <a:xfrm>
              <a:off x="8761606" y="3478689"/>
              <a:ext cx="534157" cy="1060016"/>
            </a:xfrm>
            <a:custGeom>
              <a:avLst/>
              <a:gdLst>
                <a:gd name="connsiteX0" fmla="*/ 435338 w 534156"/>
                <a:gd name="connsiteY0" fmla="*/ 953257 h 1060015"/>
                <a:gd name="connsiteX1" fmla="*/ 337664 w 534156"/>
                <a:gd name="connsiteY1" fmla="*/ 840441 h 1060015"/>
                <a:gd name="connsiteX2" fmla="*/ 337664 w 534156"/>
                <a:gd name="connsiteY2" fmla="*/ 366463 h 1060015"/>
                <a:gd name="connsiteX3" fmla="*/ 553997 w 534156"/>
                <a:gd name="connsiteY3" fmla="*/ 366463 h 1060015"/>
                <a:gd name="connsiteX4" fmla="*/ 553997 w 534156"/>
                <a:gd name="connsiteY4" fmla="*/ 280147 h 1060015"/>
                <a:gd name="connsiteX5" fmla="*/ 337664 w 534156"/>
                <a:gd name="connsiteY5" fmla="*/ 280147 h 1060015"/>
                <a:gd name="connsiteX6" fmla="*/ 337664 w 534156"/>
                <a:gd name="connsiteY6" fmla="*/ 0 h 1060015"/>
                <a:gd name="connsiteX7" fmla="*/ 314008 w 534156"/>
                <a:gd name="connsiteY7" fmla="*/ 0 h 1060015"/>
                <a:gd name="connsiteX8" fmla="*/ 118659 w 534156"/>
                <a:gd name="connsiteY8" fmla="*/ 254025 h 1060015"/>
                <a:gd name="connsiteX9" fmla="*/ 68677 w 534156"/>
                <a:gd name="connsiteY9" fmla="*/ 280147 h 1060015"/>
                <a:gd name="connsiteX10" fmla="*/ 0 w 534156"/>
                <a:gd name="connsiteY10" fmla="*/ 280147 h 1060015"/>
                <a:gd name="connsiteX11" fmla="*/ 0 w 534156"/>
                <a:gd name="connsiteY11" fmla="*/ 366463 h 1060015"/>
                <a:gd name="connsiteX12" fmla="*/ 108357 w 534156"/>
                <a:gd name="connsiteY12" fmla="*/ 366463 h 1060015"/>
                <a:gd name="connsiteX13" fmla="*/ 108357 w 534156"/>
                <a:gd name="connsiteY13" fmla="*/ 856341 h 1060015"/>
                <a:gd name="connsiteX14" fmla="*/ 327362 w 534156"/>
                <a:gd name="connsiteY14" fmla="*/ 1084245 h 1060015"/>
                <a:gd name="connsiteX15" fmla="*/ 570022 w 534156"/>
                <a:gd name="connsiteY15" fmla="*/ 905935 h 1060015"/>
                <a:gd name="connsiteX16" fmla="*/ 546366 w 534156"/>
                <a:gd name="connsiteY16" fmla="*/ 895335 h 1060015"/>
                <a:gd name="connsiteX17" fmla="*/ 435338 w 534156"/>
                <a:gd name="connsiteY17" fmla="*/ 953257 h 1060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34156" h="1060015">
                  <a:moveTo>
                    <a:pt x="435338" y="953257"/>
                  </a:moveTo>
                  <a:cubicBezTo>
                    <a:pt x="374673" y="953257"/>
                    <a:pt x="337664" y="911235"/>
                    <a:pt x="337664" y="840441"/>
                  </a:cubicBezTo>
                  <a:lnTo>
                    <a:pt x="337664" y="366463"/>
                  </a:lnTo>
                  <a:lnTo>
                    <a:pt x="553997" y="366463"/>
                  </a:lnTo>
                  <a:lnTo>
                    <a:pt x="553997" y="280147"/>
                  </a:lnTo>
                  <a:lnTo>
                    <a:pt x="337664" y="280147"/>
                  </a:lnTo>
                  <a:lnTo>
                    <a:pt x="337664" y="0"/>
                  </a:lnTo>
                  <a:lnTo>
                    <a:pt x="314008" y="0"/>
                  </a:lnTo>
                  <a:lnTo>
                    <a:pt x="118659" y="254025"/>
                  </a:lnTo>
                  <a:cubicBezTo>
                    <a:pt x="100345" y="277497"/>
                    <a:pt x="95004" y="280147"/>
                    <a:pt x="68677" y="280147"/>
                  </a:cubicBezTo>
                  <a:lnTo>
                    <a:pt x="0" y="280147"/>
                  </a:lnTo>
                  <a:lnTo>
                    <a:pt x="0" y="366463"/>
                  </a:lnTo>
                  <a:lnTo>
                    <a:pt x="108357" y="366463"/>
                  </a:lnTo>
                  <a:lnTo>
                    <a:pt x="108357" y="856341"/>
                  </a:lnTo>
                  <a:cubicBezTo>
                    <a:pt x="108357" y="1003229"/>
                    <a:pt x="185047" y="1084245"/>
                    <a:pt x="327362" y="1084245"/>
                  </a:cubicBezTo>
                  <a:cubicBezTo>
                    <a:pt x="456704" y="1084245"/>
                    <a:pt x="546366" y="1016101"/>
                    <a:pt x="570022" y="905935"/>
                  </a:cubicBezTo>
                  <a:lnTo>
                    <a:pt x="546366" y="895335"/>
                  </a:lnTo>
                  <a:cubicBezTo>
                    <a:pt x="522710" y="932435"/>
                    <a:pt x="483030" y="953257"/>
                    <a:pt x="435338" y="953257"/>
                  </a:cubicBezTo>
                  <a:close/>
                </a:path>
              </a:pathLst>
            </a:custGeom>
            <a:grpFill/>
            <a:ln w="38141" cap="flat">
              <a:noFill/>
              <a:prstDash val="solid"/>
              <a:miter/>
            </a:ln>
          </p:spPr>
          <p:txBody>
            <a:bodyPr rtlCol="0" anchor="ctr"/>
            <a:lstStyle/>
            <a:p>
              <a:endParaRPr lang="en-GB"/>
            </a:p>
          </p:txBody>
        </p:sp>
        <p:sp>
          <p:nvSpPr>
            <p:cNvPr id="14" name="Freeform 13">
              <a:extLst>
                <a:ext uri="{FF2B5EF4-FFF2-40B4-BE49-F238E27FC236}">
                  <a16:creationId xmlns:a16="http://schemas.microsoft.com/office/drawing/2014/main" id="{848B49BE-ACF9-3342-947C-E2F5966713A9}"/>
                </a:ext>
              </a:extLst>
            </p:cNvPr>
            <p:cNvSpPr/>
            <p:nvPr/>
          </p:nvSpPr>
          <p:spPr>
            <a:xfrm>
              <a:off x="6599797" y="2218406"/>
              <a:ext cx="724927" cy="795012"/>
            </a:xfrm>
            <a:custGeom>
              <a:avLst/>
              <a:gdLst>
                <a:gd name="connsiteX0" fmla="*/ 388027 w 724926"/>
                <a:gd name="connsiteY0" fmla="*/ 0 h 795011"/>
                <a:gd name="connsiteX1" fmla="*/ 0 w 724926"/>
                <a:gd name="connsiteY1" fmla="*/ 419085 h 795011"/>
                <a:gd name="connsiteX2" fmla="*/ 390698 w 724926"/>
                <a:gd name="connsiteY2" fmla="*/ 822648 h 795011"/>
                <a:gd name="connsiteX3" fmla="*/ 741715 w 724926"/>
                <a:gd name="connsiteY3" fmla="*/ 584144 h 795011"/>
                <a:gd name="connsiteX4" fmla="*/ 723401 w 724926"/>
                <a:gd name="connsiteY4" fmla="*/ 573544 h 795011"/>
                <a:gd name="connsiteX5" fmla="*/ 480741 w 724926"/>
                <a:gd name="connsiteY5" fmla="*/ 678410 h 795011"/>
                <a:gd name="connsiteX6" fmla="*/ 237700 w 724926"/>
                <a:gd name="connsiteY6" fmla="*/ 411135 h 795011"/>
                <a:gd name="connsiteX7" fmla="*/ 741715 w 724926"/>
                <a:gd name="connsiteY7" fmla="*/ 411135 h 795011"/>
                <a:gd name="connsiteX8" fmla="*/ 741715 w 724926"/>
                <a:gd name="connsiteY8" fmla="*/ 361541 h 795011"/>
                <a:gd name="connsiteX9" fmla="*/ 388027 w 724926"/>
                <a:gd name="connsiteY9" fmla="*/ 0 h 795011"/>
                <a:gd name="connsiteX10" fmla="*/ 237318 w 724926"/>
                <a:gd name="connsiteY10" fmla="*/ 340341 h 795011"/>
                <a:gd name="connsiteX11" fmla="*/ 382686 w 724926"/>
                <a:gd name="connsiteY11" fmla="*/ 75715 h 795011"/>
                <a:gd name="connsiteX12" fmla="*/ 514698 w 724926"/>
                <a:gd name="connsiteY12" fmla="*/ 340341 h 795011"/>
                <a:gd name="connsiteX13" fmla="*/ 237318 w 724926"/>
                <a:gd name="connsiteY13" fmla="*/ 340341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4926" h="795011">
                  <a:moveTo>
                    <a:pt x="388027" y="0"/>
                  </a:moveTo>
                  <a:cubicBezTo>
                    <a:pt x="150327" y="0"/>
                    <a:pt x="0" y="162410"/>
                    <a:pt x="0" y="419085"/>
                  </a:cubicBezTo>
                  <a:cubicBezTo>
                    <a:pt x="0" y="670460"/>
                    <a:pt x="147657" y="822648"/>
                    <a:pt x="390698" y="822648"/>
                  </a:cubicBezTo>
                  <a:cubicBezTo>
                    <a:pt x="570022" y="822648"/>
                    <a:pt x="689063" y="741254"/>
                    <a:pt x="741715" y="584144"/>
                  </a:cubicBezTo>
                  <a:lnTo>
                    <a:pt x="723401" y="573544"/>
                  </a:lnTo>
                  <a:cubicBezTo>
                    <a:pt x="662736" y="641688"/>
                    <a:pt x="578034" y="678410"/>
                    <a:pt x="480741" y="678410"/>
                  </a:cubicBezTo>
                  <a:cubicBezTo>
                    <a:pt x="333085" y="678410"/>
                    <a:pt x="245712" y="581494"/>
                    <a:pt x="237700" y="411135"/>
                  </a:cubicBezTo>
                  <a:lnTo>
                    <a:pt x="741715" y="411135"/>
                  </a:lnTo>
                  <a:lnTo>
                    <a:pt x="741715" y="361541"/>
                  </a:lnTo>
                  <a:cubicBezTo>
                    <a:pt x="741715" y="128338"/>
                    <a:pt x="615044" y="0"/>
                    <a:pt x="388027" y="0"/>
                  </a:cubicBezTo>
                  <a:close/>
                  <a:moveTo>
                    <a:pt x="237318" y="340341"/>
                  </a:moveTo>
                  <a:cubicBezTo>
                    <a:pt x="242660" y="167331"/>
                    <a:pt x="292642" y="75715"/>
                    <a:pt x="382686" y="75715"/>
                  </a:cubicBezTo>
                  <a:cubicBezTo>
                    <a:pt x="472347" y="75715"/>
                    <a:pt x="514698" y="159381"/>
                    <a:pt x="514698" y="340341"/>
                  </a:cubicBezTo>
                  <a:lnTo>
                    <a:pt x="237318" y="340341"/>
                  </a:lnTo>
                  <a:close/>
                </a:path>
              </a:pathLst>
            </a:custGeom>
            <a:grpFill/>
            <a:ln w="38141" cap="flat">
              <a:noFill/>
              <a:prstDash val="solid"/>
              <a:miter/>
            </a:ln>
          </p:spPr>
          <p:txBody>
            <a:bodyPr rtlCol="0" anchor="ctr"/>
            <a:lstStyle/>
            <a:p>
              <a:endParaRPr lang="en-GB"/>
            </a:p>
          </p:txBody>
        </p:sp>
        <p:sp>
          <p:nvSpPr>
            <p:cNvPr id="15" name="Freeform 14">
              <a:extLst>
                <a:ext uri="{FF2B5EF4-FFF2-40B4-BE49-F238E27FC236}">
                  <a16:creationId xmlns:a16="http://schemas.microsoft.com/office/drawing/2014/main" id="{22C7B3E3-ACCC-C046-82A1-AD609DB3C3AD}"/>
                </a:ext>
              </a:extLst>
            </p:cNvPr>
            <p:cNvSpPr/>
            <p:nvPr/>
          </p:nvSpPr>
          <p:spPr>
            <a:xfrm>
              <a:off x="8038205" y="3737636"/>
              <a:ext cx="648619" cy="795012"/>
            </a:xfrm>
            <a:custGeom>
              <a:avLst/>
              <a:gdLst>
                <a:gd name="connsiteX0" fmla="*/ 483030 w 648618"/>
                <a:gd name="connsiteY0" fmla="*/ 343369 h 795011"/>
                <a:gd name="connsiteX1" fmla="*/ 345676 w 648618"/>
                <a:gd name="connsiteY1" fmla="*/ 298698 h 795011"/>
                <a:gd name="connsiteX2" fmla="*/ 213662 w 648618"/>
                <a:gd name="connsiteY2" fmla="*/ 180960 h 795011"/>
                <a:gd name="connsiteX3" fmla="*/ 359029 w 648618"/>
                <a:gd name="connsiteY3" fmla="*/ 68144 h 795011"/>
                <a:gd name="connsiteX4" fmla="*/ 430378 w 648618"/>
                <a:gd name="connsiteY4" fmla="*/ 88966 h 795011"/>
                <a:gd name="connsiteX5" fmla="*/ 541405 w 648618"/>
                <a:gd name="connsiteY5" fmla="*/ 267276 h 795011"/>
                <a:gd name="connsiteX6" fmla="*/ 565061 w 648618"/>
                <a:gd name="connsiteY6" fmla="*/ 267276 h 795011"/>
                <a:gd name="connsiteX7" fmla="*/ 639080 w 648618"/>
                <a:gd name="connsiteY7" fmla="*/ 44672 h 795011"/>
                <a:gd name="connsiteX8" fmla="*/ 354069 w 648618"/>
                <a:gd name="connsiteY8" fmla="*/ 0 h 795011"/>
                <a:gd name="connsiteX9" fmla="*/ 21366 w 648618"/>
                <a:gd name="connsiteY9" fmla="*/ 251375 h 795011"/>
                <a:gd name="connsiteX10" fmla="*/ 214044 w 648618"/>
                <a:gd name="connsiteY10" fmla="*/ 487229 h 795011"/>
                <a:gd name="connsiteX11" fmla="*/ 340715 w 648618"/>
                <a:gd name="connsiteY11" fmla="*/ 529251 h 795011"/>
                <a:gd name="connsiteX12" fmla="*/ 472729 w 648618"/>
                <a:gd name="connsiteY12" fmla="*/ 636767 h 795011"/>
                <a:gd name="connsiteX13" fmla="*/ 306377 w 648618"/>
                <a:gd name="connsiteY13" fmla="*/ 759804 h 795011"/>
                <a:gd name="connsiteX14" fmla="*/ 203361 w 648618"/>
                <a:gd name="connsiteY14" fmla="*/ 723082 h 795011"/>
                <a:gd name="connsiteX15" fmla="*/ 103016 w 648618"/>
                <a:gd name="connsiteY15" fmla="*/ 542501 h 795011"/>
                <a:gd name="connsiteX16" fmla="*/ 79360 w 648618"/>
                <a:gd name="connsiteY16" fmla="*/ 542501 h 795011"/>
                <a:gd name="connsiteX17" fmla="*/ 0 w 648618"/>
                <a:gd name="connsiteY17" fmla="*/ 773055 h 795011"/>
                <a:gd name="connsiteX18" fmla="*/ 298364 w 648618"/>
                <a:gd name="connsiteY18" fmla="*/ 825298 h 795011"/>
                <a:gd name="connsiteX19" fmla="*/ 668077 w 648618"/>
                <a:gd name="connsiteY19" fmla="*/ 555373 h 795011"/>
                <a:gd name="connsiteX20" fmla="*/ 483030 w 648618"/>
                <a:gd name="connsiteY20" fmla="*/ 343369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48618" h="795011">
                  <a:moveTo>
                    <a:pt x="483030" y="343369"/>
                  </a:moveTo>
                  <a:lnTo>
                    <a:pt x="345676" y="298698"/>
                  </a:lnTo>
                  <a:cubicBezTo>
                    <a:pt x="256013" y="269926"/>
                    <a:pt x="213662" y="233204"/>
                    <a:pt x="213662" y="180960"/>
                  </a:cubicBezTo>
                  <a:cubicBezTo>
                    <a:pt x="213662" y="112816"/>
                    <a:pt x="271657" y="68144"/>
                    <a:pt x="359029" y="68144"/>
                  </a:cubicBezTo>
                  <a:cubicBezTo>
                    <a:pt x="406722" y="68144"/>
                    <a:pt x="418931" y="70415"/>
                    <a:pt x="430378" y="88966"/>
                  </a:cubicBezTo>
                  <a:lnTo>
                    <a:pt x="541405" y="267276"/>
                  </a:lnTo>
                  <a:lnTo>
                    <a:pt x="565061" y="267276"/>
                  </a:lnTo>
                  <a:lnTo>
                    <a:pt x="639080" y="44672"/>
                  </a:lnTo>
                  <a:cubicBezTo>
                    <a:pt x="549418" y="15900"/>
                    <a:pt x="449073" y="0"/>
                    <a:pt x="354069" y="0"/>
                  </a:cubicBezTo>
                  <a:cubicBezTo>
                    <a:pt x="153379" y="0"/>
                    <a:pt x="21366" y="99566"/>
                    <a:pt x="21366" y="251375"/>
                  </a:cubicBezTo>
                  <a:cubicBezTo>
                    <a:pt x="21366" y="358891"/>
                    <a:pt x="92714" y="447857"/>
                    <a:pt x="214044" y="487229"/>
                  </a:cubicBezTo>
                  <a:lnTo>
                    <a:pt x="340715" y="529251"/>
                  </a:lnTo>
                  <a:cubicBezTo>
                    <a:pt x="443731" y="563323"/>
                    <a:pt x="472729" y="586794"/>
                    <a:pt x="472729" y="636767"/>
                  </a:cubicBezTo>
                  <a:cubicBezTo>
                    <a:pt x="472729" y="710211"/>
                    <a:pt x="404051" y="759804"/>
                    <a:pt x="306377" y="759804"/>
                  </a:cubicBezTo>
                  <a:cubicBezTo>
                    <a:pt x="240370" y="759804"/>
                    <a:pt x="219386" y="751854"/>
                    <a:pt x="203361" y="723082"/>
                  </a:cubicBezTo>
                  <a:lnTo>
                    <a:pt x="103016" y="542501"/>
                  </a:lnTo>
                  <a:lnTo>
                    <a:pt x="79360" y="542501"/>
                  </a:lnTo>
                  <a:lnTo>
                    <a:pt x="0" y="773055"/>
                  </a:lnTo>
                  <a:cubicBezTo>
                    <a:pt x="84320" y="804476"/>
                    <a:pt x="195349" y="825298"/>
                    <a:pt x="298364" y="825298"/>
                  </a:cubicBezTo>
                  <a:cubicBezTo>
                    <a:pt x="528052" y="825298"/>
                    <a:pt x="668077" y="723082"/>
                    <a:pt x="668077" y="555373"/>
                  </a:cubicBezTo>
                  <a:cubicBezTo>
                    <a:pt x="668077" y="453157"/>
                    <a:pt x="607030" y="382741"/>
                    <a:pt x="483030" y="343369"/>
                  </a:cubicBezTo>
                  <a:close/>
                </a:path>
              </a:pathLst>
            </a:custGeom>
            <a:grpFill/>
            <a:ln w="38141" cap="flat">
              <a:noFill/>
              <a:prstDash val="solid"/>
              <a:miter/>
            </a:ln>
          </p:spPr>
          <p:txBody>
            <a:bodyPr rtlCol="0" anchor="ctr"/>
            <a:lstStyle/>
            <a:p>
              <a:endParaRPr lang="en-GB"/>
            </a:p>
          </p:txBody>
        </p:sp>
        <p:sp>
          <p:nvSpPr>
            <p:cNvPr id="16" name="Freeform 15">
              <a:extLst>
                <a:ext uri="{FF2B5EF4-FFF2-40B4-BE49-F238E27FC236}">
                  <a16:creationId xmlns:a16="http://schemas.microsoft.com/office/drawing/2014/main" id="{9B7FB9BC-3844-5845-B648-519A9ECD6E1D}"/>
                </a:ext>
              </a:extLst>
            </p:cNvPr>
            <p:cNvSpPr/>
            <p:nvPr/>
          </p:nvSpPr>
          <p:spPr>
            <a:xfrm>
              <a:off x="5677996" y="1898509"/>
              <a:ext cx="992005" cy="1097873"/>
            </a:xfrm>
            <a:custGeom>
              <a:avLst/>
              <a:gdLst>
                <a:gd name="connsiteX0" fmla="*/ 372384 w 992005"/>
                <a:gd name="connsiteY0" fmla="*/ 73444 h 1097873"/>
                <a:gd name="connsiteX1" fmla="*/ 372384 w 992005"/>
                <a:gd name="connsiteY1" fmla="*/ 969536 h 1097873"/>
                <a:gd name="connsiteX2" fmla="*/ 359030 w 992005"/>
                <a:gd name="connsiteY2" fmla="*/ 1000958 h 1097873"/>
                <a:gd name="connsiteX3" fmla="*/ 237700 w 992005"/>
                <a:gd name="connsiteY3" fmla="*/ 1097873 h 1097873"/>
                <a:gd name="connsiteX4" fmla="*/ 237700 w 992005"/>
                <a:gd name="connsiteY4" fmla="*/ 1123995 h 1097873"/>
                <a:gd name="connsiteX5" fmla="*/ 768422 w 992005"/>
                <a:gd name="connsiteY5" fmla="*/ 1123995 h 1097873"/>
                <a:gd name="connsiteX6" fmla="*/ 768422 w 992005"/>
                <a:gd name="connsiteY6" fmla="*/ 1097873 h 1097873"/>
                <a:gd name="connsiteX7" fmla="*/ 647093 w 992005"/>
                <a:gd name="connsiteY7" fmla="*/ 998308 h 1097873"/>
                <a:gd name="connsiteX8" fmla="*/ 633739 w 992005"/>
                <a:gd name="connsiteY8" fmla="*/ 969536 h 1097873"/>
                <a:gd name="connsiteX9" fmla="*/ 633739 w 992005"/>
                <a:gd name="connsiteY9" fmla="*/ 73444 h 1097873"/>
                <a:gd name="connsiteX10" fmla="*/ 760410 w 992005"/>
                <a:gd name="connsiteY10" fmla="*/ 73444 h 1097873"/>
                <a:gd name="connsiteX11" fmla="*/ 979415 w 992005"/>
                <a:gd name="connsiteY11" fmla="*/ 303997 h 1097873"/>
                <a:gd name="connsiteX12" fmla="*/ 1005741 w 992005"/>
                <a:gd name="connsiteY12" fmla="*/ 303997 h 1097873"/>
                <a:gd name="connsiteX13" fmla="*/ 1005741 w 992005"/>
                <a:gd name="connsiteY13" fmla="*/ 0 h 1097873"/>
                <a:gd name="connsiteX14" fmla="*/ 0 w 992005"/>
                <a:gd name="connsiteY14" fmla="*/ 0 h 1097873"/>
                <a:gd name="connsiteX15" fmla="*/ 0 w 992005"/>
                <a:gd name="connsiteY15" fmla="*/ 303997 h 1097873"/>
                <a:gd name="connsiteX16" fmla="*/ 26326 w 992005"/>
                <a:gd name="connsiteY16" fmla="*/ 303997 h 1097873"/>
                <a:gd name="connsiteX17" fmla="*/ 245331 w 992005"/>
                <a:gd name="connsiteY17" fmla="*/ 73444 h 1097873"/>
                <a:gd name="connsiteX18" fmla="*/ 372384 w 992005"/>
                <a:gd name="connsiteY18" fmla="*/ 73444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92005" h="1097873">
                  <a:moveTo>
                    <a:pt x="372384" y="73444"/>
                  </a:moveTo>
                  <a:lnTo>
                    <a:pt x="372384" y="969536"/>
                  </a:lnTo>
                  <a:cubicBezTo>
                    <a:pt x="372384" y="987708"/>
                    <a:pt x="372002" y="989979"/>
                    <a:pt x="359030" y="1000958"/>
                  </a:cubicBezTo>
                  <a:lnTo>
                    <a:pt x="237700" y="1097873"/>
                  </a:lnTo>
                  <a:lnTo>
                    <a:pt x="237700" y="1123995"/>
                  </a:lnTo>
                  <a:lnTo>
                    <a:pt x="768422" y="1123995"/>
                  </a:lnTo>
                  <a:lnTo>
                    <a:pt x="768422" y="1097873"/>
                  </a:lnTo>
                  <a:lnTo>
                    <a:pt x="647093" y="998308"/>
                  </a:lnTo>
                  <a:cubicBezTo>
                    <a:pt x="634883" y="987708"/>
                    <a:pt x="633739" y="985057"/>
                    <a:pt x="633739" y="969536"/>
                  </a:cubicBezTo>
                  <a:lnTo>
                    <a:pt x="633739" y="73444"/>
                  </a:lnTo>
                  <a:lnTo>
                    <a:pt x="760410" y="73444"/>
                  </a:lnTo>
                  <a:lnTo>
                    <a:pt x="979415" y="303997"/>
                  </a:lnTo>
                  <a:lnTo>
                    <a:pt x="1005741" y="303997"/>
                  </a:lnTo>
                  <a:lnTo>
                    <a:pt x="1005741" y="0"/>
                  </a:lnTo>
                  <a:lnTo>
                    <a:pt x="0" y="0"/>
                  </a:lnTo>
                  <a:lnTo>
                    <a:pt x="0" y="303997"/>
                  </a:lnTo>
                  <a:lnTo>
                    <a:pt x="26326" y="303997"/>
                  </a:lnTo>
                  <a:lnTo>
                    <a:pt x="245331" y="73444"/>
                  </a:lnTo>
                  <a:lnTo>
                    <a:pt x="372384" y="73444"/>
                  </a:lnTo>
                  <a:close/>
                </a:path>
              </a:pathLst>
            </a:custGeom>
            <a:grpFill/>
            <a:ln w="38141" cap="flat">
              <a:noFill/>
              <a:prstDash val="solid"/>
              <a:miter/>
            </a:ln>
          </p:spPr>
          <p:txBody>
            <a:bodyPr rtlCol="0" anchor="ctr"/>
            <a:lstStyle/>
            <a:p>
              <a:endParaRPr lang="en-GB"/>
            </a:p>
          </p:txBody>
        </p:sp>
        <p:sp>
          <p:nvSpPr>
            <p:cNvPr id="17" name="Freeform 16">
              <a:extLst>
                <a:ext uri="{FF2B5EF4-FFF2-40B4-BE49-F238E27FC236}">
                  <a16:creationId xmlns:a16="http://schemas.microsoft.com/office/drawing/2014/main" id="{4855A8FD-0D91-7C4A-BA89-EEEB169A621A}"/>
                </a:ext>
              </a:extLst>
            </p:cNvPr>
            <p:cNvSpPr/>
            <p:nvPr/>
          </p:nvSpPr>
          <p:spPr>
            <a:xfrm>
              <a:off x="6913806" y="3363224"/>
              <a:ext cx="228924" cy="227146"/>
            </a:xfrm>
            <a:custGeom>
              <a:avLst/>
              <a:gdLst>
                <a:gd name="connsiteX0" fmla="*/ 264026 w 228924"/>
                <a:gd name="connsiteY0" fmla="*/ 130988 h 227146"/>
                <a:gd name="connsiteX1" fmla="*/ 132013 w 228924"/>
                <a:gd name="connsiteY1" fmla="*/ 0 h 227146"/>
                <a:gd name="connsiteX2" fmla="*/ 0 w 228924"/>
                <a:gd name="connsiteY2" fmla="*/ 130988 h 227146"/>
                <a:gd name="connsiteX3" fmla="*/ 132013 w 228924"/>
                <a:gd name="connsiteY3" fmla="*/ 264625 h 227146"/>
                <a:gd name="connsiteX4" fmla="*/ 264026 w 228924"/>
                <a:gd name="connsiteY4" fmla="*/ 130988 h 227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924" h="227146">
                  <a:moveTo>
                    <a:pt x="264026" y="130988"/>
                  </a:moveTo>
                  <a:cubicBezTo>
                    <a:pt x="264026" y="57544"/>
                    <a:pt x="206032" y="0"/>
                    <a:pt x="132013" y="0"/>
                  </a:cubicBezTo>
                  <a:cubicBezTo>
                    <a:pt x="60665" y="0"/>
                    <a:pt x="0" y="57544"/>
                    <a:pt x="0" y="130988"/>
                  </a:cubicBezTo>
                  <a:cubicBezTo>
                    <a:pt x="0" y="204432"/>
                    <a:pt x="57994" y="264625"/>
                    <a:pt x="132013" y="264625"/>
                  </a:cubicBezTo>
                  <a:cubicBezTo>
                    <a:pt x="206032" y="264625"/>
                    <a:pt x="264026" y="204432"/>
                    <a:pt x="264026" y="130988"/>
                  </a:cubicBezTo>
                  <a:close/>
                </a:path>
              </a:pathLst>
            </a:custGeom>
            <a:grpFill/>
            <a:ln w="38141" cap="flat">
              <a:noFill/>
              <a:prstDash val="solid"/>
              <a:miter/>
            </a:ln>
          </p:spPr>
          <p:txBody>
            <a:bodyPr rtlCol="0" anchor="ctr"/>
            <a:lstStyle/>
            <a:p>
              <a:endParaRPr lang="en-GB"/>
            </a:p>
          </p:txBody>
        </p:sp>
        <p:sp>
          <p:nvSpPr>
            <p:cNvPr id="18" name="Freeform 17">
              <a:extLst>
                <a:ext uri="{FF2B5EF4-FFF2-40B4-BE49-F238E27FC236}">
                  <a16:creationId xmlns:a16="http://schemas.microsoft.com/office/drawing/2014/main" id="{8AED2253-09E7-A545-9EC2-114A9A645D5A}"/>
                </a:ext>
              </a:extLst>
            </p:cNvPr>
            <p:cNvSpPr/>
            <p:nvPr/>
          </p:nvSpPr>
          <p:spPr>
            <a:xfrm>
              <a:off x="7352195" y="3738013"/>
              <a:ext cx="648619" cy="795012"/>
            </a:xfrm>
            <a:custGeom>
              <a:avLst/>
              <a:gdLst>
                <a:gd name="connsiteX0" fmla="*/ 316679 w 648618"/>
                <a:gd name="connsiteY0" fmla="*/ 169983 h 795011"/>
                <a:gd name="connsiteX1" fmla="*/ 316679 w 648618"/>
                <a:gd name="connsiteY1" fmla="*/ 20824 h 795011"/>
                <a:gd name="connsiteX2" fmla="*/ 0 w 648618"/>
                <a:gd name="connsiteY2" fmla="*/ 20824 h 795011"/>
                <a:gd name="connsiteX3" fmla="*/ 0 w 648618"/>
                <a:gd name="connsiteY3" fmla="*/ 41645 h 795011"/>
                <a:gd name="connsiteX4" fmla="*/ 97675 w 648618"/>
                <a:gd name="connsiteY4" fmla="*/ 141211 h 795011"/>
                <a:gd name="connsiteX5" fmla="*/ 105687 w 648618"/>
                <a:gd name="connsiteY5" fmla="*/ 175283 h 795011"/>
                <a:gd name="connsiteX6" fmla="*/ 105687 w 648618"/>
                <a:gd name="connsiteY6" fmla="*/ 678412 h 795011"/>
                <a:gd name="connsiteX7" fmla="*/ 92333 w 648618"/>
                <a:gd name="connsiteY7" fmla="*/ 712484 h 795011"/>
                <a:gd name="connsiteX8" fmla="*/ 0 w 648618"/>
                <a:gd name="connsiteY8" fmla="*/ 783278 h 795011"/>
                <a:gd name="connsiteX9" fmla="*/ 0 w 648618"/>
                <a:gd name="connsiteY9" fmla="*/ 806750 h 795011"/>
                <a:gd name="connsiteX10" fmla="*/ 475018 w 648618"/>
                <a:gd name="connsiteY10" fmla="*/ 806750 h 795011"/>
                <a:gd name="connsiteX11" fmla="*/ 475018 w 648618"/>
                <a:gd name="connsiteY11" fmla="*/ 783278 h 795011"/>
                <a:gd name="connsiteX12" fmla="*/ 353688 w 648618"/>
                <a:gd name="connsiteY12" fmla="*/ 701884 h 795011"/>
                <a:gd name="connsiteX13" fmla="*/ 335374 w 648618"/>
                <a:gd name="connsiteY13" fmla="*/ 665162 h 795011"/>
                <a:gd name="connsiteX14" fmla="*/ 335374 w 648618"/>
                <a:gd name="connsiteY14" fmla="*/ 282799 h 795011"/>
                <a:gd name="connsiteX15" fmla="*/ 448692 w 648618"/>
                <a:gd name="connsiteY15" fmla="*/ 146511 h 795011"/>
                <a:gd name="connsiteX16" fmla="*/ 467006 w 648618"/>
                <a:gd name="connsiteY16" fmla="*/ 157111 h 795011"/>
                <a:gd name="connsiteX17" fmla="*/ 548655 w 648618"/>
                <a:gd name="connsiteY17" fmla="*/ 290749 h 795011"/>
                <a:gd name="connsiteX18" fmla="*/ 572311 w 648618"/>
                <a:gd name="connsiteY18" fmla="*/ 290749 h 795011"/>
                <a:gd name="connsiteX19" fmla="*/ 659302 w 648618"/>
                <a:gd name="connsiteY19" fmla="*/ 34074 h 795011"/>
                <a:gd name="connsiteX20" fmla="*/ 529960 w 648618"/>
                <a:gd name="connsiteY20" fmla="*/ 2 h 795011"/>
                <a:gd name="connsiteX21" fmla="*/ 316679 w 648618"/>
                <a:gd name="connsiteY21" fmla="*/ 169983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48618" h="795011">
                  <a:moveTo>
                    <a:pt x="316679" y="169983"/>
                  </a:moveTo>
                  <a:lnTo>
                    <a:pt x="316679" y="20824"/>
                  </a:lnTo>
                  <a:lnTo>
                    <a:pt x="0" y="20824"/>
                  </a:lnTo>
                  <a:lnTo>
                    <a:pt x="0" y="41645"/>
                  </a:lnTo>
                  <a:lnTo>
                    <a:pt x="97675" y="141211"/>
                  </a:lnTo>
                  <a:cubicBezTo>
                    <a:pt x="104924" y="149161"/>
                    <a:pt x="105687" y="151811"/>
                    <a:pt x="105687" y="175283"/>
                  </a:cubicBezTo>
                  <a:lnTo>
                    <a:pt x="105687" y="678412"/>
                  </a:lnTo>
                  <a:cubicBezTo>
                    <a:pt x="105687" y="700748"/>
                    <a:pt x="106831" y="701505"/>
                    <a:pt x="92333" y="712484"/>
                  </a:cubicBezTo>
                  <a:lnTo>
                    <a:pt x="0" y="783278"/>
                  </a:lnTo>
                  <a:lnTo>
                    <a:pt x="0" y="806750"/>
                  </a:lnTo>
                  <a:lnTo>
                    <a:pt x="475018" y="806750"/>
                  </a:lnTo>
                  <a:lnTo>
                    <a:pt x="475018" y="783278"/>
                  </a:lnTo>
                  <a:lnTo>
                    <a:pt x="353688" y="701884"/>
                  </a:lnTo>
                  <a:cubicBezTo>
                    <a:pt x="337664" y="691284"/>
                    <a:pt x="335374" y="688634"/>
                    <a:pt x="335374" y="665162"/>
                  </a:cubicBezTo>
                  <a:lnTo>
                    <a:pt x="335374" y="282799"/>
                  </a:lnTo>
                  <a:cubicBezTo>
                    <a:pt x="335374" y="209355"/>
                    <a:pt x="388027" y="146511"/>
                    <a:pt x="448692" y="146511"/>
                  </a:cubicBezTo>
                  <a:cubicBezTo>
                    <a:pt x="459375" y="146511"/>
                    <a:pt x="462045" y="149161"/>
                    <a:pt x="467006" y="157111"/>
                  </a:cubicBezTo>
                  <a:lnTo>
                    <a:pt x="548655" y="290749"/>
                  </a:lnTo>
                  <a:lnTo>
                    <a:pt x="572311" y="290749"/>
                  </a:lnTo>
                  <a:lnTo>
                    <a:pt x="659302" y="34074"/>
                  </a:lnTo>
                  <a:cubicBezTo>
                    <a:pt x="630305" y="13252"/>
                    <a:pt x="579942" y="2"/>
                    <a:pt x="529960" y="2"/>
                  </a:cubicBezTo>
                  <a:cubicBezTo>
                    <a:pt x="427326" y="-377"/>
                    <a:pt x="355977" y="57546"/>
                    <a:pt x="316679" y="169983"/>
                  </a:cubicBezTo>
                  <a:close/>
                </a:path>
              </a:pathLst>
            </a:custGeom>
            <a:grpFill/>
            <a:ln w="38141" cap="flat">
              <a:noFill/>
              <a:prstDash val="solid"/>
              <a:miter/>
            </a:ln>
          </p:spPr>
          <p:txBody>
            <a:bodyPr rtlCol="0" anchor="ctr"/>
            <a:lstStyle/>
            <a:p>
              <a:endParaRPr lang="en-GB"/>
            </a:p>
          </p:txBody>
        </p:sp>
        <p:sp>
          <p:nvSpPr>
            <p:cNvPr id="19" name="Freeform 18">
              <a:extLst>
                <a:ext uri="{FF2B5EF4-FFF2-40B4-BE49-F238E27FC236}">
                  <a16:creationId xmlns:a16="http://schemas.microsoft.com/office/drawing/2014/main" id="{D3B474A8-A4E8-3847-A5D6-41913553F5DA}"/>
                </a:ext>
              </a:extLst>
            </p:cNvPr>
            <p:cNvSpPr/>
            <p:nvPr/>
          </p:nvSpPr>
          <p:spPr>
            <a:xfrm>
              <a:off x="6831774" y="3758837"/>
              <a:ext cx="419694" cy="757154"/>
            </a:xfrm>
            <a:custGeom>
              <a:avLst/>
              <a:gdLst>
                <a:gd name="connsiteX0" fmla="*/ 338045 w 419694"/>
                <a:gd name="connsiteY0" fmla="*/ 657588 h 757154"/>
                <a:gd name="connsiteX1" fmla="*/ 338045 w 419694"/>
                <a:gd name="connsiteY1" fmla="*/ 0 h 757154"/>
                <a:gd name="connsiteX2" fmla="*/ 2671 w 419694"/>
                <a:gd name="connsiteY2" fmla="*/ 0 h 757154"/>
                <a:gd name="connsiteX3" fmla="*/ 0 w 419694"/>
                <a:gd name="connsiteY3" fmla="*/ 20822 h 757154"/>
                <a:gd name="connsiteX4" fmla="*/ 97674 w 419694"/>
                <a:gd name="connsiteY4" fmla="*/ 120388 h 757154"/>
                <a:gd name="connsiteX5" fmla="*/ 108358 w 419694"/>
                <a:gd name="connsiteY5" fmla="*/ 154460 h 757154"/>
                <a:gd name="connsiteX6" fmla="*/ 108358 w 419694"/>
                <a:gd name="connsiteY6" fmla="*/ 657588 h 757154"/>
                <a:gd name="connsiteX7" fmla="*/ 95004 w 419694"/>
                <a:gd name="connsiteY7" fmla="*/ 691660 h 757154"/>
                <a:gd name="connsiteX8" fmla="*/ 2671 w 419694"/>
                <a:gd name="connsiteY8" fmla="*/ 762454 h 757154"/>
                <a:gd name="connsiteX9" fmla="*/ 2671 w 419694"/>
                <a:gd name="connsiteY9" fmla="*/ 785926 h 757154"/>
                <a:gd name="connsiteX10" fmla="*/ 443350 w 419694"/>
                <a:gd name="connsiteY10" fmla="*/ 785926 h 757154"/>
                <a:gd name="connsiteX11" fmla="*/ 443350 w 419694"/>
                <a:gd name="connsiteY11" fmla="*/ 762454 h 757154"/>
                <a:gd name="connsiteX12" fmla="*/ 353688 w 419694"/>
                <a:gd name="connsiteY12" fmla="*/ 691660 h 757154"/>
                <a:gd name="connsiteX13" fmla="*/ 338045 w 419694"/>
                <a:gd name="connsiteY13" fmla="*/ 657588 h 757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19694" h="757154">
                  <a:moveTo>
                    <a:pt x="338045" y="657588"/>
                  </a:moveTo>
                  <a:lnTo>
                    <a:pt x="338045" y="0"/>
                  </a:lnTo>
                  <a:lnTo>
                    <a:pt x="2671" y="0"/>
                  </a:lnTo>
                  <a:lnTo>
                    <a:pt x="0" y="20822"/>
                  </a:lnTo>
                  <a:lnTo>
                    <a:pt x="97674" y="120388"/>
                  </a:lnTo>
                  <a:cubicBezTo>
                    <a:pt x="106831" y="130609"/>
                    <a:pt x="108358" y="138559"/>
                    <a:pt x="108358" y="154460"/>
                  </a:cubicBezTo>
                  <a:lnTo>
                    <a:pt x="108358" y="657588"/>
                  </a:lnTo>
                  <a:cubicBezTo>
                    <a:pt x="108358" y="675760"/>
                    <a:pt x="109121" y="679546"/>
                    <a:pt x="95004" y="691660"/>
                  </a:cubicBezTo>
                  <a:lnTo>
                    <a:pt x="2671" y="762454"/>
                  </a:lnTo>
                  <a:lnTo>
                    <a:pt x="2671" y="785926"/>
                  </a:lnTo>
                  <a:lnTo>
                    <a:pt x="443350" y="785926"/>
                  </a:lnTo>
                  <a:lnTo>
                    <a:pt x="443350" y="762454"/>
                  </a:lnTo>
                  <a:lnTo>
                    <a:pt x="353688" y="691660"/>
                  </a:lnTo>
                  <a:cubicBezTo>
                    <a:pt x="338045" y="678410"/>
                    <a:pt x="338045" y="678410"/>
                    <a:pt x="338045" y="657588"/>
                  </a:cubicBezTo>
                  <a:close/>
                </a:path>
              </a:pathLst>
            </a:custGeom>
            <a:grpFill/>
            <a:ln w="38141" cap="flat">
              <a:noFill/>
              <a:prstDash val="solid"/>
              <a:miter/>
            </a:ln>
          </p:spPr>
          <p:txBody>
            <a:bodyPr rtlCol="0" anchor="ctr"/>
            <a:lstStyle/>
            <a:p>
              <a:endParaRPr lang="en-GB"/>
            </a:p>
          </p:txBody>
        </p:sp>
        <p:sp>
          <p:nvSpPr>
            <p:cNvPr id="20" name="Freeform 19">
              <a:extLst>
                <a:ext uri="{FF2B5EF4-FFF2-40B4-BE49-F238E27FC236}">
                  <a16:creationId xmlns:a16="http://schemas.microsoft.com/office/drawing/2014/main" id="{32AF612E-FEE4-514A-8BC3-04D2FFB26A01}"/>
                </a:ext>
              </a:extLst>
            </p:cNvPr>
            <p:cNvSpPr/>
            <p:nvPr/>
          </p:nvSpPr>
          <p:spPr>
            <a:xfrm>
              <a:off x="5905394" y="3421146"/>
              <a:ext cx="839389" cy="1097873"/>
            </a:xfrm>
            <a:custGeom>
              <a:avLst/>
              <a:gdLst>
                <a:gd name="connsiteX0" fmla="*/ 0 w 839388"/>
                <a:gd name="connsiteY0" fmla="*/ 25743 h 1097873"/>
                <a:gd name="connsiteX1" fmla="*/ 132013 w 839388"/>
                <a:gd name="connsiteY1" fmla="*/ 130609 h 1097873"/>
                <a:gd name="connsiteX2" fmla="*/ 145367 w 839388"/>
                <a:gd name="connsiteY2" fmla="*/ 164681 h 1097873"/>
                <a:gd name="connsiteX3" fmla="*/ 145367 w 839388"/>
                <a:gd name="connsiteY3" fmla="*/ 968779 h 1097873"/>
                <a:gd name="connsiteX4" fmla="*/ 132013 w 839388"/>
                <a:gd name="connsiteY4" fmla="*/ 1000201 h 1097873"/>
                <a:gd name="connsiteX5" fmla="*/ 10683 w 839388"/>
                <a:gd name="connsiteY5" fmla="*/ 1097116 h 1097873"/>
                <a:gd name="connsiteX6" fmla="*/ 10683 w 839388"/>
                <a:gd name="connsiteY6" fmla="*/ 1123238 h 1097873"/>
                <a:gd name="connsiteX7" fmla="*/ 591388 w 839388"/>
                <a:gd name="connsiteY7" fmla="*/ 1123238 h 1097873"/>
                <a:gd name="connsiteX8" fmla="*/ 591388 w 839388"/>
                <a:gd name="connsiteY8" fmla="*/ 1097116 h 1097873"/>
                <a:gd name="connsiteX9" fmla="*/ 427707 w 839388"/>
                <a:gd name="connsiteY9" fmla="*/ 997551 h 1097873"/>
                <a:gd name="connsiteX10" fmla="*/ 406722 w 839388"/>
                <a:gd name="connsiteY10" fmla="*/ 958179 h 1097873"/>
                <a:gd name="connsiteX11" fmla="*/ 406722 w 839388"/>
                <a:gd name="connsiteY11" fmla="*/ 609888 h 1097873"/>
                <a:gd name="connsiteX12" fmla="*/ 528052 w 839388"/>
                <a:gd name="connsiteY12" fmla="*/ 609888 h 1097873"/>
                <a:gd name="connsiteX13" fmla="*/ 681050 w 839388"/>
                <a:gd name="connsiteY13" fmla="*/ 769647 h 1097873"/>
                <a:gd name="connsiteX14" fmla="*/ 707376 w 839388"/>
                <a:gd name="connsiteY14" fmla="*/ 769647 h 1097873"/>
                <a:gd name="connsiteX15" fmla="*/ 707376 w 839388"/>
                <a:gd name="connsiteY15" fmla="*/ 377063 h 1097873"/>
                <a:gd name="connsiteX16" fmla="*/ 681050 w 839388"/>
                <a:gd name="connsiteY16" fmla="*/ 377063 h 1097873"/>
                <a:gd name="connsiteX17" fmla="*/ 528052 w 839388"/>
                <a:gd name="connsiteY17" fmla="*/ 536822 h 1097873"/>
                <a:gd name="connsiteX18" fmla="*/ 406722 w 839388"/>
                <a:gd name="connsiteY18" fmla="*/ 536822 h 1097873"/>
                <a:gd name="connsiteX19" fmla="*/ 406722 w 839388"/>
                <a:gd name="connsiteY19" fmla="*/ 73065 h 1097873"/>
                <a:gd name="connsiteX20" fmla="*/ 620385 w 839388"/>
                <a:gd name="connsiteY20" fmla="*/ 73065 h 1097873"/>
                <a:gd name="connsiteX21" fmla="*/ 823746 w 839388"/>
                <a:gd name="connsiteY21" fmla="*/ 282797 h 1097873"/>
                <a:gd name="connsiteX22" fmla="*/ 850072 w 839388"/>
                <a:gd name="connsiteY22" fmla="*/ 282797 h 1097873"/>
                <a:gd name="connsiteX23" fmla="*/ 850072 w 839388"/>
                <a:gd name="connsiteY23" fmla="*/ 0 h 1097873"/>
                <a:gd name="connsiteX24" fmla="*/ 0 w 839388"/>
                <a:gd name="connsiteY24" fmla="*/ 0 h 1097873"/>
                <a:gd name="connsiteX25" fmla="*/ 0 w 839388"/>
                <a:gd name="connsiteY25" fmla="*/ 25743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839388" h="1097873">
                  <a:moveTo>
                    <a:pt x="0" y="25743"/>
                  </a:moveTo>
                  <a:lnTo>
                    <a:pt x="132013" y="130609"/>
                  </a:lnTo>
                  <a:cubicBezTo>
                    <a:pt x="145367" y="141209"/>
                    <a:pt x="145367" y="146509"/>
                    <a:pt x="145367" y="164681"/>
                  </a:cubicBezTo>
                  <a:lnTo>
                    <a:pt x="145367" y="968779"/>
                  </a:lnTo>
                  <a:cubicBezTo>
                    <a:pt x="145367" y="988086"/>
                    <a:pt x="144604" y="989222"/>
                    <a:pt x="132013" y="1000201"/>
                  </a:cubicBezTo>
                  <a:lnTo>
                    <a:pt x="10683" y="1097116"/>
                  </a:lnTo>
                  <a:lnTo>
                    <a:pt x="10683" y="1123238"/>
                  </a:lnTo>
                  <a:lnTo>
                    <a:pt x="591388" y="1123238"/>
                  </a:lnTo>
                  <a:lnTo>
                    <a:pt x="591388" y="1097116"/>
                  </a:lnTo>
                  <a:lnTo>
                    <a:pt x="427707" y="997551"/>
                  </a:lnTo>
                  <a:cubicBezTo>
                    <a:pt x="407867" y="985436"/>
                    <a:pt x="406722" y="981272"/>
                    <a:pt x="406722" y="958179"/>
                  </a:cubicBezTo>
                  <a:lnTo>
                    <a:pt x="406722" y="609888"/>
                  </a:lnTo>
                  <a:lnTo>
                    <a:pt x="528052" y="609888"/>
                  </a:lnTo>
                  <a:lnTo>
                    <a:pt x="681050" y="769647"/>
                  </a:lnTo>
                  <a:lnTo>
                    <a:pt x="707376" y="769647"/>
                  </a:lnTo>
                  <a:lnTo>
                    <a:pt x="707376" y="377063"/>
                  </a:lnTo>
                  <a:lnTo>
                    <a:pt x="681050" y="377063"/>
                  </a:lnTo>
                  <a:lnTo>
                    <a:pt x="528052" y="536822"/>
                  </a:lnTo>
                  <a:lnTo>
                    <a:pt x="406722" y="536822"/>
                  </a:lnTo>
                  <a:lnTo>
                    <a:pt x="406722" y="73065"/>
                  </a:lnTo>
                  <a:lnTo>
                    <a:pt x="620385" y="73065"/>
                  </a:lnTo>
                  <a:lnTo>
                    <a:pt x="823746" y="282797"/>
                  </a:lnTo>
                  <a:lnTo>
                    <a:pt x="850072" y="282797"/>
                  </a:lnTo>
                  <a:lnTo>
                    <a:pt x="850072" y="0"/>
                  </a:lnTo>
                  <a:lnTo>
                    <a:pt x="0" y="0"/>
                  </a:lnTo>
                  <a:lnTo>
                    <a:pt x="0" y="25743"/>
                  </a:lnTo>
                  <a:close/>
                </a:path>
              </a:pathLst>
            </a:custGeom>
            <a:grpFill/>
            <a:ln w="38141" cap="flat">
              <a:noFill/>
              <a:prstDash val="solid"/>
              <a:miter/>
            </a:ln>
          </p:spPr>
          <p:txBody>
            <a:bodyPr rtlCol="0" anchor="ctr"/>
            <a:lstStyle/>
            <a:p>
              <a:endParaRPr lang="en-GB"/>
            </a:p>
          </p:txBody>
        </p:sp>
        <p:sp>
          <p:nvSpPr>
            <p:cNvPr id="21" name="Freeform 20">
              <a:extLst>
                <a:ext uri="{FF2B5EF4-FFF2-40B4-BE49-F238E27FC236}">
                  <a16:creationId xmlns:a16="http://schemas.microsoft.com/office/drawing/2014/main" id="{E4674CFE-936A-4847-AEC8-E25DBFE7A85E}"/>
                </a:ext>
              </a:extLst>
            </p:cNvPr>
            <p:cNvSpPr/>
            <p:nvPr/>
          </p:nvSpPr>
          <p:spPr>
            <a:xfrm>
              <a:off x="4192659" y="1898887"/>
              <a:ext cx="724927" cy="719296"/>
            </a:xfrm>
            <a:custGeom>
              <a:avLst/>
              <a:gdLst>
                <a:gd name="connsiteX0" fmla="*/ 668077 w 724926"/>
                <a:gd name="connsiteY0" fmla="*/ 735954 h 719296"/>
                <a:gd name="connsiteX1" fmla="*/ 741715 w 724926"/>
                <a:gd name="connsiteY1" fmla="*/ 735954 h 719296"/>
                <a:gd name="connsiteX2" fmla="*/ 741715 w 724926"/>
                <a:gd name="connsiteY2" fmla="*/ 0 h 719296"/>
                <a:gd name="connsiteX3" fmla="*/ 0 w 724926"/>
                <a:gd name="connsiteY3" fmla="*/ 0 h 719296"/>
                <a:gd name="connsiteX4" fmla="*/ 0 w 724926"/>
                <a:gd name="connsiteY4" fmla="*/ 73065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668077" y="735954"/>
                  </a:moveTo>
                  <a:lnTo>
                    <a:pt x="741715" y="735954"/>
                  </a:lnTo>
                  <a:lnTo>
                    <a:pt x="741715" y="0"/>
                  </a:lnTo>
                  <a:lnTo>
                    <a:pt x="0" y="0"/>
                  </a:lnTo>
                  <a:lnTo>
                    <a:pt x="0" y="73065"/>
                  </a:lnTo>
                  <a:close/>
                </a:path>
              </a:pathLst>
            </a:custGeom>
            <a:grpFill/>
            <a:ln w="38141" cap="flat">
              <a:noFill/>
              <a:prstDash val="solid"/>
              <a:miter/>
            </a:ln>
          </p:spPr>
          <p:txBody>
            <a:bodyPr rtlCol="0" anchor="ctr"/>
            <a:lstStyle/>
            <a:p>
              <a:endParaRPr lang="en-GB"/>
            </a:p>
          </p:txBody>
        </p:sp>
        <p:sp>
          <p:nvSpPr>
            <p:cNvPr id="22" name="Freeform 21">
              <a:extLst>
                <a:ext uri="{FF2B5EF4-FFF2-40B4-BE49-F238E27FC236}">
                  <a16:creationId xmlns:a16="http://schemas.microsoft.com/office/drawing/2014/main" id="{54349B77-D241-B048-9F7E-02C7D420AE34}"/>
                </a:ext>
              </a:extLst>
            </p:cNvPr>
            <p:cNvSpPr/>
            <p:nvPr/>
          </p:nvSpPr>
          <p:spPr>
            <a:xfrm>
              <a:off x="4192659" y="2779079"/>
              <a:ext cx="534157" cy="908585"/>
            </a:xfrm>
            <a:custGeom>
              <a:avLst/>
              <a:gdLst>
                <a:gd name="connsiteX0" fmla="*/ 470058 w 534156"/>
                <a:gd name="connsiteY0" fmla="*/ 935085 h 908584"/>
                <a:gd name="connsiteX1" fmla="*/ 543695 w 534156"/>
                <a:gd name="connsiteY1" fmla="*/ 935085 h 908584"/>
                <a:gd name="connsiteX2" fmla="*/ 543695 w 534156"/>
                <a:gd name="connsiteY2" fmla="*/ 0 h 908584"/>
                <a:gd name="connsiteX3" fmla="*/ 470058 w 534156"/>
                <a:gd name="connsiteY3" fmla="*/ 0 h 908584"/>
                <a:gd name="connsiteX4" fmla="*/ 0 w 534156"/>
                <a:gd name="connsiteY4" fmla="*/ 468678 h 908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156" h="908584">
                  <a:moveTo>
                    <a:pt x="470058" y="935085"/>
                  </a:moveTo>
                  <a:lnTo>
                    <a:pt x="543695" y="935085"/>
                  </a:lnTo>
                  <a:lnTo>
                    <a:pt x="543695" y="0"/>
                  </a:lnTo>
                  <a:lnTo>
                    <a:pt x="470058" y="0"/>
                  </a:lnTo>
                  <a:lnTo>
                    <a:pt x="0" y="468678"/>
                  </a:lnTo>
                  <a:close/>
                </a:path>
              </a:pathLst>
            </a:custGeom>
            <a:grpFill/>
            <a:ln w="38141" cap="flat">
              <a:noFill/>
              <a:prstDash val="solid"/>
              <a:miter/>
            </a:ln>
          </p:spPr>
          <p:txBody>
            <a:bodyPr rtlCol="0" anchor="ctr"/>
            <a:lstStyle/>
            <a:p>
              <a:endParaRPr lang="en-GB"/>
            </a:p>
          </p:txBody>
        </p:sp>
        <p:sp>
          <p:nvSpPr>
            <p:cNvPr id="23" name="Freeform 22">
              <a:extLst>
                <a:ext uri="{FF2B5EF4-FFF2-40B4-BE49-F238E27FC236}">
                  <a16:creationId xmlns:a16="http://schemas.microsoft.com/office/drawing/2014/main" id="{55D4AF25-CA19-6B48-A531-6DBB8F708E6D}"/>
                </a:ext>
              </a:extLst>
            </p:cNvPr>
            <p:cNvSpPr/>
            <p:nvPr/>
          </p:nvSpPr>
          <p:spPr>
            <a:xfrm>
              <a:off x="2418878" y="1898887"/>
              <a:ext cx="724927" cy="719296"/>
            </a:xfrm>
            <a:custGeom>
              <a:avLst/>
              <a:gdLst>
                <a:gd name="connsiteX0" fmla="*/ 0 w 724926"/>
                <a:gd name="connsiteY0" fmla="*/ 735954 h 719296"/>
                <a:gd name="connsiteX1" fmla="*/ 74019 w 724926"/>
                <a:gd name="connsiteY1" fmla="*/ 735954 h 719296"/>
                <a:gd name="connsiteX2" fmla="*/ 739044 w 724926"/>
                <a:gd name="connsiteY2" fmla="*/ 73065 h 719296"/>
                <a:gd name="connsiteX3" fmla="*/ 739044 w 724926"/>
                <a:gd name="connsiteY3" fmla="*/ 0 h 719296"/>
                <a:gd name="connsiteX4" fmla="*/ 0 w 724926"/>
                <a:gd name="connsiteY4" fmla="*/ 0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0" y="735954"/>
                  </a:moveTo>
                  <a:lnTo>
                    <a:pt x="74019" y="735954"/>
                  </a:lnTo>
                  <a:lnTo>
                    <a:pt x="739044" y="73065"/>
                  </a:lnTo>
                  <a:lnTo>
                    <a:pt x="739044" y="0"/>
                  </a:lnTo>
                  <a:lnTo>
                    <a:pt x="0" y="0"/>
                  </a:lnTo>
                  <a:close/>
                </a:path>
              </a:pathLst>
            </a:custGeom>
            <a:grpFill/>
            <a:ln w="38141" cap="flat">
              <a:noFill/>
              <a:prstDash val="solid"/>
              <a:miter/>
            </a:ln>
          </p:spPr>
          <p:txBody>
            <a:bodyPr rtlCol="0" anchor="ctr"/>
            <a:lstStyle/>
            <a:p>
              <a:endParaRPr lang="en-GB"/>
            </a:p>
          </p:txBody>
        </p:sp>
        <p:sp>
          <p:nvSpPr>
            <p:cNvPr id="24" name="Freeform 23">
              <a:extLst>
                <a:ext uri="{FF2B5EF4-FFF2-40B4-BE49-F238E27FC236}">
                  <a16:creationId xmlns:a16="http://schemas.microsoft.com/office/drawing/2014/main" id="{320C016A-9CF7-804E-84BC-2EF0317261B0}"/>
                </a:ext>
              </a:extLst>
            </p:cNvPr>
            <p:cNvSpPr/>
            <p:nvPr/>
          </p:nvSpPr>
          <p:spPr>
            <a:xfrm>
              <a:off x="2933576" y="1898887"/>
              <a:ext cx="1449854" cy="2612182"/>
            </a:xfrm>
            <a:custGeom>
              <a:avLst/>
              <a:gdLst>
                <a:gd name="connsiteX0" fmla="*/ 0 w 1449853"/>
                <a:gd name="connsiteY0" fmla="*/ 2645875 h 2612181"/>
                <a:gd name="connsiteX1" fmla="*/ 1483429 w 1449853"/>
                <a:gd name="connsiteY1" fmla="*/ 2645875 h 2612181"/>
                <a:gd name="connsiteX2" fmla="*/ 1483429 w 1449853"/>
                <a:gd name="connsiteY2" fmla="*/ 2572431 h 2612181"/>
                <a:gd name="connsiteX3" fmla="*/ 1111427 w 1449853"/>
                <a:gd name="connsiteY3" fmla="*/ 2205590 h 2612181"/>
                <a:gd name="connsiteX4" fmla="*/ 1111427 w 1449853"/>
                <a:gd name="connsiteY4" fmla="*/ 0 h 2612181"/>
                <a:gd name="connsiteX5" fmla="*/ 372002 w 1449853"/>
                <a:gd name="connsiteY5" fmla="*/ 0 h 2612181"/>
                <a:gd name="connsiteX6" fmla="*/ 372002 w 1449853"/>
                <a:gd name="connsiteY6" fmla="*/ 2205590 h 2612181"/>
                <a:gd name="connsiteX7" fmla="*/ 0 w 1449853"/>
                <a:gd name="connsiteY7" fmla="*/ 2572431 h 2612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49853" h="2612181">
                  <a:moveTo>
                    <a:pt x="0" y="2645875"/>
                  </a:moveTo>
                  <a:lnTo>
                    <a:pt x="1483429" y="2645875"/>
                  </a:lnTo>
                  <a:lnTo>
                    <a:pt x="1483429" y="2572431"/>
                  </a:lnTo>
                  <a:lnTo>
                    <a:pt x="1111427" y="2205590"/>
                  </a:lnTo>
                  <a:lnTo>
                    <a:pt x="1111427" y="0"/>
                  </a:lnTo>
                  <a:lnTo>
                    <a:pt x="372002" y="0"/>
                  </a:lnTo>
                  <a:lnTo>
                    <a:pt x="372002" y="2205590"/>
                  </a:lnTo>
                  <a:lnTo>
                    <a:pt x="0" y="2572431"/>
                  </a:lnTo>
                  <a:close/>
                </a:path>
              </a:pathLst>
            </a:custGeom>
            <a:grpFill/>
            <a:ln w="38141" cap="flat">
              <a:noFill/>
              <a:prstDash val="solid"/>
              <a:miter/>
            </a:ln>
          </p:spPr>
          <p:txBody>
            <a:bodyPr rtlCol="0" anchor="ctr"/>
            <a:lstStyle/>
            <a:p>
              <a:endParaRPr lang="en-GB"/>
            </a:p>
          </p:txBody>
        </p:sp>
      </p:grpSp>
      <p:sp>
        <p:nvSpPr>
          <p:cNvPr id="41" name="Freeform 40">
            <a:extLst>
              <a:ext uri="{FF2B5EF4-FFF2-40B4-BE49-F238E27FC236}">
                <a16:creationId xmlns:a16="http://schemas.microsoft.com/office/drawing/2014/main" id="{6CB508FA-F20D-1045-9C59-60725F8A652D}"/>
              </a:ext>
            </a:extLst>
          </p:cNvPr>
          <p:cNvSpPr/>
          <p:nvPr userDrawn="1"/>
        </p:nvSpPr>
        <p:spPr>
          <a:xfrm rot="16200000">
            <a:off x="1551755" y="773390"/>
            <a:ext cx="3237104" cy="3876537"/>
          </a:xfrm>
          <a:custGeom>
            <a:avLst/>
            <a:gdLst>
              <a:gd name="connsiteX0" fmla="*/ 410164 w 640870"/>
              <a:gd name="connsiteY0" fmla="*/ 0 h 767462"/>
              <a:gd name="connsiteX1" fmla="*/ 615207 w 640870"/>
              <a:gd name="connsiteY1" fmla="*/ 0 h 767462"/>
              <a:gd name="connsiteX2" fmla="*/ 640870 w 640870"/>
              <a:gd name="connsiteY2" fmla="*/ 25575 h 767462"/>
              <a:gd name="connsiteX3" fmla="*/ 640870 w 640870"/>
              <a:gd name="connsiteY3" fmla="*/ 741888 h 767462"/>
              <a:gd name="connsiteX4" fmla="*/ 615207 w 640870"/>
              <a:gd name="connsiteY4" fmla="*/ 767462 h 767462"/>
              <a:gd name="connsiteX5" fmla="*/ 410164 w 640870"/>
              <a:gd name="connsiteY5" fmla="*/ 767462 h 767462"/>
              <a:gd name="connsiteX6" fmla="*/ 384538 w 640870"/>
              <a:gd name="connsiteY6" fmla="*/ 741888 h 767462"/>
              <a:gd name="connsiteX7" fmla="*/ 384538 w 640870"/>
              <a:gd name="connsiteY7" fmla="*/ 25575 h 767462"/>
              <a:gd name="connsiteX8" fmla="*/ 25664 w 640870"/>
              <a:gd name="connsiteY8" fmla="*/ 0 h 767462"/>
              <a:gd name="connsiteX9" fmla="*/ 230707 w 640870"/>
              <a:gd name="connsiteY9" fmla="*/ 0 h 767462"/>
              <a:gd name="connsiteX10" fmla="*/ 256332 w 640870"/>
              <a:gd name="connsiteY10" fmla="*/ 25575 h 767462"/>
              <a:gd name="connsiteX11" fmla="*/ 256332 w 640870"/>
              <a:gd name="connsiteY11" fmla="*/ 741888 h 767462"/>
              <a:gd name="connsiteX12" fmla="*/ 230707 w 640870"/>
              <a:gd name="connsiteY12" fmla="*/ 767462 h 767462"/>
              <a:gd name="connsiteX13" fmla="*/ 25664 w 640870"/>
              <a:gd name="connsiteY13" fmla="*/ 767462 h 767462"/>
              <a:gd name="connsiteX14" fmla="*/ 0 w 640870"/>
              <a:gd name="connsiteY14" fmla="*/ 741888 h 767462"/>
              <a:gd name="connsiteX15" fmla="*/ 0 w 640870"/>
              <a:gd name="connsiteY15" fmla="*/ 25575 h 7674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40870" h="767462">
                <a:moveTo>
                  <a:pt x="410164" y="0"/>
                </a:moveTo>
                <a:lnTo>
                  <a:pt x="615207" y="0"/>
                </a:lnTo>
                <a:lnTo>
                  <a:pt x="640870" y="25575"/>
                </a:lnTo>
                <a:lnTo>
                  <a:pt x="640870" y="741888"/>
                </a:lnTo>
                <a:lnTo>
                  <a:pt x="615207" y="767462"/>
                </a:lnTo>
                <a:lnTo>
                  <a:pt x="410164" y="767462"/>
                </a:lnTo>
                <a:lnTo>
                  <a:pt x="384538" y="741888"/>
                </a:lnTo>
                <a:lnTo>
                  <a:pt x="384538" y="25575"/>
                </a:lnTo>
                <a:close/>
                <a:moveTo>
                  <a:pt x="25664" y="0"/>
                </a:moveTo>
                <a:lnTo>
                  <a:pt x="230707" y="0"/>
                </a:lnTo>
                <a:lnTo>
                  <a:pt x="256332" y="25575"/>
                </a:lnTo>
                <a:lnTo>
                  <a:pt x="256332" y="741888"/>
                </a:lnTo>
                <a:lnTo>
                  <a:pt x="230707" y="767462"/>
                </a:lnTo>
                <a:lnTo>
                  <a:pt x="25664" y="767462"/>
                </a:lnTo>
                <a:lnTo>
                  <a:pt x="0" y="741888"/>
                </a:lnTo>
                <a:lnTo>
                  <a:pt x="0" y="25575"/>
                </a:lnTo>
                <a:close/>
              </a:path>
            </a:pathLst>
          </a:custGeom>
          <a:solidFill>
            <a:schemeClr val="accent2"/>
          </a:solidFill>
          <a:ln w="9525" cap="flat">
            <a:noFill/>
            <a:prstDash val="solid"/>
            <a:miter/>
          </a:ln>
        </p:spPr>
        <p:txBody>
          <a:bodyPr rtlCol="0" anchor="ctr"/>
          <a:lstStyle/>
          <a:p>
            <a:endParaRPr lang="en-GB"/>
          </a:p>
        </p:txBody>
      </p:sp>
      <p:sp>
        <p:nvSpPr>
          <p:cNvPr id="42" name="Picture Placeholder 6">
            <a:extLst>
              <a:ext uri="{FF2B5EF4-FFF2-40B4-BE49-F238E27FC236}">
                <a16:creationId xmlns:a16="http://schemas.microsoft.com/office/drawing/2014/main" id="{735D1BE9-8D7A-014D-A79B-22FBDEF5F045}"/>
              </a:ext>
            </a:extLst>
          </p:cNvPr>
          <p:cNvSpPr>
            <a:spLocks noGrp="1"/>
          </p:cNvSpPr>
          <p:nvPr>
            <p:ph type="pic" sz="quarter" idx="10"/>
          </p:nvPr>
        </p:nvSpPr>
        <p:spPr>
          <a:xfrm>
            <a:off x="659246" y="0"/>
            <a:ext cx="5030781" cy="6858000"/>
          </a:xfrm>
        </p:spPr>
        <p:txBody>
          <a:bodyPr/>
          <a:lstStyle/>
          <a:p>
            <a:r>
              <a:rPr lang="en-US"/>
              <a:t>Click icon to add picture</a:t>
            </a:r>
            <a:endParaRPr lang="en-GB"/>
          </a:p>
        </p:txBody>
      </p:sp>
    </p:spTree>
    <p:extLst>
      <p:ext uri="{BB962C8B-B14F-4D97-AF65-F5344CB8AC3E}">
        <p14:creationId xmlns:p14="http://schemas.microsoft.com/office/powerpoint/2010/main" val="22417328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Presentation title slide 2">
    <p:bg>
      <p:bgPr>
        <a:solidFill>
          <a:schemeClr val="accent2"/>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67D2752C-7279-694A-B0F6-521C7029D6B5}"/>
              </a:ext>
            </a:extLst>
          </p:cNvPr>
          <p:cNvGrpSpPr/>
          <p:nvPr userDrawn="1"/>
        </p:nvGrpSpPr>
        <p:grpSpPr>
          <a:xfrm>
            <a:off x="1" y="0"/>
            <a:ext cx="12191999" cy="6858000"/>
            <a:chOff x="1" y="0"/>
            <a:chExt cx="12191999" cy="6858000"/>
          </a:xfrm>
        </p:grpSpPr>
        <p:sp>
          <p:nvSpPr>
            <p:cNvPr id="48" name="Freeform 47">
              <a:extLst>
                <a:ext uri="{FF2B5EF4-FFF2-40B4-BE49-F238E27FC236}">
                  <a16:creationId xmlns:a16="http://schemas.microsoft.com/office/drawing/2014/main" id="{EB5F77DF-5838-ED42-ACD4-7209961EF1EA}"/>
                </a:ext>
              </a:extLst>
            </p:cNvPr>
            <p:cNvSpPr/>
            <p:nvPr userDrawn="1"/>
          </p:nvSpPr>
          <p:spPr>
            <a:xfrm>
              <a:off x="1" y="0"/>
              <a:ext cx="628499" cy="6858000"/>
            </a:xfrm>
            <a:custGeom>
              <a:avLst/>
              <a:gdLst>
                <a:gd name="connsiteX0" fmla="*/ 0 w 628499"/>
                <a:gd name="connsiteY0" fmla="*/ 0 h 6858000"/>
                <a:gd name="connsiteX1" fmla="*/ 628499 w 628499"/>
                <a:gd name="connsiteY1" fmla="*/ 0 h 6858000"/>
                <a:gd name="connsiteX2" fmla="*/ 628499 w 628499"/>
                <a:gd name="connsiteY2" fmla="*/ 6858000 h 6858000"/>
                <a:gd name="connsiteX3" fmla="*/ 0 w 628499"/>
                <a:gd name="connsiteY3" fmla="*/ 6858000 h 6858000"/>
                <a:gd name="connsiteX4" fmla="*/ 0 w 628499"/>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8499" h="6858000">
                  <a:moveTo>
                    <a:pt x="0" y="0"/>
                  </a:moveTo>
                  <a:lnTo>
                    <a:pt x="628499" y="0"/>
                  </a:lnTo>
                  <a:lnTo>
                    <a:pt x="628499" y="6858000"/>
                  </a:lnTo>
                  <a:lnTo>
                    <a:pt x="0" y="6858000"/>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Freeform 45">
              <a:extLst>
                <a:ext uri="{FF2B5EF4-FFF2-40B4-BE49-F238E27FC236}">
                  <a16:creationId xmlns:a16="http://schemas.microsoft.com/office/drawing/2014/main" id="{644C17D8-D7A9-CA4C-B615-92A6DD599C49}"/>
                </a:ext>
              </a:extLst>
            </p:cNvPr>
            <p:cNvSpPr/>
            <p:nvPr userDrawn="1"/>
          </p:nvSpPr>
          <p:spPr>
            <a:xfrm>
              <a:off x="1992494" y="0"/>
              <a:ext cx="10199506" cy="6858000"/>
            </a:xfrm>
            <a:custGeom>
              <a:avLst/>
              <a:gdLst>
                <a:gd name="connsiteX0" fmla="*/ 0 w 10199506"/>
                <a:gd name="connsiteY0" fmla="*/ 0 h 6858000"/>
                <a:gd name="connsiteX1" fmla="*/ 10199506 w 10199506"/>
                <a:gd name="connsiteY1" fmla="*/ 0 h 6858000"/>
                <a:gd name="connsiteX2" fmla="*/ 10199506 w 10199506"/>
                <a:gd name="connsiteY2" fmla="*/ 6858000 h 6858000"/>
                <a:gd name="connsiteX3" fmla="*/ 1687511 w 10199506"/>
                <a:gd name="connsiteY3" fmla="*/ 6858000 h 6858000"/>
                <a:gd name="connsiteX4" fmla="*/ 4272882 w 10199506"/>
                <a:gd name="connsiteY4" fmla="*/ 4272889 h 6858000"/>
                <a:gd name="connsiteX5" fmla="*/ 0 w 10199506"/>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199506" h="6858000">
                  <a:moveTo>
                    <a:pt x="0" y="0"/>
                  </a:moveTo>
                  <a:lnTo>
                    <a:pt x="10199506" y="0"/>
                  </a:lnTo>
                  <a:lnTo>
                    <a:pt x="10199506" y="6858000"/>
                  </a:lnTo>
                  <a:lnTo>
                    <a:pt x="1687511" y="6858000"/>
                  </a:lnTo>
                  <a:lnTo>
                    <a:pt x="4272882" y="4272889"/>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5" name="Graphic 27">
            <a:extLst>
              <a:ext uri="{FF2B5EF4-FFF2-40B4-BE49-F238E27FC236}">
                <a16:creationId xmlns:a16="http://schemas.microsoft.com/office/drawing/2014/main" id="{4E422C4F-84BD-B940-8F7C-C78EEC921114}"/>
              </a:ext>
            </a:extLst>
          </p:cNvPr>
          <p:cNvSpPr/>
          <p:nvPr userDrawn="1"/>
        </p:nvSpPr>
        <p:spPr>
          <a:xfrm rot="18900000">
            <a:off x="5257259" y="1786755"/>
            <a:ext cx="1457048" cy="1457047"/>
          </a:xfrm>
          <a:custGeom>
            <a:avLst/>
            <a:gdLst>
              <a:gd name="connsiteX0" fmla="*/ 2218468 w 2466975"/>
              <a:gd name="connsiteY0" fmla="*/ 0 h 2466975"/>
              <a:gd name="connsiteX1" fmla="*/ 247460 w 2466975"/>
              <a:gd name="connsiteY1" fmla="*/ 0 h 2466975"/>
              <a:gd name="connsiteX2" fmla="*/ 0 w 2466975"/>
              <a:gd name="connsiteY2" fmla="*/ 247460 h 2466975"/>
              <a:gd name="connsiteX3" fmla="*/ 0 w 2466975"/>
              <a:gd name="connsiteY3" fmla="*/ 2236089 h 2466975"/>
              <a:gd name="connsiteX4" fmla="*/ 238697 w 2466975"/>
              <a:gd name="connsiteY4" fmla="*/ 2474786 h 2466975"/>
              <a:gd name="connsiteX5" fmla="*/ 2227326 w 2466975"/>
              <a:gd name="connsiteY5" fmla="*/ 2474786 h 2466975"/>
              <a:gd name="connsiteX6" fmla="*/ 2474786 w 2466975"/>
              <a:gd name="connsiteY6" fmla="*/ 2227326 h 2466975"/>
              <a:gd name="connsiteX7" fmla="*/ 2474786 w 2466975"/>
              <a:gd name="connsiteY7" fmla="*/ 256223 h 2466975"/>
              <a:gd name="connsiteX8" fmla="*/ 2218468 w 2466975"/>
              <a:gd name="connsiteY8" fmla="*/ 0 h 2466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66975" h="2466975">
                <a:moveTo>
                  <a:pt x="2218468" y="0"/>
                </a:moveTo>
                <a:lnTo>
                  <a:pt x="247460" y="0"/>
                </a:lnTo>
                <a:lnTo>
                  <a:pt x="0" y="247460"/>
                </a:lnTo>
                <a:lnTo>
                  <a:pt x="0" y="2236089"/>
                </a:lnTo>
                <a:lnTo>
                  <a:pt x="238697" y="2474786"/>
                </a:lnTo>
                <a:lnTo>
                  <a:pt x="2227326" y="2474786"/>
                </a:lnTo>
                <a:lnTo>
                  <a:pt x="2474786" y="2227326"/>
                </a:lnTo>
                <a:lnTo>
                  <a:pt x="2474786" y="256223"/>
                </a:lnTo>
                <a:lnTo>
                  <a:pt x="2218468" y="0"/>
                </a:lnTo>
                <a:close/>
              </a:path>
            </a:pathLst>
          </a:custGeom>
          <a:solidFill>
            <a:schemeClr val="bg1"/>
          </a:solidFill>
          <a:ln w="9525"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69245922-C439-C743-940F-BDDCBF9C6944}"/>
              </a:ext>
            </a:extLst>
          </p:cNvPr>
          <p:cNvSpPr>
            <a:spLocks noGrp="1"/>
          </p:cNvSpPr>
          <p:nvPr>
            <p:ph type="ctrTitle" hasCustomPrompt="1"/>
          </p:nvPr>
        </p:nvSpPr>
        <p:spPr>
          <a:xfrm>
            <a:off x="6159499" y="731324"/>
            <a:ext cx="5394325" cy="1590469"/>
          </a:xfrm>
        </p:spPr>
        <p:txBody>
          <a:bodyPr anchor="b">
            <a:normAutofit/>
          </a:bodyPr>
          <a:lstStyle>
            <a:lvl1pPr algn="l">
              <a:defRPr sz="6000">
                <a:solidFill>
                  <a:schemeClr val="accent1"/>
                </a:solidFill>
              </a:defRPr>
            </a:lvl1pPr>
          </a:lstStyle>
          <a:p>
            <a:r>
              <a:rPr lang="en-US"/>
              <a:t>Title slide</a:t>
            </a:r>
            <a:endParaRPr lang="en-GB"/>
          </a:p>
        </p:txBody>
      </p:sp>
      <p:sp>
        <p:nvSpPr>
          <p:cNvPr id="3" name="Subtitle 2">
            <a:extLst>
              <a:ext uri="{FF2B5EF4-FFF2-40B4-BE49-F238E27FC236}">
                <a16:creationId xmlns:a16="http://schemas.microsoft.com/office/drawing/2014/main" id="{88D8AA33-F6BC-5245-87D5-7598B01ED606}"/>
              </a:ext>
            </a:extLst>
          </p:cNvPr>
          <p:cNvSpPr>
            <a:spLocks noGrp="1"/>
          </p:cNvSpPr>
          <p:nvPr>
            <p:ph type="subTitle" idx="1"/>
          </p:nvPr>
        </p:nvSpPr>
        <p:spPr>
          <a:xfrm>
            <a:off x="6159086" y="2321793"/>
            <a:ext cx="5385214" cy="488623"/>
          </a:xfrm>
        </p:spPr>
        <p:txBody>
          <a:bodyPr>
            <a:noAutofit/>
          </a:bodyPr>
          <a:lstStyle>
            <a:lvl1pPr marL="0" indent="0" algn="l">
              <a:buNone/>
              <a:defRPr sz="30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7" name="Picture Placeholder 6">
            <a:extLst>
              <a:ext uri="{FF2B5EF4-FFF2-40B4-BE49-F238E27FC236}">
                <a16:creationId xmlns:a16="http://schemas.microsoft.com/office/drawing/2014/main" id="{42D071DF-2BEF-A143-9877-2AC7F55BA68F}"/>
              </a:ext>
            </a:extLst>
          </p:cNvPr>
          <p:cNvSpPr>
            <a:spLocks noGrp="1"/>
          </p:cNvSpPr>
          <p:nvPr>
            <p:ph type="pic" sz="quarter" idx="10"/>
          </p:nvPr>
        </p:nvSpPr>
        <p:spPr>
          <a:xfrm>
            <a:off x="659246" y="0"/>
            <a:ext cx="5367760" cy="6858000"/>
          </a:xfrm>
        </p:spPr>
        <p:txBody>
          <a:bodyPr/>
          <a:lstStyle/>
          <a:p>
            <a:r>
              <a:rPr lang="en-US"/>
              <a:t>Click icon to add picture</a:t>
            </a:r>
            <a:endParaRPr lang="en-GB"/>
          </a:p>
        </p:txBody>
      </p:sp>
      <p:grpSp>
        <p:nvGrpSpPr>
          <p:cNvPr id="60" name="Graphic 11">
            <a:extLst>
              <a:ext uri="{FF2B5EF4-FFF2-40B4-BE49-F238E27FC236}">
                <a16:creationId xmlns:a16="http://schemas.microsoft.com/office/drawing/2014/main" id="{CE5CD6A0-DDA4-44B6-906B-49217C09D12C}"/>
              </a:ext>
            </a:extLst>
          </p:cNvPr>
          <p:cNvGrpSpPr/>
          <p:nvPr userDrawn="1"/>
        </p:nvGrpSpPr>
        <p:grpSpPr>
          <a:xfrm>
            <a:off x="8851705" y="5320707"/>
            <a:ext cx="3340295" cy="1537293"/>
            <a:chOff x="1676400" y="1162555"/>
            <a:chExt cx="8966200" cy="4126490"/>
          </a:xfrm>
          <a:solidFill>
            <a:schemeClr val="tx1"/>
          </a:solidFill>
        </p:grpSpPr>
        <p:sp>
          <p:nvSpPr>
            <p:cNvPr id="61" name="Freeform 9">
              <a:extLst>
                <a:ext uri="{FF2B5EF4-FFF2-40B4-BE49-F238E27FC236}">
                  <a16:creationId xmlns:a16="http://schemas.microsoft.com/office/drawing/2014/main" id="{879A5D31-72D9-4AE0-9B0C-7D8C15F209C0}"/>
                </a:ext>
              </a:extLst>
            </p:cNvPr>
            <p:cNvSpPr/>
            <p:nvPr/>
          </p:nvSpPr>
          <p:spPr>
            <a:xfrm>
              <a:off x="9035933" y="1825443"/>
              <a:ext cx="953851" cy="1173589"/>
            </a:xfrm>
            <a:custGeom>
              <a:avLst/>
              <a:gdLst>
                <a:gd name="connsiteX0" fmla="*/ 876398 w 953851"/>
                <a:gd name="connsiteY0" fmla="*/ 1102795 h 1173588"/>
                <a:gd name="connsiteX1" fmla="*/ 860374 w 953851"/>
                <a:gd name="connsiteY1" fmla="*/ 1071373 h 1173588"/>
                <a:gd name="connsiteX2" fmla="*/ 860374 w 953851"/>
                <a:gd name="connsiteY2" fmla="*/ 738604 h 1173588"/>
                <a:gd name="connsiteX3" fmla="*/ 593677 w 953851"/>
                <a:gd name="connsiteY3" fmla="*/ 392963 h 1173588"/>
                <a:gd name="connsiteX4" fmla="*/ 334992 w 953851"/>
                <a:gd name="connsiteY4" fmla="*/ 539851 h 1173588"/>
                <a:gd name="connsiteX5" fmla="*/ 334992 w 953851"/>
                <a:gd name="connsiteY5" fmla="*/ 0 h 1173588"/>
                <a:gd name="connsiteX6" fmla="*/ 12972 w 953851"/>
                <a:gd name="connsiteY6" fmla="*/ 54894 h 1173588"/>
                <a:gd name="connsiteX7" fmla="*/ 12972 w 953851"/>
                <a:gd name="connsiteY7" fmla="*/ 78365 h 1173588"/>
                <a:gd name="connsiteX8" fmla="*/ 92333 w 953851"/>
                <a:gd name="connsiteY8" fmla="*/ 154459 h 1173588"/>
                <a:gd name="connsiteX9" fmla="*/ 105687 w 953851"/>
                <a:gd name="connsiteY9" fmla="*/ 188531 h 1173588"/>
                <a:gd name="connsiteX10" fmla="*/ 105687 w 953851"/>
                <a:gd name="connsiteY10" fmla="*/ 1068723 h 1173588"/>
                <a:gd name="connsiteX11" fmla="*/ 92333 w 953851"/>
                <a:gd name="connsiteY11" fmla="*/ 1102795 h 1173588"/>
                <a:gd name="connsiteX12" fmla="*/ 0 w 953851"/>
                <a:gd name="connsiteY12" fmla="*/ 1173589 h 1173588"/>
                <a:gd name="connsiteX13" fmla="*/ 0 w 953851"/>
                <a:gd name="connsiteY13" fmla="*/ 1197061 h 1173588"/>
                <a:gd name="connsiteX14" fmla="*/ 440679 w 953851"/>
                <a:gd name="connsiteY14" fmla="*/ 1197061 h 1173588"/>
                <a:gd name="connsiteX15" fmla="*/ 440679 w 953851"/>
                <a:gd name="connsiteY15" fmla="*/ 1173589 h 1173588"/>
                <a:gd name="connsiteX16" fmla="*/ 351017 w 953851"/>
                <a:gd name="connsiteY16" fmla="*/ 1102795 h 1173588"/>
                <a:gd name="connsiteX17" fmla="*/ 334992 w 953851"/>
                <a:gd name="connsiteY17" fmla="*/ 1068723 h 1173588"/>
                <a:gd name="connsiteX18" fmla="*/ 334992 w 953851"/>
                <a:gd name="connsiteY18" fmla="*/ 636388 h 1173588"/>
                <a:gd name="connsiteX19" fmla="*/ 496003 w 953851"/>
                <a:gd name="connsiteY19" fmla="*/ 523572 h 1173588"/>
                <a:gd name="connsiteX20" fmla="*/ 630686 w 953851"/>
                <a:gd name="connsiteY20" fmla="*/ 735954 h 1173588"/>
                <a:gd name="connsiteX21" fmla="*/ 630686 w 953851"/>
                <a:gd name="connsiteY21" fmla="*/ 1068723 h 1173588"/>
                <a:gd name="connsiteX22" fmla="*/ 615043 w 953851"/>
                <a:gd name="connsiteY22" fmla="*/ 1102795 h 1173588"/>
                <a:gd name="connsiteX23" fmla="*/ 525381 w 953851"/>
                <a:gd name="connsiteY23" fmla="*/ 1173589 h 1173588"/>
                <a:gd name="connsiteX24" fmla="*/ 525381 w 953851"/>
                <a:gd name="connsiteY24" fmla="*/ 1197061 h 1173588"/>
                <a:gd name="connsiteX25" fmla="*/ 966061 w 953851"/>
                <a:gd name="connsiteY25" fmla="*/ 1197061 h 1173588"/>
                <a:gd name="connsiteX26" fmla="*/ 966061 w 953851"/>
                <a:gd name="connsiteY26" fmla="*/ 1173589 h 1173588"/>
                <a:gd name="connsiteX27" fmla="*/ 876398 w 953851"/>
                <a:gd name="connsiteY27" fmla="*/ 1102795 h 1173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953851" h="1173588">
                  <a:moveTo>
                    <a:pt x="876398" y="1102795"/>
                  </a:moveTo>
                  <a:cubicBezTo>
                    <a:pt x="860374" y="1089545"/>
                    <a:pt x="860374" y="1089545"/>
                    <a:pt x="860374" y="1071373"/>
                  </a:cubicBezTo>
                  <a:lnTo>
                    <a:pt x="860374" y="738604"/>
                  </a:lnTo>
                  <a:cubicBezTo>
                    <a:pt x="860374" y="508050"/>
                    <a:pt x="773383" y="392963"/>
                    <a:pt x="593677" y="392963"/>
                  </a:cubicBezTo>
                  <a:cubicBezTo>
                    <a:pt x="482648" y="392963"/>
                    <a:pt x="400999" y="440285"/>
                    <a:pt x="334992" y="539851"/>
                  </a:cubicBezTo>
                  <a:lnTo>
                    <a:pt x="334992" y="0"/>
                  </a:lnTo>
                  <a:lnTo>
                    <a:pt x="12972" y="54894"/>
                  </a:lnTo>
                  <a:lnTo>
                    <a:pt x="12972" y="78365"/>
                  </a:lnTo>
                  <a:lnTo>
                    <a:pt x="92333" y="154459"/>
                  </a:lnTo>
                  <a:cubicBezTo>
                    <a:pt x="104160" y="166574"/>
                    <a:pt x="105687" y="170360"/>
                    <a:pt x="105687" y="188531"/>
                  </a:cubicBezTo>
                  <a:lnTo>
                    <a:pt x="105687" y="1068723"/>
                  </a:lnTo>
                  <a:cubicBezTo>
                    <a:pt x="105687" y="1086895"/>
                    <a:pt x="105305" y="1092573"/>
                    <a:pt x="92333" y="1102795"/>
                  </a:cubicBezTo>
                  <a:lnTo>
                    <a:pt x="0" y="1173589"/>
                  </a:lnTo>
                  <a:lnTo>
                    <a:pt x="0" y="1197061"/>
                  </a:lnTo>
                  <a:lnTo>
                    <a:pt x="440679" y="1197061"/>
                  </a:lnTo>
                  <a:lnTo>
                    <a:pt x="440679" y="1173589"/>
                  </a:lnTo>
                  <a:lnTo>
                    <a:pt x="351017" y="1102795"/>
                  </a:lnTo>
                  <a:cubicBezTo>
                    <a:pt x="337664" y="1092195"/>
                    <a:pt x="334992" y="1086895"/>
                    <a:pt x="334992" y="1068723"/>
                  </a:cubicBezTo>
                  <a:lnTo>
                    <a:pt x="334992" y="636388"/>
                  </a:lnTo>
                  <a:cubicBezTo>
                    <a:pt x="374673" y="562944"/>
                    <a:pt x="429996" y="523572"/>
                    <a:pt x="496003" y="523572"/>
                  </a:cubicBezTo>
                  <a:cubicBezTo>
                    <a:pt x="585665" y="523572"/>
                    <a:pt x="630686" y="594366"/>
                    <a:pt x="630686" y="735954"/>
                  </a:cubicBezTo>
                  <a:lnTo>
                    <a:pt x="630686" y="1068723"/>
                  </a:lnTo>
                  <a:cubicBezTo>
                    <a:pt x="630686" y="1086895"/>
                    <a:pt x="628016" y="1092195"/>
                    <a:pt x="615043" y="1102795"/>
                  </a:cubicBezTo>
                  <a:lnTo>
                    <a:pt x="525381" y="1173589"/>
                  </a:lnTo>
                  <a:lnTo>
                    <a:pt x="525381" y="1197061"/>
                  </a:lnTo>
                  <a:lnTo>
                    <a:pt x="966061" y="1197061"/>
                  </a:lnTo>
                  <a:lnTo>
                    <a:pt x="966061" y="1173589"/>
                  </a:lnTo>
                  <a:lnTo>
                    <a:pt x="876398" y="1102795"/>
                  </a:lnTo>
                  <a:close/>
                </a:path>
              </a:pathLst>
            </a:custGeom>
            <a:grpFill/>
            <a:ln w="38141" cap="flat">
              <a:noFill/>
              <a:prstDash val="solid"/>
              <a:miter/>
            </a:ln>
          </p:spPr>
          <p:txBody>
            <a:bodyPr rtlCol="0" anchor="ctr"/>
            <a:lstStyle/>
            <a:p>
              <a:endParaRPr lang="en-GB"/>
            </a:p>
          </p:txBody>
        </p:sp>
        <p:sp>
          <p:nvSpPr>
            <p:cNvPr id="62" name="Freeform 10">
              <a:extLst>
                <a:ext uri="{FF2B5EF4-FFF2-40B4-BE49-F238E27FC236}">
                  <a16:creationId xmlns:a16="http://schemas.microsoft.com/office/drawing/2014/main" id="{A45FF82E-8E9B-4B34-8DBC-907445718668}"/>
                </a:ext>
              </a:extLst>
            </p:cNvPr>
            <p:cNvSpPr/>
            <p:nvPr/>
          </p:nvSpPr>
          <p:spPr>
            <a:xfrm>
              <a:off x="8304902" y="2218406"/>
              <a:ext cx="686773" cy="795012"/>
            </a:xfrm>
            <a:custGeom>
              <a:avLst/>
              <a:gdLst>
                <a:gd name="connsiteX0" fmla="*/ 380015 w 686772"/>
                <a:gd name="connsiteY0" fmla="*/ 822648 h 795011"/>
                <a:gd name="connsiteX1" fmla="*/ 704705 w 686772"/>
                <a:gd name="connsiteY1" fmla="*/ 600045 h 795011"/>
                <a:gd name="connsiteX2" fmla="*/ 681050 w 686772"/>
                <a:gd name="connsiteY2" fmla="*/ 586794 h 795011"/>
                <a:gd name="connsiteX3" fmla="*/ 491043 w 686772"/>
                <a:gd name="connsiteY3" fmla="*/ 681060 h 795011"/>
                <a:gd name="connsiteX4" fmla="*/ 240371 w 686772"/>
                <a:gd name="connsiteY4" fmla="*/ 366841 h 795011"/>
                <a:gd name="connsiteX5" fmla="*/ 433049 w 686772"/>
                <a:gd name="connsiteY5" fmla="*/ 73444 h 795011"/>
                <a:gd name="connsiteX6" fmla="*/ 478070 w 686772"/>
                <a:gd name="connsiteY6" fmla="*/ 96916 h 795011"/>
                <a:gd name="connsiteX7" fmla="*/ 594059 w 686772"/>
                <a:gd name="connsiteY7" fmla="*/ 288097 h 795011"/>
                <a:gd name="connsiteX8" fmla="*/ 617714 w 686772"/>
                <a:gd name="connsiteY8" fmla="*/ 288097 h 795011"/>
                <a:gd name="connsiteX9" fmla="*/ 697075 w 686772"/>
                <a:gd name="connsiteY9" fmla="*/ 54894 h 795011"/>
                <a:gd name="connsiteX10" fmla="*/ 433049 w 686772"/>
                <a:gd name="connsiteY10" fmla="*/ 0 h 795011"/>
                <a:gd name="connsiteX11" fmla="*/ 0 w 686772"/>
                <a:gd name="connsiteY11" fmla="*/ 427035 h 795011"/>
                <a:gd name="connsiteX12" fmla="*/ 380015 w 686772"/>
                <a:gd name="connsiteY12" fmla="*/ 822648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6772" h="795011">
                  <a:moveTo>
                    <a:pt x="380015" y="822648"/>
                  </a:moveTo>
                  <a:cubicBezTo>
                    <a:pt x="535683" y="822648"/>
                    <a:pt x="654724" y="741254"/>
                    <a:pt x="704705" y="600045"/>
                  </a:cubicBezTo>
                  <a:lnTo>
                    <a:pt x="681050" y="586794"/>
                  </a:lnTo>
                  <a:cubicBezTo>
                    <a:pt x="633357" y="646988"/>
                    <a:pt x="567351" y="681060"/>
                    <a:pt x="491043" y="681060"/>
                  </a:cubicBezTo>
                  <a:cubicBezTo>
                    <a:pt x="330033" y="681060"/>
                    <a:pt x="240371" y="570894"/>
                    <a:pt x="240371" y="366841"/>
                  </a:cubicBezTo>
                  <a:cubicBezTo>
                    <a:pt x="240371" y="191181"/>
                    <a:pt x="317060" y="73444"/>
                    <a:pt x="433049" y="73444"/>
                  </a:cubicBezTo>
                  <a:cubicBezTo>
                    <a:pt x="454033" y="73444"/>
                    <a:pt x="466242" y="77608"/>
                    <a:pt x="478070" y="96916"/>
                  </a:cubicBezTo>
                  <a:lnTo>
                    <a:pt x="594059" y="288097"/>
                  </a:lnTo>
                  <a:lnTo>
                    <a:pt x="617714" y="288097"/>
                  </a:lnTo>
                  <a:lnTo>
                    <a:pt x="697075" y="54894"/>
                  </a:lnTo>
                  <a:cubicBezTo>
                    <a:pt x="620385" y="20822"/>
                    <a:pt x="520040" y="0"/>
                    <a:pt x="433049" y="0"/>
                  </a:cubicBezTo>
                  <a:cubicBezTo>
                    <a:pt x="169023" y="0"/>
                    <a:pt x="0" y="167710"/>
                    <a:pt x="0" y="427035"/>
                  </a:cubicBezTo>
                  <a:cubicBezTo>
                    <a:pt x="0" y="667810"/>
                    <a:pt x="147657" y="822648"/>
                    <a:pt x="380015" y="822648"/>
                  </a:cubicBezTo>
                  <a:close/>
                </a:path>
              </a:pathLst>
            </a:custGeom>
            <a:grpFill/>
            <a:ln w="38141" cap="flat">
              <a:noFill/>
              <a:prstDash val="solid"/>
              <a:miter/>
            </a:ln>
          </p:spPr>
          <p:txBody>
            <a:bodyPr rtlCol="0" anchor="ctr"/>
            <a:lstStyle/>
            <a:p>
              <a:endParaRPr lang="en-GB"/>
            </a:p>
          </p:txBody>
        </p:sp>
        <p:sp>
          <p:nvSpPr>
            <p:cNvPr id="63" name="Freeform 11">
              <a:extLst>
                <a:ext uri="{FF2B5EF4-FFF2-40B4-BE49-F238E27FC236}">
                  <a16:creationId xmlns:a16="http://schemas.microsoft.com/office/drawing/2014/main" id="{B8FC048C-F39C-4B77-9B92-56C9CB4DC567}"/>
                </a:ext>
              </a:extLst>
            </p:cNvPr>
            <p:cNvSpPr/>
            <p:nvPr/>
          </p:nvSpPr>
          <p:spPr>
            <a:xfrm>
              <a:off x="7449488" y="2218406"/>
              <a:ext cx="801235" cy="795012"/>
            </a:xfrm>
            <a:custGeom>
              <a:avLst/>
              <a:gdLst>
                <a:gd name="connsiteX0" fmla="*/ 330033 w 801234"/>
                <a:gd name="connsiteY0" fmla="*/ 345641 h 795011"/>
                <a:gd name="connsiteX1" fmla="*/ 0 w 801234"/>
                <a:gd name="connsiteY1" fmla="*/ 607616 h 795011"/>
                <a:gd name="connsiteX2" fmla="*/ 227016 w 801234"/>
                <a:gd name="connsiteY2" fmla="*/ 822269 h 795011"/>
                <a:gd name="connsiteX3" fmla="*/ 477689 w 801234"/>
                <a:gd name="connsiteY3" fmla="*/ 685982 h 795011"/>
                <a:gd name="connsiteX4" fmla="*/ 620385 w 801234"/>
                <a:gd name="connsiteY4" fmla="*/ 822269 h 795011"/>
                <a:gd name="connsiteX5" fmla="*/ 818404 w 801234"/>
                <a:gd name="connsiteY5" fmla="*/ 683332 h 795011"/>
                <a:gd name="connsiteX6" fmla="*/ 800090 w 801234"/>
                <a:gd name="connsiteY6" fmla="*/ 667431 h 795011"/>
                <a:gd name="connsiteX7" fmla="*/ 750109 w 801234"/>
                <a:gd name="connsiteY7" fmla="*/ 698853 h 795011"/>
                <a:gd name="connsiteX8" fmla="*/ 700127 w 801234"/>
                <a:gd name="connsiteY8" fmla="*/ 612538 h 795011"/>
                <a:gd name="connsiteX9" fmla="*/ 700127 w 801234"/>
                <a:gd name="connsiteY9" fmla="*/ 288097 h 795011"/>
                <a:gd name="connsiteX10" fmla="*/ 338426 w 801234"/>
                <a:gd name="connsiteY10" fmla="*/ 0 h 795011"/>
                <a:gd name="connsiteX11" fmla="*/ 48074 w 801234"/>
                <a:gd name="connsiteY11" fmla="*/ 54894 h 795011"/>
                <a:gd name="connsiteX12" fmla="*/ 127434 w 801234"/>
                <a:gd name="connsiteY12" fmla="*/ 288097 h 795011"/>
                <a:gd name="connsiteX13" fmla="*/ 151090 w 801234"/>
                <a:gd name="connsiteY13" fmla="*/ 288097 h 795011"/>
                <a:gd name="connsiteX14" fmla="*/ 267078 w 801234"/>
                <a:gd name="connsiteY14" fmla="*/ 96916 h 795011"/>
                <a:gd name="connsiteX15" fmla="*/ 325073 w 801234"/>
                <a:gd name="connsiteY15" fmla="*/ 70794 h 795011"/>
                <a:gd name="connsiteX16" fmla="*/ 470439 w 801234"/>
                <a:gd name="connsiteY16" fmla="*/ 238504 h 795011"/>
                <a:gd name="connsiteX17" fmla="*/ 470439 w 801234"/>
                <a:gd name="connsiteY17" fmla="*/ 364191 h 795011"/>
                <a:gd name="connsiteX18" fmla="*/ 330033 w 801234"/>
                <a:gd name="connsiteY18" fmla="*/ 345641 h 795011"/>
                <a:gd name="connsiteX19" fmla="*/ 470058 w 801234"/>
                <a:gd name="connsiteY19" fmla="*/ 610266 h 795011"/>
                <a:gd name="connsiteX20" fmla="*/ 327362 w 801234"/>
                <a:gd name="connsiteY20" fmla="*/ 699232 h 795011"/>
                <a:gd name="connsiteX21" fmla="*/ 216333 w 801234"/>
                <a:gd name="connsiteY21" fmla="*/ 573544 h 795011"/>
                <a:gd name="connsiteX22" fmla="*/ 393368 w 801234"/>
                <a:gd name="connsiteY22" fmla="*/ 419085 h 795011"/>
                <a:gd name="connsiteX23" fmla="*/ 470058 w 801234"/>
                <a:gd name="connsiteY23" fmla="*/ 429685 h 795011"/>
                <a:gd name="connsiteX24" fmla="*/ 470058 w 801234"/>
                <a:gd name="connsiteY24" fmla="*/ 610266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01234" h="795011">
                  <a:moveTo>
                    <a:pt x="330033" y="345641"/>
                  </a:moveTo>
                  <a:cubicBezTo>
                    <a:pt x="134684" y="345641"/>
                    <a:pt x="0" y="450507"/>
                    <a:pt x="0" y="607616"/>
                  </a:cubicBezTo>
                  <a:cubicBezTo>
                    <a:pt x="0" y="735954"/>
                    <a:pt x="92333" y="822269"/>
                    <a:pt x="227016" y="822269"/>
                  </a:cubicBezTo>
                  <a:cubicBezTo>
                    <a:pt x="332703" y="822269"/>
                    <a:pt x="433049" y="767376"/>
                    <a:pt x="477689" y="685982"/>
                  </a:cubicBezTo>
                  <a:cubicBezTo>
                    <a:pt x="485701" y="769647"/>
                    <a:pt x="541025" y="822269"/>
                    <a:pt x="620385" y="822269"/>
                  </a:cubicBezTo>
                  <a:cubicBezTo>
                    <a:pt x="720730" y="822269"/>
                    <a:pt x="797420" y="770026"/>
                    <a:pt x="818404" y="683332"/>
                  </a:cubicBezTo>
                  <a:lnTo>
                    <a:pt x="800090" y="667431"/>
                  </a:lnTo>
                  <a:cubicBezTo>
                    <a:pt x="786736" y="688253"/>
                    <a:pt x="771093" y="698853"/>
                    <a:pt x="750109" y="698853"/>
                  </a:cubicBezTo>
                  <a:cubicBezTo>
                    <a:pt x="718441" y="698853"/>
                    <a:pt x="700127" y="667431"/>
                    <a:pt x="700127" y="612538"/>
                  </a:cubicBezTo>
                  <a:lnTo>
                    <a:pt x="700127" y="288097"/>
                  </a:lnTo>
                  <a:cubicBezTo>
                    <a:pt x="700127" y="83666"/>
                    <a:pt x="594440" y="0"/>
                    <a:pt x="338426" y="0"/>
                  </a:cubicBezTo>
                  <a:cubicBezTo>
                    <a:pt x="243423" y="0"/>
                    <a:pt x="145749" y="18172"/>
                    <a:pt x="48074" y="54894"/>
                  </a:cubicBezTo>
                  <a:lnTo>
                    <a:pt x="127434" y="288097"/>
                  </a:lnTo>
                  <a:lnTo>
                    <a:pt x="151090" y="288097"/>
                  </a:lnTo>
                  <a:lnTo>
                    <a:pt x="267078" y="96916"/>
                  </a:lnTo>
                  <a:cubicBezTo>
                    <a:pt x="280814" y="74580"/>
                    <a:pt x="290734" y="70794"/>
                    <a:pt x="325073" y="70794"/>
                  </a:cubicBezTo>
                  <a:cubicBezTo>
                    <a:pt x="417405" y="70794"/>
                    <a:pt x="470439" y="130988"/>
                    <a:pt x="470439" y="238504"/>
                  </a:cubicBezTo>
                  <a:lnTo>
                    <a:pt x="470439" y="364191"/>
                  </a:lnTo>
                  <a:cubicBezTo>
                    <a:pt x="446402" y="356241"/>
                    <a:pt x="404051" y="345641"/>
                    <a:pt x="330033" y="345641"/>
                  </a:cubicBezTo>
                  <a:close/>
                  <a:moveTo>
                    <a:pt x="470058" y="610266"/>
                  </a:moveTo>
                  <a:cubicBezTo>
                    <a:pt x="435719" y="665160"/>
                    <a:pt x="380396" y="699232"/>
                    <a:pt x="327362" y="699232"/>
                  </a:cubicBezTo>
                  <a:cubicBezTo>
                    <a:pt x="258684" y="699232"/>
                    <a:pt x="216333" y="649638"/>
                    <a:pt x="216333" y="573544"/>
                  </a:cubicBezTo>
                  <a:cubicBezTo>
                    <a:pt x="216333" y="481929"/>
                    <a:pt x="287682" y="419085"/>
                    <a:pt x="393368" y="419085"/>
                  </a:cubicBezTo>
                  <a:cubicBezTo>
                    <a:pt x="435719" y="419085"/>
                    <a:pt x="454033" y="424385"/>
                    <a:pt x="470058" y="429685"/>
                  </a:cubicBezTo>
                  <a:lnTo>
                    <a:pt x="470058" y="610266"/>
                  </a:lnTo>
                  <a:close/>
                </a:path>
              </a:pathLst>
            </a:custGeom>
            <a:grpFill/>
            <a:ln w="38141" cap="flat">
              <a:noFill/>
              <a:prstDash val="solid"/>
              <a:miter/>
            </a:ln>
          </p:spPr>
          <p:txBody>
            <a:bodyPr rtlCol="0" anchor="ctr"/>
            <a:lstStyle/>
            <a:p>
              <a:endParaRPr lang="en-GB"/>
            </a:p>
          </p:txBody>
        </p:sp>
        <p:sp>
          <p:nvSpPr>
            <p:cNvPr id="64" name="Freeform 12">
              <a:extLst>
                <a:ext uri="{FF2B5EF4-FFF2-40B4-BE49-F238E27FC236}">
                  <a16:creationId xmlns:a16="http://schemas.microsoft.com/office/drawing/2014/main" id="{A7539D6C-D83B-4AA3-89A8-CA26A459D0DA}"/>
                </a:ext>
              </a:extLst>
            </p:cNvPr>
            <p:cNvSpPr/>
            <p:nvPr/>
          </p:nvSpPr>
          <p:spPr>
            <a:xfrm>
              <a:off x="8761606" y="3478689"/>
              <a:ext cx="534157" cy="1060016"/>
            </a:xfrm>
            <a:custGeom>
              <a:avLst/>
              <a:gdLst>
                <a:gd name="connsiteX0" fmla="*/ 435338 w 534156"/>
                <a:gd name="connsiteY0" fmla="*/ 953257 h 1060015"/>
                <a:gd name="connsiteX1" fmla="*/ 337664 w 534156"/>
                <a:gd name="connsiteY1" fmla="*/ 840441 h 1060015"/>
                <a:gd name="connsiteX2" fmla="*/ 337664 w 534156"/>
                <a:gd name="connsiteY2" fmla="*/ 366463 h 1060015"/>
                <a:gd name="connsiteX3" fmla="*/ 553997 w 534156"/>
                <a:gd name="connsiteY3" fmla="*/ 366463 h 1060015"/>
                <a:gd name="connsiteX4" fmla="*/ 553997 w 534156"/>
                <a:gd name="connsiteY4" fmla="*/ 280147 h 1060015"/>
                <a:gd name="connsiteX5" fmla="*/ 337664 w 534156"/>
                <a:gd name="connsiteY5" fmla="*/ 280147 h 1060015"/>
                <a:gd name="connsiteX6" fmla="*/ 337664 w 534156"/>
                <a:gd name="connsiteY6" fmla="*/ 0 h 1060015"/>
                <a:gd name="connsiteX7" fmla="*/ 314008 w 534156"/>
                <a:gd name="connsiteY7" fmla="*/ 0 h 1060015"/>
                <a:gd name="connsiteX8" fmla="*/ 118659 w 534156"/>
                <a:gd name="connsiteY8" fmla="*/ 254025 h 1060015"/>
                <a:gd name="connsiteX9" fmla="*/ 68677 w 534156"/>
                <a:gd name="connsiteY9" fmla="*/ 280147 h 1060015"/>
                <a:gd name="connsiteX10" fmla="*/ 0 w 534156"/>
                <a:gd name="connsiteY10" fmla="*/ 280147 h 1060015"/>
                <a:gd name="connsiteX11" fmla="*/ 0 w 534156"/>
                <a:gd name="connsiteY11" fmla="*/ 366463 h 1060015"/>
                <a:gd name="connsiteX12" fmla="*/ 108357 w 534156"/>
                <a:gd name="connsiteY12" fmla="*/ 366463 h 1060015"/>
                <a:gd name="connsiteX13" fmla="*/ 108357 w 534156"/>
                <a:gd name="connsiteY13" fmla="*/ 856341 h 1060015"/>
                <a:gd name="connsiteX14" fmla="*/ 327362 w 534156"/>
                <a:gd name="connsiteY14" fmla="*/ 1084245 h 1060015"/>
                <a:gd name="connsiteX15" fmla="*/ 570022 w 534156"/>
                <a:gd name="connsiteY15" fmla="*/ 905935 h 1060015"/>
                <a:gd name="connsiteX16" fmla="*/ 546366 w 534156"/>
                <a:gd name="connsiteY16" fmla="*/ 895335 h 1060015"/>
                <a:gd name="connsiteX17" fmla="*/ 435338 w 534156"/>
                <a:gd name="connsiteY17" fmla="*/ 953257 h 1060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34156" h="1060015">
                  <a:moveTo>
                    <a:pt x="435338" y="953257"/>
                  </a:moveTo>
                  <a:cubicBezTo>
                    <a:pt x="374673" y="953257"/>
                    <a:pt x="337664" y="911235"/>
                    <a:pt x="337664" y="840441"/>
                  </a:cubicBezTo>
                  <a:lnTo>
                    <a:pt x="337664" y="366463"/>
                  </a:lnTo>
                  <a:lnTo>
                    <a:pt x="553997" y="366463"/>
                  </a:lnTo>
                  <a:lnTo>
                    <a:pt x="553997" y="280147"/>
                  </a:lnTo>
                  <a:lnTo>
                    <a:pt x="337664" y="280147"/>
                  </a:lnTo>
                  <a:lnTo>
                    <a:pt x="337664" y="0"/>
                  </a:lnTo>
                  <a:lnTo>
                    <a:pt x="314008" y="0"/>
                  </a:lnTo>
                  <a:lnTo>
                    <a:pt x="118659" y="254025"/>
                  </a:lnTo>
                  <a:cubicBezTo>
                    <a:pt x="100345" y="277497"/>
                    <a:pt x="95004" y="280147"/>
                    <a:pt x="68677" y="280147"/>
                  </a:cubicBezTo>
                  <a:lnTo>
                    <a:pt x="0" y="280147"/>
                  </a:lnTo>
                  <a:lnTo>
                    <a:pt x="0" y="366463"/>
                  </a:lnTo>
                  <a:lnTo>
                    <a:pt x="108357" y="366463"/>
                  </a:lnTo>
                  <a:lnTo>
                    <a:pt x="108357" y="856341"/>
                  </a:lnTo>
                  <a:cubicBezTo>
                    <a:pt x="108357" y="1003229"/>
                    <a:pt x="185047" y="1084245"/>
                    <a:pt x="327362" y="1084245"/>
                  </a:cubicBezTo>
                  <a:cubicBezTo>
                    <a:pt x="456704" y="1084245"/>
                    <a:pt x="546366" y="1016101"/>
                    <a:pt x="570022" y="905935"/>
                  </a:cubicBezTo>
                  <a:lnTo>
                    <a:pt x="546366" y="895335"/>
                  </a:lnTo>
                  <a:cubicBezTo>
                    <a:pt x="522710" y="932435"/>
                    <a:pt x="483030" y="953257"/>
                    <a:pt x="435338" y="953257"/>
                  </a:cubicBezTo>
                  <a:close/>
                </a:path>
              </a:pathLst>
            </a:custGeom>
            <a:grpFill/>
            <a:ln w="38141" cap="flat">
              <a:noFill/>
              <a:prstDash val="solid"/>
              <a:miter/>
            </a:ln>
          </p:spPr>
          <p:txBody>
            <a:bodyPr rtlCol="0" anchor="ctr"/>
            <a:lstStyle/>
            <a:p>
              <a:endParaRPr lang="en-GB"/>
            </a:p>
          </p:txBody>
        </p:sp>
        <p:sp>
          <p:nvSpPr>
            <p:cNvPr id="65" name="Freeform 13">
              <a:extLst>
                <a:ext uri="{FF2B5EF4-FFF2-40B4-BE49-F238E27FC236}">
                  <a16:creationId xmlns:a16="http://schemas.microsoft.com/office/drawing/2014/main" id="{4BCD3DCE-C18A-4A5D-A84D-CEE07B1DFD60}"/>
                </a:ext>
              </a:extLst>
            </p:cNvPr>
            <p:cNvSpPr/>
            <p:nvPr/>
          </p:nvSpPr>
          <p:spPr>
            <a:xfrm>
              <a:off x="6599797" y="2218406"/>
              <a:ext cx="724927" cy="795012"/>
            </a:xfrm>
            <a:custGeom>
              <a:avLst/>
              <a:gdLst>
                <a:gd name="connsiteX0" fmla="*/ 388027 w 724926"/>
                <a:gd name="connsiteY0" fmla="*/ 0 h 795011"/>
                <a:gd name="connsiteX1" fmla="*/ 0 w 724926"/>
                <a:gd name="connsiteY1" fmla="*/ 419085 h 795011"/>
                <a:gd name="connsiteX2" fmla="*/ 390698 w 724926"/>
                <a:gd name="connsiteY2" fmla="*/ 822648 h 795011"/>
                <a:gd name="connsiteX3" fmla="*/ 741715 w 724926"/>
                <a:gd name="connsiteY3" fmla="*/ 584144 h 795011"/>
                <a:gd name="connsiteX4" fmla="*/ 723401 w 724926"/>
                <a:gd name="connsiteY4" fmla="*/ 573544 h 795011"/>
                <a:gd name="connsiteX5" fmla="*/ 480741 w 724926"/>
                <a:gd name="connsiteY5" fmla="*/ 678410 h 795011"/>
                <a:gd name="connsiteX6" fmla="*/ 237700 w 724926"/>
                <a:gd name="connsiteY6" fmla="*/ 411135 h 795011"/>
                <a:gd name="connsiteX7" fmla="*/ 741715 w 724926"/>
                <a:gd name="connsiteY7" fmla="*/ 411135 h 795011"/>
                <a:gd name="connsiteX8" fmla="*/ 741715 w 724926"/>
                <a:gd name="connsiteY8" fmla="*/ 361541 h 795011"/>
                <a:gd name="connsiteX9" fmla="*/ 388027 w 724926"/>
                <a:gd name="connsiteY9" fmla="*/ 0 h 795011"/>
                <a:gd name="connsiteX10" fmla="*/ 237318 w 724926"/>
                <a:gd name="connsiteY10" fmla="*/ 340341 h 795011"/>
                <a:gd name="connsiteX11" fmla="*/ 382686 w 724926"/>
                <a:gd name="connsiteY11" fmla="*/ 75715 h 795011"/>
                <a:gd name="connsiteX12" fmla="*/ 514698 w 724926"/>
                <a:gd name="connsiteY12" fmla="*/ 340341 h 795011"/>
                <a:gd name="connsiteX13" fmla="*/ 237318 w 724926"/>
                <a:gd name="connsiteY13" fmla="*/ 340341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4926" h="795011">
                  <a:moveTo>
                    <a:pt x="388027" y="0"/>
                  </a:moveTo>
                  <a:cubicBezTo>
                    <a:pt x="150327" y="0"/>
                    <a:pt x="0" y="162410"/>
                    <a:pt x="0" y="419085"/>
                  </a:cubicBezTo>
                  <a:cubicBezTo>
                    <a:pt x="0" y="670460"/>
                    <a:pt x="147657" y="822648"/>
                    <a:pt x="390698" y="822648"/>
                  </a:cubicBezTo>
                  <a:cubicBezTo>
                    <a:pt x="570022" y="822648"/>
                    <a:pt x="689063" y="741254"/>
                    <a:pt x="741715" y="584144"/>
                  </a:cubicBezTo>
                  <a:lnTo>
                    <a:pt x="723401" y="573544"/>
                  </a:lnTo>
                  <a:cubicBezTo>
                    <a:pt x="662736" y="641688"/>
                    <a:pt x="578034" y="678410"/>
                    <a:pt x="480741" y="678410"/>
                  </a:cubicBezTo>
                  <a:cubicBezTo>
                    <a:pt x="333085" y="678410"/>
                    <a:pt x="245712" y="581494"/>
                    <a:pt x="237700" y="411135"/>
                  </a:cubicBezTo>
                  <a:lnTo>
                    <a:pt x="741715" y="411135"/>
                  </a:lnTo>
                  <a:lnTo>
                    <a:pt x="741715" y="361541"/>
                  </a:lnTo>
                  <a:cubicBezTo>
                    <a:pt x="741715" y="128338"/>
                    <a:pt x="615044" y="0"/>
                    <a:pt x="388027" y="0"/>
                  </a:cubicBezTo>
                  <a:close/>
                  <a:moveTo>
                    <a:pt x="237318" y="340341"/>
                  </a:moveTo>
                  <a:cubicBezTo>
                    <a:pt x="242660" y="167331"/>
                    <a:pt x="292642" y="75715"/>
                    <a:pt x="382686" y="75715"/>
                  </a:cubicBezTo>
                  <a:cubicBezTo>
                    <a:pt x="472347" y="75715"/>
                    <a:pt x="514698" y="159381"/>
                    <a:pt x="514698" y="340341"/>
                  </a:cubicBezTo>
                  <a:lnTo>
                    <a:pt x="237318" y="340341"/>
                  </a:lnTo>
                  <a:close/>
                </a:path>
              </a:pathLst>
            </a:custGeom>
            <a:grpFill/>
            <a:ln w="38141" cap="flat">
              <a:noFill/>
              <a:prstDash val="solid"/>
              <a:miter/>
            </a:ln>
          </p:spPr>
          <p:txBody>
            <a:bodyPr rtlCol="0" anchor="ctr"/>
            <a:lstStyle/>
            <a:p>
              <a:endParaRPr lang="en-GB"/>
            </a:p>
          </p:txBody>
        </p:sp>
        <p:sp>
          <p:nvSpPr>
            <p:cNvPr id="66" name="Freeform 14">
              <a:extLst>
                <a:ext uri="{FF2B5EF4-FFF2-40B4-BE49-F238E27FC236}">
                  <a16:creationId xmlns:a16="http://schemas.microsoft.com/office/drawing/2014/main" id="{DD8D645F-A5E2-41E7-8C17-85EEFFCF2079}"/>
                </a:ext>
              </a:extLst>
            </p:cNvPr>
            <p:cNvSpPr/>
            <p:nvPr/>
          </p:nvSpPr>
          <p:spPr>
            <a:xfrm>
              <a:off x="8038205" y="3737636"/>
              <a:ext cx="648619" cy="795012"/>
            </a:xfrm>
            <a:custGeom>
              <a:avLst/>
              <a:gdLst>
                <a:gd name="connsiteX0" fmla="*/ 483030 w 648618"/>
                <a:gd name="connsiteY0" fmla="*/ 343369 h 795011"/>
                <a:gd name="connsiteX1" fmla="*/ 345676 w 648618"/>
                <a:gd name="connsiteY1" fmla="*/ 298698 h 795011"/>
                <a:gd name="connsiteX2" fmla="*/ 213662 w 648618"/>
                <a:gd name="connsiteY2" fmla="*/ 180960 h 795011"/>
                <a:gd name="connsiteX3" fmla="*/ 359029 w 648618"/>
                <a:gd name="connsiteY3" fmla="*/ 68144 h 795011"/>
                <a:gd name="connsiteX4" fmla="*/ 430378 w 648618"/>
                <a:gd name="connsiteY4" fmla="*/ 88966 h 795011"/>
                <a:gd name="connsiteX5" fmla="*/ 541405 w 648618"/>
                <a:gd name="connsiteY5" fmla="*/ 267276 h 795011"/>
                <a:gd name="connsiteX6" fmla="*/ 565061 w 648618"/>
                <a:gd name="connsiteY6" fmla="*/ 267276 h 795011"/>
                <a:gd name="connsiteX7" fmla="*/ 639080 w 648618"/>
                <a:gd name="connsiteY7" fmla="*/ 44672 h 795011"/>
                <a:gd name="connsiteX8" fmla="*/ 354069 w 648618"/>
                <a:gd name="connsiteY8" fmla="*/ 0 h 795011"/>
                <a:gd name="connsiteX9" fmla="*/ 21366 w 648618"/>
                <a:gd name="connsiteY9" fmla="*/ 251375 h 795011"/>
                <a:gd name="connsiteX10" fmla="*/ 214044 w 648618"/>
                <a:gd name="connsiteY10" fmla="*/ 487229 h 795011"/>
                <a:gd name="connsiteX11" fmla="*/ 340715 w 648618"/>
                <a:gd name="connsiteY11" fmla="*/ 529251 h 795011"/>
                <a:gd name="connsiteX12" fmla="*/ 472729 w 648618"/>
                <a:gd name="connsiteY12" fmla="*/ 636767 h 795011"/>
                <a:gd name="connsiteX13" fmla="*/ 306377 w 648618"/>
                <a:gd name="connsiteY13" fmla="*/ 759804 h 795011"/>
                <a:gd name="connsiteX14" fmla="*/ 203361 w 648618"/>
                <a:gd name="connsiteY14" fmla="*/ 723082 h 795011"/>
                <a:gd name="connsiteX15" fmla="*/ 103016 w 648618"/>
                <a:gd name="connsiteY15" fmla="*/ 542501 h 795011"/>
                <a:gd name="connsiteX16" fmla="*/ 79360 w 648618"/>
                <a:gd name="connsiteY16" fmla="*/ 542501 h 795011"/>
                <a:gd name="connsiteX17" fmla="*/ 0 w 648618"/>
                <a:gd name="connsiteY17" fmla="*/ 773055 h 795011"/>
                <a:gd name="connsiteX18" fmla="*/ 298364 w 648618"/>
                <a:gd name="connsiteY18" fmla="*/ 825298 h 795011"/>
                <a:gd name="connsiteX19" fmla="*/ 668077 w 648618"/>
                <a:gd name="connsiteY19" fmla="*/ 555373 h 795011"/>
                <a:gd name="connsiteX20" fmla="*/ 483030 w 648618"/>
                <a:gd name="connsiteY20" fmla="*/ 343369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48618" h="795011">
                  <a:moveTo>
                    <a:pt x="483030" y="343369"/>
                  </a:moveTo>
                  <a:lnTo>
                    <a:pt x="345676" y="298698"/>
                  </a:lnTo>
                  <a:cubicBezTo>
                    <a:pt x="256013" y="269926"/>
                    <a:pt x="213662" y="233204"/>
                    <a:pt x="213662" y="180960"/>
                  </a:cubicBezTo>
                  <a:cubicBezTo>
                    <a:pt x="213662" y="112816"/>
                    <a:pt x="271657" y="68144"/>
                    <a:pt x="359029" y="68144"/>
                  </a:cubicBezTo>
                  <a:cubicBezTo>
                    <a:pt x="406722" y="68144"/>
                    <a:pt x="418931" y="70415"/>
                    <a:pt x="430378" y="88966"/>
                  </a:cubicBezTo>
                  <a:lnTo>
                    <a:pt x="541405" y="267276"/>
                  </a:lnTo>
                  <a:lnTo>
                    <a:pt x="565061" y="267276"/>
                  </a:lnTo>
                  <a:lnTo>
                    <a:pt x="639080" y="44672"/>
                  </a:lnTo>
                  <a:cubicBezTo>
                    <a:pt x="549418" y="15900"/>
                    <a:pt x="449073" y="0"/>
                    <a:pt x="354069" y="0"/>
                  </a:cubicBezTo>
                  <a:cubicBezTo>
                    <a:pt x="153379" y="0"/>
                    <a:pt x="21366" y="99566"/>
                    <a:pt x="21366" y="251375"/>
                  </a:cubicBezTo>
                  <a:cubicBezTo>
                    <a:pt x="21366" y="358891"/>
                    <a:pt x="92714" y="447857"/>
                    <a:pt x="214044" y="487229"/>
                  </a:cubicBezTo>
                  <a:lnTo>
                    <a:pt x="340715" y="529251"/>
                  </a:lnTo>
                  <a:cubicBezTo>
                    <a:pt x="443731" y="563323"/>
                    <a:pt x="472729" y="586794"/>
                    <a:pt x="472729" y="636767"/>
                  </a:cubicBezTo>
                  <a:cubicBezTo>
                    <a:pt x="472729" y="710211"/>
                    <a:pt x="404051" y="759804"/>
                    <a:pt x="306377" y="759804"/>
                  </a:cubicBezTo>
                  <a:cubicBezTo>
                    <a:pt x="240370" y="759804"/>
                    <a:pt x="219386" y="751854"/>
                    <a:pt x="203361" y="723082"/>
                  </a:cubicBezTo>
                  <a:lnTo>
                    <a:pt x="103016" y="542501"/>
                  </a:lnTo>
                  <a:lnTo>
                    <a:pt x="79360" y="542501"/>
                  </a:lnTo>
                  <a:lnTo>
                    <a:pt x="0" y="773055"/>
                  </a:lnTo>
                  <a:cubicBezTo>
                    <a:pt x="84320" y="804476"/>
                    <a:pt x="195349" y="825298"/>
                    <a:pt x="298364" y="825298"/>
                  </a:cubicBezTo>
                  <a:cubicBezTo>
                    <a:pt x="528052" y="825298"/>
                    <a:pt x="668077" y="723082"/>
                    <a:pt x="668077" y="555373"/>
                  </a:cubicBezTo>
                  <a:cubicBezTo>
                    <a:pt x="668077" y="453157"/>
                    <a:pt x="607030" y="382741"/>
                    <a:pt x="483030" y="343369"/>
                  </a:cubicBezTo>
                  <a:close/>
                </a:path>
              </a:pathLst>
            </a:custGeom>
            <a:grpFill/>
            <a:ln w="38141" cap="flat">
              <a:noFill/>
              <a:prstDash val="solid"/>
              <a:miter/>
            </a:ln>
          </p:spPr>
          <p:txBody>
            <a:bodyPr rtlCol="0" anchor="ctr"/>
            <a:lstStyle/>
            <a:p>
              <a:endParaRPr lang="en-GB"/>
            </a:p>
          </p:txBody>
        </p:sp>
        <p:sp>
          <p:nvSpPr>
            <p:cNvPr id="67" name="Freeform 15">
              <a:extLst>
                <a:ext uri="{FF2B5EF4-FFF2-40B4-BE49-F238E27FC236}">
                  <a16:creationId xmlns:a16="http://schemas.microsoft.com/office/drawing/2014/main" id="{91809ADD-9A68-44BC-B382-A99A045D626E}"/>
                </a:ext>
              </a:extLst>
            </p:cNvPr>
            <p:cNvSpPr/>
            <p:nvPr/>
          </p:nvSpPr>
          <p:spPr>
            <a:xfrm>
              <a:off x="5677996" y="1898509"/>
              <a:ext cx="992005" cy="1097873"/>
            </a:xfrm>
            <a:custGeom>
              <a:avLst/>
              <a:gdLst>
                <a:gd name="connsiteX0" fmla="*/ 372384 w 992005"/>
                <a:gd name="connsiteY0" fmla="*/ 73444 h 1097873"/>
                <a:gd name="connsiteX1" fmla="*/ 372384 w 992005"/>
                <a:gd name="connsiteY1" fmla="*/ 969536 h 1097873"/>
                <a:gd name="connsiteX2" fmla="*/ 359030 w 992005"/>
                <a:gd name="connsiteY2" fmla="*/ 1000958 h 1097873"/>
                <a:gd name="connsiteX3" fmla="*/ 237700 w 992005"/>
                <a:gd name="connsiteY3" fmla="*/ 1097873 h 1097873"/>
                <a:gd name="connsiteX4" fmla="*/ 237700 w 992005"/>
                <a:gd name="connsiteY4" fmla="*/ 1123995 h 1097873"/>
                <a:gd name="connsiteX5" fmla="*/ 768422 w 992005"/>
                <a:gd name="connsiteY5" fmla="*/ 1123995 h 1097873"/>
                <a:gd name="connsiteX6" fmla="*/ 768422 w 992005"/>
                <a:gd name="connsiteY6" fmla="*/ 1097873 h 1097873"/>
                <a:gd name="connsiteX7" fmla="*/ 647093 w 992005"/>
                <a:gd name="connsiteY7" fmla="*/ 998308 h 1097873"/>
                <a:gd name="connsiteX8" fmla="*/ 633739 w 992005"/>
                <a:gd name="connsiteY8" fmla="*/ 969536 h 1097873"/>
                <a:gd name="connsiteX9" fmla="*/ 633739 w 992005"/>
                <a:gd name="connsiteY9" fmla="*/ 73444 h 1097873"/>
                <a:gd name="connsiteX10" fmla="*/ 760410 w 992005"/>
                <a:gd name="connsiteY10" fmla="*/ 73444 h 1097873"/>
                <a:gd name="connsiteX11" fmla="*/ 979415 w 992005"/>
                <a:gd name="connsiteY11" fmla="*/ 303997 h 1097873"/>
                <a:gd name="connsiteX12" fmla="*/ 1005741 w 992005"/>
                <a:gd name="connsiteY12" fmla="*/ 303997 h 1097873"/>
                <a:gd name="connsiteX13" fmla="*/ 1005741 w 992005"/>
                <a:gd name="connsiteY13" fmla="*/ 0 h 1097873"/>
                <a:gd name="connsiteX14" fmla="*/ 0 w 992005"/>
                <a:gd name="connsiteY14" fmla="*/ 0 h 1097873"/>
                <a:gd name="connsiteX15" fmla="*/ 0 w 992005"/>
                <a:gd name="connsiteY15" fmla="*/ 303997 h 1097873"/>
                <a:gd name="connsiteX16" fmla="*/ 26326 w 992005"/>
                <a:gd name="connsiteY16" fmla="*/ 303997 h 1097873"/>
                <a:gd name="connsiteX17" fmla="*/ 245331 w 992005"/>
                <a:gd name="connsiteY17" fmla="*/ 73444 h 1097873"/>
                <a:gd name="connsiteX18" fmla="*/ 372384 w 992005"/>
                <a:gd name="connsiteY18" fmla="*/ 73444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92005" h="1097873">
                  <a:moveTo>
                    <a:pt x="372384" y="73444"/>
                  </a:moveTo>
                  <a:lnTo>
                    <a:pt x="372384" y="969536"/>
                  </a:lnTo>
                  <a:cubicBezTo>
                    <a:pt x="372384" y="987708"/>
                    <a:pt x="372002" y="989979"/>
                    <a:pt x="359030" y="1000958"/>
                  </a:cubicBezTo>
                  <a:lnTo>
                    <a:pt x="237700" y="1097873"/>
                  </a:lnTo>
                  <a:lnTo>
                    <a:pt x="237700" y="1123995"/>
                  </a:lnTo>
                  <a:lnTo>
                    <a:pt x="768422" y="1123995"/>
                  </a:lnTo>
                  <a:lnTo>
                    <a:pt x="768422" y="1097873"/>
                  </a:lnTo>
                  <a:lnTo>
                    <a:pt x="647093" y="998308"/>
                  </a:lnTo>
                  <a:cubicBezTo>
                    <a:pt x="634883" y="987708"/>
                    <a:pt x="633739" y="985057"/>
                    <a:pt x="633739" y="969536"/>
                  </a:cubicBezTo>
                  <a:lnTo>
                    <a:pt x="633739" y="73444"/>
                  </a:lnTo>
                  <a:lnTo>
                    <a:pt x="760410" y="73444"/>
                  </a:lnTo>
                  <a:lnTo>
                    <a:pt x="979415" y="303997"/>
                  </a:lnTo>
                  <a:lnTo>
                    <a:pt x="1005741" y="303997"/>
                  </a:lnTo>
                  <a:lnTo>
                    <a:pt x="1005741" y="0"/>
                  </a:lnTo>
                  <a:lnTo>
                    <a:pt x="0" y="0"/>
                  </a:lnTo>
                  <a:lnTo>
                    <a:pt x="0" y="303997"/>
                  </a:lnTo>
                  <a:lnTo>
                    <a:pt x="26326" y="303997"/>
                  </a:lnTo>
                  <a:lnTo>
                    <a:pt x="245331" y="73444"/>
                  </a:lnTo>
                  <a:lnTo>
                    <a:pt x="372384" y="73444"/>
                  </a:lnTo>
                  <a:close/>
                </a:path>
              </a:pathLst>
            </a:custGeom>
            <a:grpFill/>
            <a:ln w="38141" cap="flat">
              <a:noFill/>
              <a:prstDash val="solid"/>
              <a:miter/>
            </a:ln>
          </p:spPr>
          <p:txBody>
            <a:bodyPr rtlCol="0" anchor="ctr"/>
            <a:lstStyle/>
            <a:p>
              <a:endParaRPr lang="en-GB"/>
            </a:p>
          </p:txBody>
        </p:sp>
        <p:sp>
          <p:nvSpPr>
            <p:cNvPr id="68" name="Freeform 16">
              <a:extLst>
                <a:ext uri="{FF2B5EF4-FFF2-40B4-BE49-F238E27FC236}">
                  <a16:creationId xmlns:a16="http://schemas.microsoft.com/office/drawing/2014/main" id="{D3F2EF7C-63E8-4AF1-9D26-3A24CCDDE679}"/>
                </a:ext>
              </a:extLst>
            </p:cNvPr>
            <p:cNvSpPr/>
            <p:nvPr/>
          </p:nvSpPr>
          <p:spPr>
            <a:xfrm>
              <a:off x="6913806" y="3363224"/>
              <a:ext cx="228924" cy="227146"/>
            </a:xfrm>
            <a:custGeom>
              <a:avLst/>
              <a:gdLst>
                <a:gd name="connsiteX0" fmla="*/ 264026 w 228924"/>
                <a:gd name="connsiteY0" fmla="*/ 130988 h 227146"/>
                <a:gd name="connsiteX1" fmla="*/ 132013 w 228924"/>
                <a:gd name="connsiteY1" fmla="*/ 0 h 227146"/>
                <a:gd name="connsiteX2" fmla="*/ 0 w 228924"/>
                <a:gd name="connsiteY2" fmla="*/ 130988 h 227146"/>
                <a:gd name="connsiteX3" fmla="*/ 132013 w 228924"/>
                <a:gd name="connsiteY3" fmla="*/ 264625 h 227146"/>
                <a:gd name="connsiteX4" fmla="*/ 264026 w 228924"/>
                <a:gd name="connsiteY4" fmla="*/ 130988 h 227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924" h="227146">
                  <a:moveTo>
                    <a:pt x="264026" y="130988"/>
                  </a:moveTo>
                  <a:cubicBezTo>
                    <a:pt x="264026" y="57544"/>
                    <a:pt x="206032" y="0"/>
                    <a:pt x="132013" y="0"/>
                  </a:cubicBezTo>
                  <a:cubicBezTo>
                    <a:pt x="60665" y="0"/>
                    <a:pt x="0" y="57544"/>
                    <a:pt x="0" y="130988"/>
                  </a:cubicBezTo>
                  <a:cubicBezTo>
                    <a:pt x="0" y="204432"/>
                    <a:pt x="57994" y="264625"/>
                    <a:pt x="132013" y="264625"/>
                  </a:cubicBezTo>
                  <a:cubicBezTo>
                    <a:pt x="206032" y="264625"/>
                    <a:pt x="264026" y="204432"/>
                    <a:pt x="264026" y="130988"/>
                  </a:cubicBezTo>
                  <a:close/>
                </a:path>
              </a:pathLst>
            </a:custGeom>
            <a:grpFill/>
            <a:ln w="38141" cap="flat">
              <a:noFill/>
              <a:prstDash val="solid"/>
              <a:miter/>
            </a:ln>
          </p:spPr>
          <p:txBody>
            <a:bodyPr rtlCol="0" anchor="ctr"/>
            <a:lstStyle/>
            <a:p>
              <a:endParaRPr lang="en-GB"/>
            </a:p>
          </p:txBody>
        </p:sp>
        <p:sp>
          <p:nvSpPr>
            <p:cNvPr id="69" name="Freeform 17">
              <a:extLst>
                <a:ext uri="{FF2B5EF4-FFF2-40B4-BE49-F238E27FC236}">
                  <a16:creationId xmlns:a16="http://schemas.microsoft.com/office/drawing/2014/main" id="{19F53F4F-0F1E-4AA8-B351-8F9B18CA3FC4}"/>
                </a:ext>
              </a:extLst>
            </p:cNvPr>
            <p:cNvSpPr/>
            <p:nvPr/>
          </p:nvSpPr>
          <p:spPr>
            <a:xfrm>
              <a:off x="7352195" y="3738013"/>
              <a:ext cx="648619" cy="795012"/>
            </a:xfrm>
            <a:custGeom>
              <a:avLst/>
              <a:gdLst>
                <a:gd name="connsiteX0" fmla="*/ 316679 w 648618"/>
                <a:gd name="connsiteY0" fmla="*/ 169983 h 795011"/>
                <a:gd name="connsiteX1" fmla="*/ 316679 w 648618"/>
                <a:gd name="connsiteY1" fmla="*/ 20824 h 795011"/>
                <a:gd name="connsiteX2" fmla="*/ 0 w 648618"/>
                <a:gd name="connsiteY2" fmla="*/ 20824 h 795011"/>
                <a:gd name="connsiteX3" fmla="*/ 0 w 648618"/>
                <a:gd name="connsiteY3" fmla="*/ 41645 h 795011"/>
                <a:gd name="connsiteX4" fmla="*/ 97675 w 648618"/>
                <a:gd name="connsiteY4" fmla="*/ 141211 h 795011"/>
                <a:gd name="connsiteX5" fmla="*/ 105687 w 648618"/>
                <a:gd name="connsiteY5" fmla="*/ 175283 h 795011"/>
                <a:gd name="connsiteX6" fmla="*/ 105687 w 648618"/>
                <a:gd name="connsiteY6" fmla="*/ 678412 h 795011"/>
                <a:gd name="connsiteX7" fmla="*/ 92333 w 648618"/>
                <a:gd name="connsiteY7" fmla="*/ 712484 h 795011"/>
                <a:gd name="connsiteX8" fmla="*/ 0 w 648618"/>
                <a:gd name="connsiteY8" fmla="*/ 783278 h 795011"/>
                <a:gd name="connsiteX9" fmla="*/ 0 w 648618"/>
                <a:gd name="connsiteY9" fmla="*/ 806750 h 795011"/>
                <a:gd name="connsiteX10" fmla="*/ 475018 w 648618"/>
                <a:gd name="connsiteY10" fmla="*/ 806750 h 795011"/>
                <a:gd name="connsiteX11" fmla="*/ 475018 w 648618"/>
                <a:gd name="connsiteY11" fmla="*/ 783278 h 795011"/>
                <a:gd name="connsiteX12" fmla="*/ 353688 w 648618"/>
                <a:gd name="connsiteY12" fmla="*/ 701884 h 795011"/>
                <a:gd name="connsiteX13" fmla="*/ 335374 w 648618"/>
                <a:gd name="connsiteY13" fmla="*/ 665162 h 795011"/>
                <a:gd name="connsiteX14" fmla="*/ 335374 w 648618"/>
                <a:gd name="connsiteY14" fmla="*/ 282799 h 795011"/>
                <a:gd name="connsiteX15" fmla="*/ 448692 w 648618"/>
                <a:gd name="connsiteY15" fmla="*/ 146511 h 795011"/>
                <a:gd name="connsiteX16" fmla="*/ 467006 w 648618"/>
                <a:gd name="connsiteY16" fmla="*/ 157111 h 795011"/>
                <a:gd name="connsiteX17" fmla="*/ 548655 w 648618"/>
                <a:gd name="connsiteY17" fmla="*/ 290749 h 795011"/>
                <a:gd name="connsiteX18" fmla="*/ 572311 w 648618"/>
                <a:gd name="connsiteY18" fmla="*/ 290749 h 795011"/>
                <a:gd name="connsiteX19" fmla="*/ 659302 w 648618"/>
                <a:gd name="connsiteY19" fmla="*/ 34074 h 795011"/>
                <a:gd name="connsiteX20" fmla="*/ 529960 w 648618"/>
                <a:gd name="connsiteY20" fmla="*/ 2 h 795011"/>
                <a:gd name="connsiteX21" fmla="*/ 316679 w 648618"/>
                <a:gd name="connsiteY21" fmla="*/ 169983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48618" h="795011">
                  <a:moveTo>
                    <a:pt x="316679" y="169983"/>
                  </a:moveTo>
                  <a:lnTo>
                    <a:pt x="316679" y="20824"/>
                  </a:lnTo>
                  <a:lnTo>
                    <a:pt x="0" y="20824"/>
                  </a:lnTo>
                  <a:lnTo>
                    <a:pt x="0" y="41645"/>
                  </a:lnTo>
                  <a:lnTo>
                    <a:pt x="97675" y="141211"/>
                  </a:lnTo>
                  <a:cubicBezTo>
                    <a:pt x="104924" y="149161"/>
                    <a:pt x="105687" y="151811"/>
                    <a:pt x="105687" y="175283"/>
                  </a:cubicBezTo>
                  <a:lnTo>
                    <a:pt x="105687" y="678412"/>
                  </a:lnTo>
                  <a:cubicBezTo>
                    <a:pt x="105687" y="700748"/>
                    <a:pt x="106831" y="701505"/>
                    <a:pt x="92333" y="712484"/>
                  </a:cubicBezTo>
                  <a:lnTo>
                    <a:pt x="0" y="783278"/>
                  </a:lnTo>
                  <a:lnTo>
                    <a:pt x="0" y="806750"/>
                  </a:lnTo>
                  <a:lnTo>
                    <a:pt x="475018" y="806750"/>
                  </a:lnTo>
                  <a:lnTo>
                    <a:pt x="475018" y="783278"/>
                  </a:lnTo>
                  <a:lnTo>
                    <a:pt x="353688" y="701884"/>
                  </a:lnTo>
                  <a:cubicBezTo>
                    <a:pt x="337664" y="691284"/>
                    <a:pt x="335374" y="688634"/>
                    <a:pt x="335374" y="665162"/>
                  </a:cubicBezTo>
                  <a:lnTo>
                    <a:pt x="335374" y="282799"/>
                  </a:lnTo>
                  <a:cubicBezTo>
                    <a:pt x="335374" y="209355"/>
                    <a:pt x="388027" y="146511"/>
                    <a:pt x="448692" y="146511"/>
                  </a:cubicBezTo>
                  <a:cubicBezTo>
                    <a:pt x="459375" y="146511"/>
                    <a:pt x="462045" y="149161"/>
                    <a:pt x="467006" y="157111"/>
                  </a:cubicBezTo>
                  <a:lnTo>
                    <a:pt x="548655" y="290749"/>
                  </a:lnTo>
                  <a:lnTo>
                    <a:pt x="572311" y="290749"/>
                  </a:lnTo>
                  <a:lnTo>
                    <a:pt x="659302" y="34074"/>
                  </a:lnTo>
                  <a:cubicBezTo>
                    <a:pt x="630305" y="13252"/>
                    <a:pt x="579942" y="2"/>
                    <a:pt x="529960" y="2"/>
                  </a:cubicBezTo>
                  <a:cubicBezTo>
                    <a:pt x="427326" y="-377"/>
                    <a:pt x="355977" y="57546"/>
                    <a:pt x="316679" y="169983"/>
                  </a:cubicBezTo>
                  <a:close/>
                </a:path>
              </a:pathLst>
            </a:custGeom>
            <a:grpFill/>
            <a:ln w="38141" cap="flat">
              <a:noFill/>
              <a:prstDash val="solid"/>
              <a:miter/>
            </a:ln>
          </p:spPr>
          <p:txBody>
            <a:bodyPr rtlCol="0" anchor="ctr"/>
            <a:lstStyle/>
            <a:p>
              <a:endParaRPr lang="en-GB"/>
            </a:p>
          </p:txBody>
        </p:sp>
        <p:sp>
          <p:nvSpPr>
            <p:cNvPr id="70" name="Freeform 18">
              <a:extLst>
                <a:ext uri="{FF2B5EF4-FFF2-40B4-BE49-F238E27FC236}">
                  <a16:creationId xmlns:a16="http://schemas.microsoft.com/office/drawing/2014/main" id="{4E4EFD7A-C58D-4EF7-BF09-597D2AD2039D}"/>
                </a:ext>
              </a:extLst>
            </p:cNvPr>
            <p:cNvSpPr/>
            <p:nvPr/>
          </p:nvSpPr>
          <p:spPr>
            <a:xfrm>
              <a:off x="6831774" y="3758837"/>
              <a:ext cx="419694" cy="757154"/>
            </a:xfrm>
            <a:custGeom>
              <a:avLst/>
              <a:gdLst>
                <a:gd name="connsiteX0" fmla="*/ 338045 w 419694"/>
                <a:gd name="connsiteY0" fmla="*/ 657588 h 757154"/>
                <a:gd name="connsiteX1" fmla="*/ 338045 w 419694"/>
                <a:gd name="connsiteY1" fmla="*/ 0 h 757154"/>
                <a:gd name="connsiteX2" fmla="*/ 2671 w 419694"/>
                <a:gd name="connsiteY2" fmla="*/ 0 h 757154"/>
                <a:gd name="connsiteX3" fmla="*/ 0 w 419694"/>
                <a:gd name="connsiteY3" fmla="*/ 20822 h 757154"/>
                <a:gd name="connsiteX4" fmla="*/ 97674 w 419694"/>
                <a:gd name="connsiteY4" fmla="*/ 120388 h 757154"/>
                <a:gd name="connsiteX5" fmla="*/ 108358 w 419694"/>
                <a:gd name="connsiteY5" fmla="*/ 154460 h 757154"/>
                <a:gd name="connsiteX6" fmla="*/ 108358 w 419694"/>
                <a:gd name="connsiteY6" fmla="*/ 657588 h 757154"/>
                <a:gd name="connsiteX7" fmla="*/ 95004 w 419694"/>
                <a:gd name="connsiteY7" fmla="*/ 691660 h 757154"/>
                <a:gd name="connsiteX8" fmla="*/ 2671 w 419694"/>
                <a:gd name="connsiteY8" fmla="*/ 762454 h 757154"/>
                <a:gd name="connsiteX9" fmla="*/ 2671 w 419694"/>
                <a:gd name="connsiteY9" fmla="*/ 785926 h 757154"/>
                <a:gd name="connsiteX10" fmla="*/ 443350 w 419694"/>
                <a:gd name="connsiteY10" fmla="*/ 785926 h 757154"/>
                <a:gd name="connsiteX11" fmla="*/ 443350 w 419694"/>
                <a:gd name="connsiteY11" fmla="*/ 762454 h 757154"/>
                <a:gd name="connsiteX12" fmla="*/ 353688 w 419694"/>
                <a:gd name="connsiteY12" fmla="*/ 691660 h 757154"/>
                <a:gd name="connsiteX13" fmla="*/ 338045 w 419694"/>
                <a:gd name="connsiteY13" fmla="*/ 657588 h 757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19694" h="757154">
                  <a:moveTo>
                    <a:pt x="338045" y="657588"/>
                  </a:moveTo>
                  <a:lnTo>
                    <a:pt x="338045" y="0"/>
                  </a:lnTo>
                  <a:lnTo>
                    <a:pt x="2671" y="0"/>
                  </a:lnTo>
                  <a:lnTo>
                    <a:pt x="0" y="20822"/>
                  </a:lnTo>
                  <a:lnTo>
                    <a:pt x="97674" y="120388"/>
                  </a:lnTo>
                  <a:cubicBezTo>
                    <a:pt x="106831" y="130609"/>
                    <a:pt x="108358" y="138559"/>
                    <a:pt x="108358" y="154460"/>
                  </a:cubicBezTo>
                  <a:lnTo>
                    <a:pt x="108358" y="657588"/>
                  </a:lnTo>
                  <a:cubicBezTo>
                    <a:pt x="108358" y="675760"/>
                    <a:pt x="109121" y="679546"/>
                    <a:pt x="95004" y="691660"/>
                  </a:cubicBezTo>
                  <a:lnTo>
                    <a:pt x="2671" y="762454"/>
                  </a:lnTo>
                  <a:lnTo>
                    <a:pt x="2671" y="785926"/>
                  </a:lnTo>
                  <a:lnTo>
                    <a:pt x="443350" y="785926"/>
                  </a:lnTo>
                  <a:lnTo>
                    <a:pt x="443350" y="762454"/>
                  </a:lnTo>
                  <a:lnTo>
                    <a:pt x="353688" y="691660"/>
                  </a:lnTo>
                  <a:cubicBezTo>
                    <a:pt x="338045" y="678410"/>
                    <a:pt x="338045" y="678410"/>
                    <a:pt x="338045" y="657588"/>
                  </a:cubicBezTo>
                  <a:close/>
                </a:path>
              </a:pathLst>
            </a:custGeom>
            <a:grpFill/>
            <a:ln w="38141" cap="flat">
              <a:noFill/>
              <a:prstDash val="solid"/>
              <a:miter/>
            </a:ln>
          </p:spPr>
          <p:txBody>
            <a:bodyPr rtlCol="0" anchor="ctr"/>
            <a:lstStyle/>
            <a:p>
              <a:endParaRPr lang="en-GB"/>
            </a:p>
          </p:txBody>
        </p:sp>
        <p:sp>
          <p:nvSpPr>
            <p:cNvPr id="71" name="Freeform 19">
              <a:extLst>
                <a:ext uri="{FF2B5EF4-FFF2-40B4-BE49-F238E27FC236}">
                  <a16:creationId xmlns:a16="http://schemas.microsoft.com/office/drawing/2014/main" id="{F6044CEE-74CC-4554-A2B1-2EF0EDD930C6}"/>
                </a:ext>
              </a:extLst>
            </p:cNvPr>
            <p:cNvSpPr/>
            <p:nvPr/>
          </p:nvSpPr>
          <p:spPr>
            <a:xfrm>
              <a:off x="5905394" y="3421146"/>
              <a:ext cx="839389" cy="1097873"/>
            </a:xfrm>
            <a:custGeom>
              <a:avLst/>
              <a:gdLst>
                <a:gd name="connsiteX0" fmla="*/ 0 w 839388"/>
                <a:gd name="connsiteY0" fmla="*/ 25743 h 1097873"/>
                <a:gd name="connsiteX1" fmla="*/ 132013 w 839388"/>
                <a:gd name="connsiteY1" fmla="*/ 130609 h 1097873"/>
                <a:gd name="connsiteX2" fmla="*/ 145367 w 839388"/>
                <a:gd name="connsiteY2" fmla="*/ 164681 h 1097873"/>
                <a:gd name="connsiteX3" fmla="*/ 145367 w 839388"/>
                <a:gd name="connsiteY3" fmla="*/ 968779 h 1097873"/>
                <a:gd name="connsiteX4" fmla="*/ 132013 w 839388"/>
                <a:gd name="connsiteY4" fmla="*/ 1000201 h 1097873"/>
                <a:gd name="connsiteX5" fmla="*/ 10683 w 839388"/>
                <a:gd name="connsiteY5" fmla="*/ 1097116 h 1097873"/>
                <a:gd name="connsiteX6" fmla="*/ 10683 w 839388"/>
                <a:gd name="connsiteY6" fmla="*/ 1123238 h 1097873"/>
                <a:gd name="connsiteX7" fmla="*/ 591388 w 839388"/>
                <a:gd name="connsiteY7" fmla="*/ 1123238 h 1097873"/>
                <a:gd name="connsiteX8" fmla="*/ 591388 w 839388"/>
                <a:gd name="connsiteY8" fmla="*/ 1097116 h 1097873"/>
                <a:gd name="connsiteX9" fmla="*/ 427707 w 839388"/>
                <a:gd name="connsiteY9" fmla="*/ 997551 h 1097873"/>
                <a:gd name="connsiteX10" fmla="*/ 406722 w 839388"/>
                <a:gd name="connsiteY10" fmla="*/ 958179 h 1097873"/>
                <a:gd name="connsiteX11" fmla="*/ 406722 w 839388"/>
                <a:gd name="connsiteY11" fmla="*/ 609888 h 1097873"/>
                <a:gd name="connsiteX12" fmla="*/ 528052 w 839388"/>
                <a:gd name="connsiteY12" fmla="*/ 609888 h 1097873"/>
                <a:gd name="connsiteX13" fmla="*/ 681050 w 839388"/>
                <a:gd name="connsiteY13" fmla="*/ 769647 h 1097873"/>
                <a:gd name="connsiteX14" fmla="*/ 707376 w 839388"/>
                <a:gd name="connsiteY14" fmla="*/ 769647 h 1097873"/>
                <a:gd name="connsiteX15" fmla="*/ 707376 w 839388"/>
                <a:gd name="connsiteY15" fmla="*/ 377063 h 1097873"/>
                <a:gd name="connsiteX16" fmla="*/ 681050 w 839388"/>
                <a:gd name="connsiteY16" fmla="*/ 377063 h 1097873"/>
                <a:gd name="connsiteX17" fmla="*/ 528052 w 839388"/>
                <a:gd name="connsiteY17" fmla="*/ 536822 h 1097873"/>
                <a:gd name="connsiteX18" fmla="*/ 406722 w 839388"/>
                <a:gd name="connsiteY18" fmla="*/ 536822 h 1097873"/>
                <a:gd name="connsiteX19" fmla="*/ 406722 w 839388"/>
                <a:gd name="connsiteY19" fmla="*/ 73065 h 1097873"/>
                <a:gd name="connsiteX20" fmla="*/ 620385 w 839388"/>
                <a:gd name="connsiteY20" fmla="*/ 73065 h 1097873"/>
                <a:gd name="connsiteX21" fmla="*/ 823746 w 839388"/>
                <a:gd name="connsiteY21" fmla="*/ 282797 h 1097873"/>
                <a:gd name="connsiteX22" fmla="*/ 850072 w 839388"/>
                <a:gd name="connsiteY22" fmla="*/ 282797 h 1097873"/>
                <a:gd name="connsiteX23" fmla="*/ 850072 w 839388"/>
                <a:gd name="connsiteY23" fmla="*/ 0 h 1097873"/>
                <a:gd name="connsiteX24" fmla="*/ 0 w 839388"/>
                <a:gd name="connsiteY24" fmla="*/ 0 h 1097873"/>
                <a:gd name="connsiteX25" fmla="*/ 0 w 839388"/>
                <a:gd name="connsiteY25" fmla="*/ 25743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839388" h="1097873">
                  <a:moveTo>
                    <a:pt x="0" y="25743"/>
                  </a:moveTo>
                  <a:lnTo>
                    <a:pt x="132013" y="130609"/>
                  </a:lnTo>
                  <a:cubicBezTo>
                    <a:pt x="145367" y="141209"/>
                    <a:pt x="145367" y="146509"/>
                    <a:pt x="145367" y="164681"/>
                  </a:cubicBezTo>
                  <a:lnTo>
                    <a:pt x="145367" y="968779"/>
                  </a:lnTo>
                  <a:cubicBezTo>
                    <a:pt x="145367" y="988086"/>
                    <a:pt x="144604" y="989222"/>
                    <a:pt x="132013" y="1000201"/>
                  </a:cubicBezTo>
                  <a:lnTo>
                    <a:pt x="10683" y="1097116"/>
                  </a:lnTo>
                  <a:lnTo>
                    <a:pt x="10683" y="1123238"/>
                  </a:lnTo>
                  <a:lnTo>
                    <a:pt x="591388" y="1123238"/>
                  </a:lnTo>
                  <a:lnTo>
                    <a:pt x="591388" y="1097116"/>
                  </a:lnTo>
                  <a:lnTo>
                    <a:pt x="427707" y="997551"/>
                  </a:lnTo>
                  <a:cubicBezTo>
                    <a:pt x="407867" y="985436"/>
                    <a:pt x="406722" y="981272"/>
                    <a:pt x="406722" y="958179"/>
                  </a:cubicBezTo>
                  <a:lnTo>
                    <a:pt x="406722" y="609888"/>
                  </a:lnTo>
                  <a:lnTo>
                    <a:pt x="528052" y="609888"/>
                  </a:lnTo>
                  <a:lnTo>
                    <a:pt x="681050" y="769647"/>
                  </a:lnTo>
                  <a:lnTo>
                    <a:pt x="707376" y="769647"/>
                  </a:lnTo>
                  <a:lnTo>
                    <a:pt x="707376" y="377063"/>
                  </a:lnTo>
                  <a:lnTo>
                    <a:pt x="681050" y="377063"/>
                  </a:lnTo>
                  <a:lnTo>
                    <a:pt x="528052" y="536822"/>
                  </a:lnTo>
                  <a:lnTo>
                    <a:pt x="406722" y="536822"/>
                  </a:lnTo>
                  <a:lnTo>
                    <a:pt x="406722" y="73065"/>
                  </a:lnTo>
                  <a:lnTo>
                    <a:pt x="620385" y="73065"/>
                  </a:lnTo>
                  <a:lnTo>
                    <a:pt x="823746" y="282797"/>
                  </a:lnTo>
                  <a:lnTo>
                    <a:pt x="850072" y="282797"/>
                  </a:lnTo>
                  <a:lnTo>
                    <a:pt x="850072" y="0"/>
                  </a:lnTo>
                  <a:lnTo>
                    <a:pt x="0" y="0"/>
                  </a:lnTo>
                  <a:lnTo>
                    <a:pt x="0" y="25743"/>
                  </a:lnTo>
                  <a:close/>
                </a:path>
              </a:pathLst>
            </a:custGeom>
            <a:grpFill/>
            <a:ln w="38141" cap="flat">
              <a:noFill/>
              <a:prstDash val="solid"/>
              <a:miter/>
            </a:ln>
          </p:spPr>
          <p:txBody>
            <a:bodyPr rtlCol="0" anchor="ctr"/>
            <a:lstStyle/>
            <a:p>
              <a:endParaRPr lang="en-GB"/>
            </a:p>
          </p:txBody>
        </p:sp>
        <p:sp>
          <p:nvSpPr>
            <p:cNvPr id="72" name="Freeform 20">
              <a:extLst>
                <a:ext uri="{FF2B5EF4-FFF2-40B4-BE49-F238E27FC236}">
                  <a16:creationId xmlns:a16="http://schemas.microsoft.com/office/drawing/2014/main" id="{BA751271-D683-4B9B-B26B-D3382F782072}"/>
                </a:ext>
              </a:extLst>
            </p:cNvPr>
            <p:cNvSpPr/>
            <p:nvPr/>
          </p:nvSpPr>
          <p:spPr>
            <a:xfrm>
              <a:off x="4192659" y="1898887"/>
              <a:ext cx="724927" cy="719296"/>
            </a:xfrm>
            <a:custGeom>
              <a:avLst/>
              <a:gdLst>
                <a:gd name="connsiteX0" fmla="*/ 668077 w 724926"/>
                <a:gd name="connsiteY0" fmla="*/ 735954 h 719296"/>
                <a:gd name="connsiteX1" fmla="*/ 741715 w 724926"/>
                <a:gd name="connsiteY1" fmla="*/ 735954 h 719296"/>
                <a:gd name="connsiteX2" fmla="*/ 741715 w 724926"/>
                <a:gd name="connsiteY2" fmla="*/ 0 h 719296"/>
                <a:gd name="connsiteX3" fmla="*/ 0 w 724926"/>
                <a:gd name="connsiteY3" fmla="*/ 0 h 719296"/>
                <a:gd name="connsiteX4" fmla="*/ 0 w 724926"/>
                <a:gd name="connsiteY4" fmla="*/ 73065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668077" y="735954"/>
                  </a:moveTo>
                  <a:lnTo>
                    <a:pt x="741715" y="735954"/>
                  </a:lnTo>
                  <a:lnTo>
                    <a:pt x="741715" y="0"/>
                  </a:lnTo>
                  <a:lnTo>
                    <a:pt x="0" y="0"/>
                  </a:lnTo>
                  <a:lnTo>
                    <a:pt x="0" y="73065"/>
                  </a:lnTo>
                  <a:close/>
                </a:path>
              </a:pathLst>
            </a:custGeom>
            <a:solidFill>
              <a:schemeClr val="accent1"/>
            </a:solidFill>
            <a:ln w="38141" cap="flat">
              <a:noFill/>
              <a:prstDash val="solid"/>
              <a:miter/>
            </a:ln>
          </p:spPr>
          <p:txBody>
            <a:bodyPr rtlCol="0" anchor="ctr"/>
            <a:lstStyle/>
            <a:p>
              <a:endParaRPr lang="en-GB"/>
            </a:p>
          </p:txBody>
        </p:sp>
        <p:sp>
          <p:nvSpPr>
            <p:cNvPr id="73" name="Freeform 21">
              <a:extLst>
                <a:ext uri="{FF2B5EF4-FFF2-40B4-BE49-F238E27FC236}">
                  <a16:creationId xmlns:a16="http://schemas.microsoft.com/office/drawing/2014/main" id="{88AA4091-764F-4AAF-8BA6-4BA06DD801DE}"/>
                </a:ext>
              </a:extLst>
            </p:cNvPr>
            <p:cNvSpPr/>
            <p:nvPr/>
          </p:nvSpPr>
          <p:spPr>
            <a:xfrm>
              <a:off x="4192659" y="2779079"/>
              <a:ext cx="534157" cy="908585"/>
            </a:xfrm>
            <a:custGeom>
              <a:avLst/>
              <a:gdLst>
                <a:gd name="connsiteX0" fmla="*/ 470058 w 534156"/>
                <a:gd name="connsiteY0" fmla="*/ 935085 h 908584"/>
                <a:gd name="connsiteX1" fmla="*/ 543695 w 534156"/>
                <a:gd name="connsiteY1" fmla="*/ 935085 h 908584"/>
                <a:gd name="connsiteX2" fmla="*/ 543695 w 534156"/>
                <a:gd name="connsiteY2" fmla="*/ 0 h 908584"/>
                <a:gd name="connsiteX3" fmla="*/ 470058 w 534156"/>
                <a:gd name="connsiteY3" fmla="*/ 0 h 908584"/>
                <a:gd name="connsiteX4" fmla="*/ 0 w 534156"/>
                <a:gd name="connsiteY4" fmla="*/ 468678 h 908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156" h="908584">
                  <a:moveTo>
                    <a:pt x="470058" y="935085"/>
                  </a:moveTo>
                  <a:lnTo>
                    <a:pt x="543695" y="935085"/>
                  </a:lnTo>
                  <a:lnTo>
                    <a:pt x="543695" y="0"/>
                  </a:lnTo>
                  <a:lnTo>
                    <a:pt x="470058" y="0"/>
                  </a:lnTo>
                  <a:lnTo>
                    <a:pt x="0" y="468678"/>
                  </a:lnTo>
                  <a:close/>
                </a:path>
              </a:pathLst>
            </a:custGeom>
            <a:solidFill>
              <a:schemeClr val="accent1"/>
            </a:solidFill>
            <a:ln w="38141" cap="flat">
              <a:noFill/>
              <a:prstDash val="solid"/>
              <a:miter/>
            </a:ln>
          </p:spPr>
          <p:txBody>
            <a:bodyPr rtlCol="0" anchor="ctr"/>
            <a:lstStyle/>
            <a:p>
              <a:endParaRPr lang="en-GB"/>
            </a:p>
          </p:txBody>
        </p:sp>
        <p:sp>
          <p:nvSpPr>
            <p:cNvPr id="74" name="Freeform 22">
              <a:extLst>
                <a:ext uri="{FF2B5EF4-FFF2-40B4-BE49-F238E27FC236}">
                  <a16:creationId xmlns:a16="http://schemas.microsoft.com/office/drawing/2014/main" id="{40AD442F-27A7-4621-ADD9-4333464F1A06}"/>
                </a:ext>
              </a:extLst>
            </p:cNvPr>
            <p:cNvSpPr/>
            <p:nvPr/>
          </p:nvSpPr>
          <p:spPr>
            <a:xfrm>
              <a:off x="2418878" y="1898887"/>
              <a:ext cx="724927" cy="719296"/>
            </a:xfrm>
            <a:custGeom>
              <a:avLst/>
              <a:gdLst>
                <a:gd name="connsiteX0" fmla="*/ 0 w 724926"/>
                <a:gd name="connsiteY0" fmla="*/ 735954 h 719296"/>
                <a:gd name="connsiteX1" fmla="*/ 74019 w 724926"/>
                <a:gd name="connsiteY1" fmla="*/ 735954 h 719296"/>
                <a:gd name="connsiteX2" fmla="*/ 739044 w 724926"/>
                <a:gd name="connsiteY2" fmla="*/ 73065 h 719296"/>
                <a:gd name="connsiteX3" fmla="*/ 739044 w 724926"/>
                <a:gd name="connsiteY3" fmla="*/ 0 h 719296"/>
                <a:gd name="connsiteX4" fmla="*/ 0 w 724926"/>
                <a:gd name="connsiteY4" fmla="*/ 0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0" y="735954"/>
                  </a:moveTo>
                  <a:lnTo>
                    <a:pt x="74019" y="735954"/>
                  </a:lnTo>
                  <a:lnTo>
                    <a:pt x="739044" y="73065"/>
                  </a:lnTo>
                  <a:lnTo>
                    <a:pt x="739044" y="0"/>
                  </a:lnTo>
                  <a:lnTo>
                    <a:pt x="0" y="0"/>
                  </a:lnTo>
                  <a:close/>
                </a:path>
              </a:pathLst>
            </a:custGeom>
            <a:solidFill>
              <a:schemeClr val="accent1"/>
            </a:solidFill>
            <a:ln w="38141" cap="flat">
              <a:noFill/>
              <a:prstDash val="solid"/>
              <a:miter/>
            </a:ln>
          </p:spPr>
          <p:txBody>
            <a:bodyPr rtlCol="0" anchor="ctr"/>
            <a:lstStyle/>
            <a:p>
              <a:endParaRPr lang="en-GB"/>
            </a:p>
          </p:txBody>
        </p:sp>
        <p:sp>
          <p:nvSpPr>
            <p:cNvPr id="75" name="Freeform 23">
              <a:extLst>
                <a:ext uri="{FF2B5EF4-FFF2-40B4-BE49-F238E27FC236}">
                  <a16:creationId xmlns:a16="http://schemas.microsoft.com/office/drawing/2014/main" id="{2F41D8AE-6C8A-4CF0-AE8A-41CE2683D91F}"/>
                </a:ext>
              </a:extLst>
            </p:cNvPr>
            <p:cNvSpPr/>
            <p:nvPr/>
          </p:nvSpPr>
          <p:spPr>
            <a:xfrm>
              <a:off x="2933576" y="1898887"/>
              <a:ext cx="1449854" cy="2612182"/>
            </a:xfrm>
            <a:custGeom>
              <a:avLst/>
              <a:gdLst>
                <a:gd name="connsiteX0" fmla="*/ 0 w 1449853"/>
                <a:gd name="connsiteY0" fmla="*/ 2645875 h 2612181"/>
                <a:gd name="connsiteX1" fmla="*/ 1483429 w 1449853"/>
                <a:gd name="connsiteY1" fmla="*/ 2645875 h 2612181"/>
                <a:gd name="connsiteX2" fmla="*/ 1483429 w 1449853"/>
                <a:gd name="connsiteY2" fmla="*/ 2572431 h 2612181"/>
                <a:gd name="connsiteX3" fmla="*/ 1111427 w 1449853"/>
                <a:gd name="connsiteY3" fmla="*/ 2205590 h 2612181"/>
                <a:gd name="connsiteX4" fmla="*/ 1111427 w 1449853"/>
                <a:gd name="connsiteY4" fmla="*/ 0 h 2612181"/>
                <a:gd name="connsiteX5" fmla="*/ 372002 w 1449853"/>
                <a:gd name="connsiteY5" fmla="*/ 0 h 2612181"/>
                <a:gd name="connsiteX6" fmla="*/ 372002 w 1449853"/>
                <a:gd name="connsiteY6" fmla="*/ 2205590 h 2612181"/>
                <a:gd name="connsiteX7" fmla="*/ 0 w 1449853"/>
                <a:gd name="connsiteY7" fmla="*/ 2572431 h 2612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49853" h="2612181">
                  <a:moveTo>
                    <a:pt x="0" y="2645875"/>
                  </a:moveTo>
                  <a:lnTo>
                    <a:pt x="1483429" y="2645875"/>
                  </a:lnTo>
                  <a:lnTo>
                    <a:pt x="1483429" y="2572431"/>
                  </a:lnTo>
                  <a:lnTo>
                    <a:pt x="1111427" y="2205590"/>
                  </a:lnTo>
                  <a:lnTo>
                    <a:pt x="1111427" y="0"/>
                  </a:lnTo>
                  <a:lnTo>
                    <a:pt x="372002" y="0"/>
                  </a:lnTo>
                  <a:lnTo>
                    <a:pt x="372002" y="2205590"/>
                  </a:lnTo>
                  <a:lnTo>
                    <a:pt x="0" y="2572431"/>
                  </a:lnTo>
                  <a:close/>
                </a:path>
              </a:pathLst>
            </a:custGeom>
            <a:solidFill>
              <a:schemeClr val="accent1"/>
            </a:solidFill>
            <a:ln w="38141" cap="flat">
              <a:noFill/>
              <a:prstDash val="solid"/>
              <a:miter/>
            </a:ln>
          </p:spPr>
          <p:txBody>
            <a:bodyPr rtlCol="0" anchor="ctr"/>
            <a:lstStyle/>
            <a:p>
              <a:endParaRPr lang="en-GB"/>
            </a:p>
          </p:txBody>
        </p:sp>
      </p:grpSp>
    </p:spTree>
    <p:extLst>
      <p:ext uri="{BB962C8B-B14F-4D97-AF65-F5344CB8AC3E}">
        <p14:creationId xmlns:p14="http://schemas.microsoft.com/office/powerpoint/2010/main" val="1924795061"/>
      </p:ext>
    </p:extLst>
  </p:cSld>
  <p:clrMapOvr>
    <a:masterClrMapping/>
  </p:clrMapOvr>
  <p:extLst>
    <p:ext uri="{DCECCB84-F9BA-43D5-87BE-67443E8EF086}">
      <p15:sldGuideLst xmlns:p15="http://schemas.microsoft.com/office/powerpoint/2012/main">
        <p15:guide id="1" pos="7496">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Presentation title slide 3">
    <p:bg>
      <p:bgPr>
        <a:solidFill>
          <a:schemeClr val="accent1"/>
        </a:solidFill>
        <a:effectLst/>
      </p:bgPr>
    </p:bg>
    <p:spTree>
      <p:nvGrpSpPr>
        <p:cNvPr id="1" name=""/>
        <p:cNvGrpSpPr/>
        <p:nvPr/>
      </p:nvGrpSpPr>
      <p:grpSpPr>
        <a:xfrm>
          <a:off x="0" y="0"/>
          <a:ext cx="0" cy="0"/>
          <a:chOff x="0" y="0"/>
          <a:chExt cx="0" cy="0"/>
        </a:xfrm>
      </p:grpSpPr>
      <p:sp>
        <p:nvSpPr>
          <p:cNvPr id="27" name="Freeform 26">
            <a:extLst>
              <a:ext uri="{FF2B5EF4-FFF2-40B4-BE49-F238E27FC236}">
                <a16:creationId xmlns:a16="http://schemas.microsoft.com/office/drawing/2014/main" id="{B5FA6EA1-10D4-3540-87AF-7D0BF44939B0}"/>
              </a:ext>
            </a:extLst>
          </p:cNvPr>
          <p:cNvSpPr/>
          <p:nvPr userDrawn="1"/>
        </p:nvSpPr>
        <p:spPr>
          <a:xfrm>
            <a:off x="3471941" y="0"/>
            <a:ext cx="8720059" cy="6858000"/>
          </a:xfrm>
          <a:custGeom>
            <a:avLst/>
            <a:gdLst>
              <a:gd name="connsiteX0" fmla="*/ 6858688 w 8720059"/>
              <a:gd name="connsiteY0" fmla="*/ 0 h 6858000"/>
              <a:gd name="connsiteX1" fmla="*/ 8720059 w 8720059"/>
              <a:gd name="connsiteY1" fmla="*/ 0 h 6858000"/>
              <a:gd name="connsiteX2" fmla="*/ 8720059 w 8720059"/>
              <a:gd name="connsiteY2" fmla="*/ 6858000 h 6858000"/>
              <a:gd name="connsiteX3" fmla="*/ 0 w 8720059"/>
              <a:gd name="connsiteY3" fmla="*/ 6858000 h 6858000"/>
              <a:gd name="connsiteX4" fmla="*/ 6858688 w 8720059"/>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20059" h="6858000">
                <a:moveTo>
                  <a:pt x="6858688" y="0"/>
                </a:moveTo>
                <a:lnTo>
                  <a:pt x="8720059" y="0"/>
                </a:lnTo>
                <a:lnTo>
                  <a:pt x="8720059" y="6858000"/>
                </a:lnTo>
                <a:lnTo>
                  <a:pt x="0" y="6858000"/>
                </a:lnTo>
                <a:lnTo>
                  <a:pt x="6858688"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itle 1">
            <a:extLst>
              <a:ext uri="{FF2B5EF4-FFF2-40B4-BE49-F238E27FC236}">
                <a16:creationId xmlns:a16="http://schemas.microsoft.com/office/drawing/2014/main" id="{50451FA5-AFA3-C14D-BD78-27C704F035BE}"/>
              </a:ext>
            </a:extLst>
          </p:cNvPr>
          <p:cNvSpPr>
            <a:spLocks noGrp="1"/>
          </p:cNvSpPr>
          <p:nvPr>
            <p:ph type="ctrTitle" hasCustomPrompt="1"/>
          </p:nvPr>
        </p:nvSpPr>
        <p:spPr>
          <a:xfrm>
            <a:off x="635000" y="864300"/>
            <a:ext cx="5884496" cy="1692518"/>
          </a:xfrm>
        </p:spPr>
        <p:txBody>
          <a:bodyPr anchor="b"/>
          <a:lstStyle>
            <a:lvl1pPr algn="l">
              <a:defRPr sz="6000">
                <a:solidFill>
                  <a:schemeClr val="bg1"/>
                </a:solidFill>
              </a:defRPr>
            </a:lvl1pPr>
          </a:lstStyle>
          <a:p>
            <a:r>
              <a:rPr lang="en-US"/>
              <a:t>Click to edit title style</a:t>
            </a:r>
            <a:endParaRPr lang="en-GB"/>
          </a:p>
        </p:txBody>
      </p:sp>
      <p:sp>
        <p:nvSpPr>
          <p:cNvPr id="8" name="Subtitle 2">
            <a:extLst>
              <a:ext uri="{FF2B5EF4-FFF2-40B4-BE49-F238E27FC236}">
                <a16:creationId xmlns:a16="http://schemas.microsoft.com/office/drawing/2014/main" id="{FACC5D96-66B4-5543-943A-7F3DE402995C}"/>
              </a:ext>
            </a:extLst>
          </p:cNvPr>
          <p:cNvSpPr>
            <a:spLocks noGrp="1"/>
          </p:cNvSpPr>
          <p:nvPr>
            <p:ph type="subTitle" idx="1"/>
          </p:nvPr>
        </p:nvSpPr>
        <p:spPr>
          <a:xfrm>
            <a:off x="635001" y="2556818"/>
            <a:ext cx="5884496" cy="498475"/>
          </a:xfrm>
        </p:spPr>
        <p:txBody>
          <a:bodyPr>
            <a:normAutofit/>
          </a:bodyPr>
          <a:lstStyle>
            <a:lvl1pPr marL="0" indent="0" algn="l">
              <a:buNone/>
              <a:defRPr sz="30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30" name="Picture Placeholder 6">
            <a:extLst>
              <a:ext uri="{FF2B5EF4-FFF2-40B4-BE49-F238E27FC236}">
                <a16:creationId xmlns:a16="http://schemas.microsoft.com/office/drawing/2014/main" id="{094D3FF8-22F5-D447-ABD1-FF56E6019B1F}"/>
              </a:ext>
            </a:extLst>
          </p:cNvPr>
          <p:cNvSpPr>
            <a:spLocks noGrp="1"/>
          </p:cNvSpPr>
          <p:nvPr>
            <p:ph type="pic" sz="quarter" idx="10"/>
          </p:nvPr>
        </p:nvSpPr>
        <p:spPr>
          <a:xfrm>
            <a:off x="3434340" y="-24706"/>
            <a:ext cx="6294785" cy="6858000"/>
          </a:xfrm>
        </p:spPr>
        <p:txBody>
          <a:bodyPr/>
          <a:lstStyle/>
          <a:p>
            <a:r>
              <a:rPr lang="en-US"/>
              <a:t>Click icon to add picture</a:t>
            </a:r>
            <a:endParaRPr lang="en-GB"/>
          </a:p>
        </p:txBody>
      </p:sp>
      <p:grpSp>
        <p:nvGrpSpPr>
          <p:cNvPr id="25" name="Graphic 11">
            <a:extLst>
              <a:ext uri="{FF2B5EF4-FFF2-40B4-BE49-F238E27FC236}">
                <a16:creationId xmlns:a16="http://schemas.microsoft.com/office/drawing/2014/main" id="{EAE32560-439C-429A-8C67-6253D597862A}"/>
              </a:ext>
            </a:extLst>
          </p:cNvPr>
          <p:cNvGrpSpPr/>
          <p:nvPr userDrawn="1"/>
        </p:nvGrpSpPr>
        <p:grpSpPr>
          <a:xfrm>
            <a:off x="8851705" y="5320707"/>
            <a:ext cx="3340295" cy="1537293"/>
            <a:chOff x="1676400" y="1162555"/>
            <a:chExt cx="8966200" cy="4126490"/>
          </a:xfrm>
          <a:solidFill>
            <a:schemeClr val="tx1"/>
          </a:solidFill>
        </p:grpSpPr>
        <p:sp>
          <p:nvSpPr>
            <p:cNvPr id="26" name="Freeform 9">
              <a:extLst>
                <a:ext uri="{FF2B5EF4-FFF2-40B4-BE49-F238E27FC236}">
                  <a16:creationId xmlns:a16="http://schemas.microsoft.com/office/drawing/2014/main" id="{E7819E41-C8EE-4275-B1EA-C569CD4CBC03}"/>
                </a:ext>
              </a:extLst>
            </p:cNvPr>
            <p:cNvSpPr/>
            <p:nvPr/>
          </p:nvSpPr>
          <p:spPr>
            <a:xfrm>
              <a:off x="9035933" y="1825443"/>
              <a:ext cx="953851" cy="1173589"/>
            </a:xfrm>
            <a:custGeom>
              <a:avLst/>
              <a:gdLst>
                <a:gd name="connsiteX0" fmla="*/ 876398 w 953851"/>
                <a:gd name="connsiteY0" fmla="*/ 1102795 h 1173588"/>
                <a:gd name="connsiteX1" fmla="*/ 860374 w 953851"/>
                <a:gd name="connsiteY1" fmla="*/ 1071373 h 1173588"/>
                <a:gd name="connsiteX2" fmla="*/ 860374 w 953851"/>
                <a:gd name="connsiteY2" fmla="*/ 738604 h 1173588"/>
                <a:gd name="connsiteX3" fmla="*/ 593677 w 953851"/>
                <a:gd name="connsiteY3" fmla="*/ 392963 h 1173588"/>
                <a:gd name="connsiteX4" fmla="*/ 334992 w 953851"/>
                <a:gd name="connsiteY4" fmla="*/ 539851 h 1173588"/>
                <a:gd name="connsiteX5" fmla="*/ 334992 w 953851"/>
                <a:gd name="connsiteY5" fmla="*/ 0 h 1173588"/>
                <a:gd name="connsiteX6" fmla="*/ 12972 w 953851"/>
                <a:gd name="connsiteY6" fmla="*/ 54894 h 1173588"/>
                <a:gd name="connsiteX7" fmla="*/ 12972 w 953851"/>
                <a:gd name="connsiteY7" fmla="*/ 78365 h 1173588"/>
                <a:gd name="connsiteX8" fmla="*/ 92333 w 953851"/>
                <a:gd name="connsiteY8" fmla="*/ 154459 h 1173588"/>
                <a:gd name="connsiteX9" fmla="*/ 105687 w 953851"/>
                <a:gd name="connsiteY9" fmla="*/ 188531 h 1173588"/>
                <a:gd name="connsiteX10" fmla="*/ 105687 w 953851"/>
                <a:gd name="connsiteY10" fmla="*/ 1068723 h 1173588"/>
                <a:gd name="connsiteX11" fmla="*/ 92333 w 953851"/>
                <a:gd name="connsiteY11" fmla="*/ 1102795 h 1173588"/>
                <a:gd name="connsiteX12" fmla="*/ 0 w 953851"/>
                <a:gd name="connsiteY12" fmla="*/ 1173589 h 1173588"/>
                <a:gd name="connsiteX13" fmla="*/ 0 w 953851"/>
                <a:gd name="connsiteY13" fmla="*/ 1197061 h 1173588"/>
                <a:gd name="connsiteX14" fmla="*/ 440679 w 953851"/>
                <a:gd name="connsiteY14" fmla="*/ 1197061 h 1173588"/>
                <a:gd name="connsiteX15" fmla="*/ 440679 w 953851"/>
                <a:gd name="connsiteY15" fmla="*/ 1173589 h 1173588"/>
                <a:gd name="connsiteX16" fmla="*/ 351017 w 953851"/>
                <a:gd name="connsiteY16" fmla="*/ 1102795 h 1173588"/>
                <a:gd name="connsiteX17" fmla="*/ 334992 w 953851"/>
                <a:gd name="connsiteY17" fmla="*/ 1068723 h 1173588"/>
                <a:gd name="connsiteX18" fmla="*/ 334992 w 953851"/>
                <a:gd name="connsiteY18" fmla="*/ 636388 h 1173588"/>
                <a:gd name="connsiteX19" fmla="*/ 496003 w 953851"/>
                <a:gd name="connsiteY19" fmla="*/ 523572 h 1173588"/>
                <a:gd name="connsiteX20" fmla="*/ 630686 w 953851"/>
                <a:gd name="connsiteY20" fmla="*/ 735954 h 1173588"/>
                <a:gd name="connsiteX21" fmla="*/ 630686 w 953851"/>
                <a:gd name="connsiteY21" fmla="*/ 1068723 h 1173588"/>
                <a:gd name="connsiteX22" fmla="*/ 615043 w 953851"/>
                <a:gd name="connsiteY22" fmla="*/ 1102795 h 1173588"/>
                <a:gd name="connsiteX23" fmla="*/ 525381 w 953851"/>
                <a:gd name="connsiteY23" fmla="*/ 1173589 h 1173588"/>
                <a:gd name="connsiteX24" fmla="*/ 525381 w 953851"/>
                <a:gd name="connsiteY24" fmla="*/ 1197061 h 1173588"/>
                <a:gd name="connsiteX25" fmla="*/ 966061 w 953851"/>
                <a:gd name="connsiteY25" fmla="*/ 1197061 h 1173588"/>
                <a:gd name="connsiteX26" fmla="*/ 966061 w 953851"/>
                <a:gd name="connsiteY26" fmla="*/ 1173589 h 1173588"/>
                <a:gd name="connsiteX27" fmla="*/ 876398 w 953851"/>
                <a:gd name="connsiteY27" fmla="*/ 1102795 h 1173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953851" h="1173588">
                  <a:moveTo>
                    <a:pt x="876398" y="1102795"/>
                  </a:moveTo>
                  <a:cubicBezTo>
                    <a:pt x="860374" y="1089545"/>
                    <a:pt x="860374" y="1089545"/>
                    <a:pt x="860374" y="1071373"/>
                  </a:cubicBezTo>
                  <a:lnTo>
                    <a:pt x="860374" y="738604"/>
                  </a:lnTo>
                  <a:cubicBezTo>
                    <a:pt x="860374" y="508050"/>
                    <a:pt x="773383" y="392963"/>
                    <a:pt x="593677" y="392963"/>
                  </a:cubicBezTo>
                  <a:cubicBezTo>
                    <a:pt x="482648" y="392963"/>
                    <a:pt x="400999" y="440285"/>
                    <a:pt x="334992" y="539851"/>
                  </a:cubicBezTo>
                  <a:lnTo>
                    <a:pt x="334992" y="0"/>
                  </a:lnTo>
                  <a:lnTo>
                    <a:pt x="12972" y="54894"/>
                  </a:lnTo>
                  <a:lnTo>
                    <a:pt x="12972" y="78365"/>
                  </a:lnTo>
                  <a:lnTo>
                    <a:pt x="92333" y="154459"/>
                  </a:lnTo>
                  <a:cubicBezTo>
                    <a:pt x="104160" y="166574"/>
                    <a:pt x="105687" y="170360"/>
                    <a:pt x="105687" y="188531"/>
                  </a:cubicBezTo>
                  <a:lnTo>
                    <a:pt x="105687" y="1068723"/>
                  </a:lnTo>
                  <a:cubicBezTo>
                    <a:pt x="105687" y="1086895"/>
                    <a:pt x="105305" y="1092573"/>
                    <a:pt x="92333" y="1102795"/>
                  </a:cubicBezTo>
                  <a:lnTo>
                    <a:pt x="0" y="1173589"/>
                  </a:lnTo>
                  <a:lnTo>
                    <a:pt x="0" y="1197061"/>
                  </a:lnTo>
                  <a:lnTo>
                    <a:pt x="440679" y="1197061"/>
                  </a:lnTo>
                  <a:lnTo>
                    <a:pt x="440679" y="1173589"/>
                  </a:lnTo>
                  <a:lnTo>
                    <a:pt x="351017" y="1102795"/>
                  </a:lnTo>
                  <a:cubicBezTo>
                    <a:pt x="337664" y="1092195"/>
                    <a:pt x="334992" y="1086895"/>
                    <a:pt x="334992" y="1068723"/>
                  </a:cubicBezTo>
                  <a:lnTo>
                    <a:pt x="334992" y="636388"/>
                  </a:lnTo>
                  <a:cubicBezTo>
                    <a:pt x="374673" y="562944"/>
                    <a:pt x="429996" y="523572"/>
                    <a:pt x="496003" y="523572"/>
                  </a:cubicBezTo>
                  <a:cubicBezTo>
                    <a:pt x="585665" y="523572"/>
                    <a:pt x="630686" y="594366"/>
                    <a:pt x="630686" y="735954"/>
                  </a:cubicBezTo>
                  <a:lnTo>
                    <a:pt x="630686" y="1068723"/>
                  </a:lnTo>
                  <a:cubicBezTo>
                    <a:pt x="630686" y="1086895"/>
                    <a:pt x="628016" y="1092195"/>
                    <a:pt x="615043" y="1102795"/>
                  </a:cubicBezTo>
                  <a:lnTo>
                    <a:pt x="525381" y="1173589"/>
                  </a:lnTo>
                  <a:lnTo>
                    <a:pt x="525381" y="1197061"/>
                  </a:lnTo>
                  <a:lnTo>
                    <a:pt x="966061" y="1197061"/>
                  </a:lnTo>
                  <a:lnTo>
                    <a:pt x="966061" y="1173589"/>
                  </a:lnTo>
                  <a:lnTo>
                    <a:pt x="876398" y="1102795"/>
                  </a:lnTo>
                  <a:close/>
                </a:path>
              </a:pathLst>
            </a:custGeom>
            <a:grpFill/>
            <a:ln w="38141" cap="flat">
              <a:noFill/>
              <a:prstDash val="solid"/>
              <a:miter/>
            </a:ln>
          </p:spPr>
          <p:txBody>
            <a:bodyPr rtlCol="0" anchor="ctr"/>
            <a:lstStyle/>
            <a:p>
              <a:endParaRPr lang="en-GB"/>
            </a:p>
          </p:txBody>
        </p:sp>
        <p:sp>
          <p:nvSpPr>
            <p:cNvPr id="28" name="Freeform 10">
              <a:extLst>
                <a:ext uri="{FF2B5EF4-FFF2-40B4-BE49-F238E27FC236}">
                  <a16:creationId xmlns:a16="http://schemas.microsoft.com/office/drawing/2014/main" id="{07EEFD1B-8E4D-43E6-A013-C86499B3E9FB}"/>
                </a:ext>
              </a:extLst>
            </p:cNvPr>
            <p:cNvSpPr/>
            <p:nvPr/>
          </p:nvSpPr>
          <p:spPr>
            <a:xfrm>
              <a:off x="8304902" y="2218406"/>
              <a:ext cx="686773" cy="795012"/>
            </a:xfrm>
            <a:custGeom>
              <a:avLst/>
              <a:gdLst>
                <a:gd name="connsiteX0" fmla="*/ 380015 w 686772"/>
                <a:gd name="connsiteY0" fmla="*/ 822648 h 795011"/>
                <a:gd name="connsiteX1" fmla="*/ 704705 w 686772"/>
                <a:gd name="connsiteY1" fmla="*/ 600045 h 795011"/>
                <a:gd name="connsiteX2" fmla="*/ 681050 w 686772"/>
                <a:gd name="connsiteY2" fmla="*/ 586794 h 795011"/>
                <a:gd name="connsiteX3" fmla="*/ 491043 w 686772"/>
                <a:gd name="connsiteY3" fmla="*/ 681060 h 795011"/>
                <a:gd name="connsiteX4" fmla="*/ 240371 w 686772"/>
                <a:gd name="connsiteY4" fmla="*/ 366841 h 795011"/>
                <a:gd name="connsiteX5" fmla="*/ 433049 w 686772"/>
                <a:gd name="connsiteY5" fmla="*/ 73444 h 795011"/>
                <a:gd name="connsiteX6" fmla="*/ 478070 w 686772"/>
                <a:gd name="connsiteY6" fmla="*/ 96916 h 795011"/>
                <a:gd name="connsiteX7" fmla="*/ 594059 w 686772"/>
                <a:gd name="connsiteY7" fmla="*/ 288097 h 795011"/>
                <a:gd name="connsiteX8" fmla="*/ 617714 w 686772"/>
                <a:gd name="connsiteY8" fmla="*/ 288097 h 795011"/>
                <a:gd name="connsiteX9" fmla="*/ 697075 w 686772"/>
                <a:gd name="connsiteY9" fmla="*/ 54894 h 795011"/>
                <a:gd name="connsiteX10" fmla="*/ 433049 w 686772"/>
                <a:gd name="connsiteY10" fmla="*/ 0 h 795011"/>
                <a:gd name="connsiteX11" fmla="*/ 0 w 686772"/>
                <a:gd name="connsiteY11" fmla="*/ 427035 h 795011"/>
                <a:gd name="connsiteX12" fmla="*/ 380015 w 686772"/>
                <a:gd name="connsiteY12" fmla="*/ 822648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6772" h="795011">
                  <a:moveTo>
                    <a:pt x="380015" y="822648"/>
                  </a:moveTo>
                  <a:cubicBezTo>
                    <a:pt x="535683" y="822648"/>
                    <a:pt x="654724" y="741254"/>
                    <a:pt x="704705" y="600045"/>
                  </a:cubicBezTo>
                  <a:lnTo>
                    <a:pt x="681050" y="586794"/>
                  </a:lnTo>
                  <a:cubicBezTo>
                    <a:pt x="633357" y="646988"/>
                    <a:pt x="567351" y="681060"/>
                    <a:pt x="491043" y="681060"/>
                  </a:cubicBezTo>
                  <a:cubicBezTo>
                    <a:pt x="330033" y="681060"/>
                    <a:pt x="240371" y="570894"/>
                    <a:pt x="240371" y="366841"/>
                  </a:cubicBezTo>
                  <a:cubicBezTo>
                    <a:pt x="240371" y="191181"/>
                    <a:pt x="317060" y="73444"/>
                    <a:pt x="433049" y="73444"/>
                  </a:cubicBezTo>
                  <a:cubicBezTo>
                    <a:pt x="454033" y="73444"/>
                    <a:pt x="466242" y="77608"/>
                    <a:pt x="478070" y="96916"/>
                  </a:cubicBezTo>
                  <a:lnTo>
                    <a:pt x="594059" y="288097"/>
                  </a:lnTo>
                  <a:lnTo>
                    <a:pt x="617714" y="288097"/>
                  </a:lnTo>
                  <a:lnTo>
                    <a:pt x="697075" y="54894"/>
                  </a:lnTo>
                  <a:cubicBezTo>
                    <a:pt x="620385" y="20822"/>
                    <a:pt x="520040" y="0"/>
                    <a:pt x="433049" y="0"/>
                  </a:cubicBezTo>
                  <a:cubicBezTo>
                    <a:pt x="169023" y="0"/>
                    <a:pt x="0" y="167710"/>
                    <a:pt x="0" y="427035"/>
                  </a:cubicBezTo>
                  <a:cubicBezTo>
                    <a:pt x="0" y="667810"/>
                    <a:pt x="147657" y="822648"/>
                    <a:pt x="380015" y="822648"/>
                  </a:cubicBezTo>
                  <a:close/>
                </a:path>
              </a:pathLst>
            </a:custGeom>
            <a:grpFill/>
            <a:ln w="38141" cap="flat">
              <a:noFill/>
              <a:prstDash val="solid"/>
              <a:miter/>
            </a:ln>
          </p:spPr>
          <p:txBody>
            <a:bodyPr rtlCol="0" anchor="ctr"/>
            <a:lstStyle/>
            <a:p>
              <a:endParaRPr lang="en-GB"/>
            </a:p>
          </p:txBody>
        </p:sp>
        <p:sp>
          <p:nvSpPr>
            <p:cNvPr id="29" name="Freeform 11">
              <a:extLst>
                <a:ext uri="{FF2B5EF4-FFF2-40B4-BE49-F238E27FC236}">
                  <a16:creationId xmlns:a16="http://schemas.microsoft.com/office/drawing/2014/main" id="{1C846C7F-7DE7-4952-9125-3D34ED4325C4}"/>
                </a:ext>
              </a:extLst>
            </p:cNvPr>
            <p:cNvSpPr/>
            <p:nvPr/>
          </p:nvSpPr>
          <p:spPr>
            <a:xfrm>
              <a:off x="7449488" y="2218406"/>
              <a:ext cx="801235" cy="795012"/>
            </a:xfrm>
            <a:custGeom>
              <a:avLst/>
              <a:gdLst>
                <a:gd name="connsiteX0" fmla="*/ 330033 w 801234"/>
                <a:gd name="connsiteY0" fmla="*/ 345641 h 795011"/>
                <a:gd name="connsiteX1" fmla="*/ 0 w 801234"/>
                <a:gd name="connsiteY1" fmla="*/ 607616 h 795011"/>
                <a:gd name="connsiteX2" fmla="*/ 227016 w 801234"/>
                <a:gd name="connsiteY2" fmla="*/ 822269 h 795011"/>
                <a:gd name="connsiteX3" fmla="*/ 477689 w 801234"/>
                <a:gd name="connsiteY3" fmla="*/ 685982 h 795011"/>
                <a:gd name="connsiteX4" fmla="*/ 620385 w 801234"/>
                <a:gd name="connsiteY4" fmla="*/ 822269 h 795011"/>
                <a:gd name="connsiteX5" fmla="*/ 818404 w 801234"/>
                <a:gd name="connsiteY5" fmla="*/ 683332 h 795011"/>
                <a:gd name="connsiteX6" fmla="*/ 800090 w 801234"/>
                <a:gd name="connsiteY6" fmla="*/ 667431 h 795011"/>
                <a:gd name="connsiteX7" fmla="*/ 750109 w 801234"/>
                <a:gd name="connsiteY7" fmla="*/ 698853 h 795011"/>
                <a:gd name="connsiteX8" fmla="*/ 700127 w 801234"/>
                <a:gd name="connsiteY8" fmla="*/ 612538 h 795011"/>
                <a:gd name="connsiteX9" fmla="*/ 700127 w 801234"/>
                <a:gd name="connsiteY9" fmla="*/ 288097 h 795011"/>
                <a:gd name="connsiteX10" fmla="*/ 338426 w 801234"/>
                <a:gd name="connsiteY10" fmla="*/ 0 h 795011"/>
                <a:gd name="connsiteX11" fmla="*/ 48074 w 801234"/>
                <a:gd name="connsiteY11" fmla="*/ 54894 h 795011"/>
                <a:gd name="connsiteX12" fmla="*/ 127434 w 801234"/>
                <a:gd name="connsiteY12" fmla="*/ 288097 h 795011"/>
                <a:gd name="connsiteX13" fmla="*/ 151090 w 801234"/>
                <a:gd name="connsiteY13" fmla="*/ 288097 h 795011"/>
                <a:gd name="connsiteX14" fmla="*/ 267078 w 801234"/>
                <a:gd name="connsiteY14" fmla="*/ 96916 h 795011"/>
                <a:gd name="connsiteX15" fmla="*/ 325073 w 801234"/>
                <a:gd name="connsiteY15" fmla="*/ 70794 h 795011"/>
                <a:gd name="connsiteX16" fmla="*/ 470439 w 801234"/>
                <a:gd name="connsiteY16" fmla="*/ 238504 h 795011"/>
                <a:gd name="connsiteX17" fmla="*/ 470439 w 801234"/>
                <a:gd name="connsiteY17" fmla="*/ 364191 h 795011"/>
                <a:gd name="connsiteX18" fmla="*/ 330033 w 801234"/>
                <a:gd name="connsiteY18" fmla="*/ 345641 h 795011"/>
                <a:gd name="connsiteX19" fmla="*/ 470058 w 801234"/>
                <a:gd name="connsiteY19" fmla="*/ 610266 h 795011"/>
                <a:gd name="connsiteX20" fmla="*/ 327362 w 801234"/>
                <a:gd name="connsiteY20" fmla="*/ 699232 h 795011"/>
                <a:gd name="connsiteX21" fmla="*/ 216333 w 801234"/>
                <a:gd name="connsiteY21" fmla="*/ 573544 h 795011"/>
                <a:gd name="connsiteX22" fmla="*/ 393368 w 801234"/>
                <a:gd name="connsiteY22" fmla="*/ 419085 h 795011"/>
                <a:gd name="connsiteX23" fmla="*/ 470058 w 801234"/>
                <a:gd name="connsiteY23" fmla="*/ 429685 h 795011"/>
                <a:gd name="connsiteX24" fmla="*/ 470058 w 801234"/>
                <a:gd name="connsiteY24" fmla="*/ 610266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01234" h="795011">
                  <a:moveTo>
                    <a:pt x="330033" y="345641"/>
                  </a:moveTo>
                  <a:cubicBezTo>
                    <a:pt x="134684" y="345641"/>
                    <a:pt x="0" y="450507"/>
                    <a:pt x="0" y="607616"/>
                  </a:cubicBezTo>
                  <a:cubicBezTo>
                    <a:pt x="0" y="735954"/>
                    <a:pt x="92333" y="822269"/>
                    <a:pt x="227016" y="822269"/>
                  </a:cubicBezTo>
                  <a:cubicBezTo>
                    <a:pt x="332703" y="822269"/>
                    <a:pt x="433049" y="767376"/>
                    <a:pt x="477689" y="685982"/>
                  </a:cubicBezTo>
                  <a:cubicBezTo>
                    <a:pt x="485701" y="769647"/>
                    <a:pt x="541025" y="822269"/>
                    <a:pt x="620385" y="822269"/>
                  </a:cubicBezTo>
                  <a:cubicBezTo>
                    <a:pt x="720730" y="822269"/>
                    <a:pt x="797420" y="770026"/>
                    <a:pt x="818404" y="683332"/>
                  </a:cubicBezTo>
                  <a:lnTo>
                    <a:pt x="800090" y="667431"/>
                  </a:lnTo>
                  <a:cubicBezTo>
                    <a:pt x="786736" y="688253"/>
                    <a:pt x="771093" y="698853"/>
                    <a:pt x="750109" y="698853"/>
                  </a:cubicBezTo>
                  <a:cubicBezTo>
                    <a:pt x="718441" y="698853"/>
                    <a:pt x="700127" y="667431"/>
                    <a:pt x="700127" y="612538"/>
                  </a:cubicBezTo>
                  <a:lnTo>
                    <a:pt x="700127" y="288097"/>
                  </a:lnTo>
                  <a:cubicBezTo>
                    <a:pt x="700127" y="83666"/>
                    <a:pt x="594440" y="0"/>
                    <a:pt x="338426" y="0"/>
                  </a:cubicBezTo>
                  <a:cubicBezTo>
                    <a:pt x="243423" y="0"/>
                    <a:pt x="145749" y="18172"/>
                    <a:pt x="48074" y="54894"/>
                  </a:cubicBezTo>
                  <a:lnTo>
                    <a:pt x="127434" y="288097"/>
                  </a:lnTo>
                  <a:lnTo>
                    <a:pt x="151090" y="288097"/>
                  </a:lnTo>
                  <a:lnTo>
                    <a:pt x="267078" y="96916"/>
                  </a:lnTo>
                  <a:cubicBezTo>
                    <a:pt x="280814" y="74580"/>
                    <a:pt x="290734" y="70794"/>
                    <a:pt x="325073" y="70794"/>
                  </a:cubicBezTo>
                  <a:cubicBezTo>
                    <a:pt x="417405" y="70794"/>
                    <a:pt x="470439" y="130988"/>
                    <a:pt x="470439" y="238504"/>
                  </a:cubicBezTo>
                  <a:lnTo>
                    <a:pt x="470439" y="364191"/>
                  </a:lnTo>
                  <a:cubicBezTo>
                    <a:pt x="446402" y="356241"/>
                    <a:pt x="404051" y="345641"/>
                    <a:pt x="330033" y="345641"/>
                  </a:cubicBezTo>
                  <a:close/>
                  <a:moveTo>
                    <a:pt x="470058" y="610266"/>
                  </a:moveTo>
                  <a:cubicBezTo>
                    <a:pt x="435719" y="665160"/>
                    <a:pt x="380396" y="699232"/>
                    <a:pt x="327362" y="699232"/>
                  </a:cubicBezTo>
                  <a:cubicBezTo>
                    <a:pt x="258684" y="699232"/>
                    <a:pt x="216333" y="649638"/>
                    <a:pt x="216333" y="573544"/>
                  </a:cubicBezTo>
                  <a:cubicBezTo>
                    <a:pt x="216333" y="481929"/>
                    <a:pt x="287682" y="419085"/>
                    <a:pt x="393368" y="419085"/>
                  </a:cubicBezTo>
                  <a:cubicBezTo>
                    <a:pt x="435719" y="419085"/>
                    <a:pt x="454033" y="424385"/>
                    <a:pt x="470058" y="429685"/>
                  </a:cubicBezTo>
                  <a:lnTo>
                    <a:pt x="470058" y="610266"/>
                  </a:lnTo>
                  <a:close/>
                </a:path>
              </a:pathLst>
            </a:custGeom>
            <a:grpFill/>
            <a:ln w="38141" cap="flat">
              <a:noFill/>
              <a:prstDash val="solid"/>
              <a:miter/>
            </a:ln>
          </p:spPr>
          <p:txBody>
            <a:bodyPr rtlCol="0" anchor="ctr"/>
            <a:lstStyle/>
            <a:p>
              <a:endParaRPr lang="en-GB"/>
            </a:p>
          </p:txBody>
        </p:sp>
        <p:sp>
          <p:nvSpPr>
            <p:cNvPr id="31" name="Freeform 12">
              <a:extLst>
                <a:ext uri="{FF2B5EF4-FFF2-40B4-BE49-F238E27FC236}">
                  <a16:creationId xmlns:a16="http://schemas.microsoft.com/office/drawing/2014/main" id="{3282E6AD-BB90-44F2-BC1E-13F5E35D3CD8}"/>
                </a:ext>
              </a:extLst>
            </p:cNvPr>
            <p:cNvSpPr/>
            <p:nvPr/>
          </p:nvSpPr>
          <p:spPr>
            <a:xfrm>
              <a:off x="8761606" y="3478689"/>
              <a:ext cx="534157" cy="1060016"/>
            </a:xfrm>
            <a:custGeom>
              <a:avLst/>
              <a:gdLst>
                <a:gd name="connsiteX0" fmla="*/ 435338 w 534156"/>
                <a:gd name="connsiteY0" fmla="*/ 953257 h 1060015"/>
                <a:gd name="connsiteX1" fmla="*/ 337664 w 534156"/>
                <a:gd name="connsiteY1" fmla="*/ 840441 h 1060015"/>
                <a:gd name="connsiteX2" fmla="*/ 337664 w 534156"/>
                <a:gd name="connsiteY2" fmla="*/ 366463 h 1060015"/>
                <a:gd name="connsiteX3" fmla="*/ 553997 w 534156"/>
                <a:gd name="connsiteY3" fmla="*/ 366463 h 1060015"/>
                <a:gd name="connsiteX4" fmla="*/ 553997 w 534156"/>
                <a:gd name="connsiteY4" fmla="*/ 280147 h 1060015"/>
                <a:gd name="connsiteX5" fmla="*/ 337664 w 534156"/>
                <a:gd name="connsiteY5" fmla="*/ 280147 h 1060015"/>
                <a:gd name="connsiteX6" fmla="*/ 337664 w 534156"/>
                <a:gd name="connsiteY6" fmla="*/ 0 h 1060015"/>
                <a:gd name="connsiteX7" fmla="*/ 314008 w 534156"/>
                <a:gd name="connsiteY7" fmla="*/ 0 h 1060015"/>
                <a:gd name="connsiteX8" fmla="*/ 118659 w 534156"/>
                <a:gd name="connsiteY8" fmla="*/ 254025 h 1060015"/>
                <a:gd name="connsiteX9" fmla="*/ 68677 w 534156"/>
                <a:gd name="connsiteY9" fmla="*/ 280147 h 1060015"/>
                <a:gd name="connsiteX10" fmla="*/ 0 w 534156"/>
                <a:gd name="connsiteY10" fmla="*/ 280147 h 1060015"/>
                <a:gd name="connsiteX11" fmla="*/ 0 w 534156"/>
                <a:gd name="connsiteY11" fmla="*/ 366463 h 1060015"/>
                <a:gd name="connsiteX12" fmla="*/ 108357 w 534156"/>
                <a:gd name="connsiteY12" fmla="*/ 366463 h 1060015"/>
                <a:gd name="connsiteX13" fmla="*/ 108357 w 534156"/>
                <a:gd name="connsiteY13" fmla="*/ 856341 h 1060015"/>
                <a:gd name="connsiteX14" fmla="*/ 327362 w 534156"/>
                <a:gd name="connsiteY14" fmla="*/ 1084245 h 1060015"/>
                <a:gd name="connsiteX15" fmla="*/ 570022 w 534156"/>
                <a:gd name="connsiteY15" fmla="*/ 905935 h 1060015"/>
                <a:gd name="connsiteX16" fmla="*/ 546366 w 534156"/>
                <a:gd name="connsiteY16" fmla="*/ 895335 h 1060015"/>
                <a:gd name="connsiteX17" fmla="*/ 435338 w 534156"/>
                <a:gd name="connsiteY17" fmla="*/ 953257 h 1060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34156" h="1060015">
                  <a:moveTo>
                    <a:pt x="435338" y="953257"/>
                  </a:moveTo>
                  <a:cubicBezTo>
                    <a:pt x="374673" y="953257"/>
                    <a:pt x="337664" y="911235"/>
                    <a:pt x="337664" y="840441"/>
                  </a:cubicBezTo>
                  <a:lnTo>
                    <a:pt x="337664" y="366463"/>
                  </a:lnTo>
                  <a:lnTo>
                    <a:pt x="553997" y="366463"/>
                  </a:lnTo>
                  <a:lnTo>
                    <a:pt x="553997" y="280147"/>
                  </a:lnTo>
                  <a:lnTo>
                    <a:pt x="337664" y="280147"/>
                  </a:lnTo>
                  <a:lnTo>
                    <a:pt x="337664" y="0"/>
                  </a:lnTo>
                  <a:lnTo>
                    <a:pt x="314008" y="0"/>
                  </a:lnTo>
                  <a:lnTo>
                    <a:pt x="118659" y="254025"/>
                  </a:lnTo>
                  <a:cubicBezTo>
                    <a:pt x="100345" y="277497"/>
                    <a:pt x="95004" y="280147"/>
                    <a:pt x="68677" y="280147"/>
                  </a:cubicBezTo>
                  <a:lnTo>
                    <a:pt x="0" y="280147"/>
                  </a:lnTo>
                  <a:lnTo>
                    <a:pt x="0" y="366463"/>
                  </a:lnTo>
                  <a:lnTo>
                    <a:pt x="108357" y="366463"/>
                  </a:lnTo>
                  <a:lnTo>
                    <a:pt x="108357" y="856341"/>
                  </a:lnTo>
                  <a:cubicBezTo>
                    <a:pt x="108357" y="1003229"/>
                    <a:pt x="185047" y="1084245"/>
                    <a:pt x="327362" y="1084245"/>
                  </a:cubicBezTo>
                  <a:cubicBezTo>
                    <a:pt x="456704" y="1084245"/>
                    <a:pt x="546366" y="1016101"/>
                    <a:pt x="570022" y="905935"/>
                  </a:cubicBezTo>
                  <a:lnTo>
                    <a:pt x="546366" y="895335"/>
                  </a:lnTo>
                  <a:cubicBezTo>
                    <a:pt x="522710" y="932435"/>
                    <a:pt x="483030" y="953257"/>
                    <a:pt x="435338" y="953257"/>
                  </a:cubicBezTo>
                  <a:close/>
                </a:path>
              </a:pathLst>
            </a:custGeom>
            <a:grpFill/>
            <a:ln w="38141" cap="flat">
              <a:noFill/>
              <a:prstDash val="solid"/>
              <a:miter/>
            </a:ln>
          </p:spPr>
          <p:txBody>
            <a:bodyPr rtlCol="0" anchor="ctr"/>
            <a:lstStyle/>
            <a:p>
              <a:endParaRPr lang="en-GB"/>
            </a:p>
          </p:txBody>
        </p:sp>
        <p:sp>
          <p:nvSpPr>
            <p:cNvPr id="32" name="Freeform 13">
              <a:extLst>
                <a:ext uri="{FF2B5EF4-FFF2-40B4-BE49-F238E27FC236}">
                  <a16:creationId xmlns:a16="http://schemas.microsoft.com/office/drawing/2014/main" id="{69B9DA01-DE4D-4D77-93A2-AA471B2A536F}"/>
                </a:ext>
              </a:extLst>
            </p:cNvPr>
            <p:cNvSpPr/>
            <p:nvPr/>
          </p:nvSpPr>
          <p:spPr>
            <a:xfrm>
              <a:off x="6599797" y="2218406"/>
              <a:ext cx="724927" cy="795012"/>
            </a:xfrm>
            <a:custGeom>
              <a:avLst/>
              <a:gdLst>
                <a:gd name="connsiteX0" fmla="*/ 388027 w 724926"/>
                <a:gd name="connsiteY0" fmla="*/ 0 h 795011"/>
                <a:gd name="connsiteX1" fmla="*/ 0 w 724926"/>
                <a:gd name="connsiteY1" fmla="*/ 419085 h 795011"/>
                <a:gd name="connsiteX2" fmla="*/ 390698 w 724926"/>
                <a:gd name="connsiteY2" fmla="*/ 822648 h 795011"/>
                <a:gd name="connsiteX3" fmla="*/ 741715 w 724926"/>
                <a:gd name="connsiteY3" fmla="*/ 584144 h 795011"/>
                <a:gd name="connsiteX4" fmla="*/ 723401 w 724926"/>
                <a:gd name="connsiteY4" fmla="*/ 573544 h 795011"/>
                <a:gd name="connsiteX5" fmla="*/ 480741 w 724926"/>
                <a:gd name="connsiteY5" fmla="*/ 678410 h 795011"/>
                <a:gd name="connsiteX6" fmla="*/ 237700 w 724926"/>
                <a:gd name="connsiteY6" fmla="*/ 411135 h 795011"/>
                <a:gd name="connsiteX7" fmla="*/ 741715 w 724926"/>
                <a:gd name="connsiteY7" fmla="*/ 411135 h 795011"/>
                <a:gd name="connsiteX8" fmla="*/ 741715 w 724926"/>
                <a:gd name="connsiteY8" fmla="*/ 361541 h 795011"/>
                <a:gd name="connsiteX9" fmla="*/ 388027 w 724926"/>
                <a:gd name="connsiteY9" fmla="*/ 0 h 795011"/>
                <a:gd name="connsiteX10" fmla="*/ 237318 w 724926"/>
                <a:gd name="connsiteY10" fmla="*/ 340341 h 795011"/>
                <a:gd name="connsiteX11" fmla="*/ 382686 w 724926"/>
                <a:gd name="connsiteY11" fmla="*/ 75715 h 795011"/>
                <a:gd name="connsiteX12" fmla="*/ 514698 w 724926"/>
                <a:gd name="connsiteY12" fmla="*/ 340341 h 795011"/>
                <a:gd name="connsiteX13" fmla="*/ 237318 w 724926"/>
                <a:gd name="connsiteY13" fmla="*/ 340341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4926" h="795011">
                  <a:moveTo>
                    <a:pt x="388027" y="0"/>
                  </a:moveTo>
                  <a:cubicBezTo>
                    <a:pt x="150327" y="0"/>
                    <a:pt x="0" y="162410"/>
                    <a:pt x="0" y="419085"/>
                  </a:cubicBezTo>
                  <a:cubicBezTo>
                    <a:pt x="0" y="670460"/>
                    <a:pt x="147657" y="822648"/>
                    <a:pt x="390698" y="822648"/>
                  </a:cubicBezTo>
                  <a:cubicBezTo>
                    <a:pt x="570022" y="822648"/>
                    <a:pt x="689063" y="741254"/>
                    <a:pt x="741715" y="584144"/>
                  </a:cubicBezTo>
                  <a:lnTo>
                    <a:pt x="723401" y="573544"/>
                  </a:lnTo>
                  <a:cubicBezTo>
                    <a:pt x="662736" y="641688"/>
                    <a:pt x="578034" y="678410"/>
                    <a:pt x="480741" y="678410"/>
                  </a:cubicBezTo>
                  <a:cubicBezTo>
                    <a:pt x="333085" y="678410"/>
                    <a:pt x="245712" y="581494"/>
                    <a:pt x="237700" y="411135"/>
                  </a:cubicBezTo>
                  <a:lnTo>
                    <a:pt x="741715" y="411135"/>
                  </a:lnTo>
                  <a:lnTo>
                    <a:pt x="741715" y="361541"/>
                  </a:lnTo>
                  <a:cubicBezTo>
                    <a:pt x="741715" y="128338"/>
                    <a:pt x="615044" y="0"/>
                    <a:pt x="388027" y="0"/>
                  </a:cubicBezTo>
                  <a:close/>
                  <a:moveTo>
                    <a:pt x="237318" y="340341"/>
                  </a:moveTo>
                  <a:cubicBezTo>
                    <a:pt x="242660" y="167331"/>
                    <a:pt x="292642" y="75715"/>
                    <a:pt x="382686" y="75715"/>
                  </a:cubicBezTo>
                  <a:cubicBezTo>
                    <a:pt x="472347" y="75715"/>
                    <a:pt x="514698" y="159381"/>
                    <a:pt x="514698" y="340341"/>
                  </a:cubicBezTo>
                  <a:lnTo>
                    <a:pt x="237318" y="340341"/>
                  </a:lnTo>
                  <a:close/>
                </a:path>
              </a:pathLst>
            </a:custGeom>
            <a:grpFill/>
            <a:ln w="38141" cap="flat">
              <a:noFill/>
              <a:prstDash val="solid"/>
              <a:miter/>
            </a:ln>
          </p:spPr>
          <p:txBody>
            <a:bodyPr rtlCol="0" anchor="ctr"/>
            <a:lstStyle/>
            <a:p>
              <a:endParaRPr lang="en-GB"/>
            </a:p>
          </p:txBody>
        </p:sp>
        <p:sp>
          <p:nvSpPr>
            <p:cNvPr id="33" name="Freeform 14">
              <a:extLst>
                <a:ext uri="{FF2B5EF4-FFF2-40B4-BE49-F238E27FC236}">
                  <a16:creationId xmlns:a16="http://schemas.microsoft.com/office/drawing/2014/main" id="{2ABE85A7-D601-4620-8FB3-5B77312AD009}"/>
                </a:ext>
              </a:extLst>
            </p:cNvPr>
            <p:cNvSpPr/>
            <p:nvPr/>
          </p:nvSpPr>
          <p:spPr>
            <a:xfrm>
              <a:off x="8038205" y="3737636"/>
              <a:ext cx="648619" cy="795012"/>
            </a:xfrm>
            <a:custGeom>
              <a:avLst/>
              <a:gdLst>
                <a:gd name="connsiteX0" fmla="*/ 483030 w 648618"/>
                <a:gd name="connsiteY0" fmla="*/ 343369 h 795011"/>
                <a:gd name="connsiteX1" fmla="*/ 345676 w 648618"/>
                <a:gd name="connsiteY1" fmla="*/ 298698 h 795011"/>
                <a:gd name="connsiteX2" fmla="*/ 213662 w 648618"/>
                <a:gd name="connsiteY2" fmla="*/ 180960 h 795011"/>
                <a:gd name="connsiteX3" fmla="*/ 359029 w 648618"/>
                <a:gd name="connsiteY3" fmla="*/ 68144 h 795011"/>
                <a:gd name="connsiteX4" fmla="*/ 430378 w 648618"/>
                <a:gd name="connsiteY4" fmla="*/ 88966 h 795011"/>
                <a:gd name="connsiteX5" fmla="*/ 541405 w 648618"/>
                <a:gd name="connsiteY5" fmla="*/ 267276 h 795011"/>
                <a:gd name="connsiteX6" fmla="*/ 565061 w 648618"/>
                <a:gd name="connsiteY6" fmla="*/ 267276 h 795011"/>
                <a:gd name="connsiteX7" fmla="*/ 639080 w 648618"/>
                <a:gd name="connsiteY7" fmla="*/ 44672 h 795011"/>
                <a:gd name="connsiteX8" fmla="*/ 354069 w 648618"/>
                <a:gd name="connsiteY8" fmla="*/ 0 h 795011"/>
                <a:gd name="connsiteX9" fmla="*/ 21366 w 648618"/>
                <a:gd name="connsiteY9" fmla="*/ 251375 h 795011"/>
                <a:gd name="connsiteX10" fmla="*/ 214044 w 648618"/>
                <a:gd name="connsiteY10" fmla="*/ 487229 h 795011"/>
                <a:gd name="connsiteX11" fmla="*/ 340715 w 648618"/>
                <a:gd name="connsiteY11" fmla="*/ 529251 h 795011"/>
                <a:gd name="connsiteX12" fmla="*/ 472729 w 648618"/>
                <a:gd name="connsiteY12" fmla="*/ 636767 h 795011"/>
                <a:gd name="connsiteX13" fmla="*/ 306377 w 648618"/>
                <a:gd name="connsiteY13" fmla="*/ 759804 h 795011"/>
                <a:gd name="connsiteX14" fmla="*/ 203361 w 648618"/>
                <a:gd name="connsiteY14" fmla="*/ 723082 h 795011"/>
                <a:gd name="connsiteX15" fmla="*/ 103016 w 648618"/>
                <a:gd name="connsiteY15" fmla="*/ 542501 h 795011"/>
                <a:gd name="connsiteX16" fmla="*/ 79360 w 648618"/>
                <a:gd name="connsiteY16" fmla="*/ 542501 h 795011"/>
                <a:gd name="connsiteX17" fmla="*/ 0 w 648618"/>
                <a:gd name="connsiteY17" fmla="*/ 773055 h 795011"/>
                <a:gd name="connsiteX18" fmla="*/ 298364 w 648618"/>
                <a:gd name="connsiteY18" fmla="*/ 825298 h 795011"/>
                <a:gd name="connsiteX19" fmla="*/ 668077 w 648618"/>
                <a:gd name="connsiteY19" fmla="*/ 555373 h 795011"/>
                <a:gd name="connsiteX20" fmla="*/ 483030 w 648618"/>
                <a:gd name="connsiteY20" fmla="*/ 343369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48618" h="795011">
                  <a:moveTo>
                    <a:pt x="483030" y="343369"/>
                  </a:moveTo>
                  <a:lnTo>
                    <a:pt x="345676" y="298698"/>
                  </a:lnTo>
                  <a:cubicBezTo>
                    <a:pt x="256013" y="269926"/>
                    <a:pt x="213662" y="233204"/>
                    <a:pt x="213662" y="180960"/>
                  </a:cubicBezTo>
                  <a:cubicBezTo>
                    <a:pt x="213662" y="112816"/>
                    <a:pt x="271657" y="68144"/>
                    <a:pt x="359029" y="68144"/>
                  </a:cubicBezTo>
                  <a:cubicBezTo>
                    <a:pt x="406722" y="68144"/>
                    <a:pt x="418931" y="70415"/>
                    <a:pt x="430378" y="88966"/>
                  </a:cubicBezTo>
                  <a:lnTo>
                    <a:pt x="541405" y="267276"/>
                  </a:lnTo>
                  <a:lnTo>
                    <a:pt x="565061" y="267276"/>
                  </a:lnTo>
                  <a:lnTo>
                    <a:pt x="639080" y="44672"/>
                  </a:lnTo>
                  <a:cubicBezTo>
                    <a:pt x="549418" y="15900"/>
                    <a:pt x="449073" y="0"/>
                    <a:pt x="354069" y="0"/>
                  </a:cubicBezTo>
                  <a:cubicBezTo>
                    <a:pt x="153379" y="0"/>
                    <a:pt x="21366" y="99566"/>
                    <a:pt x="21366" y="251375"/>
                  </a:cubicBezTo>
                  <a:cubicBezTo>
                    <a:pt x="21366" y="358891"/>
                    <a:pt x="92714" y="447857"/>
                    <a:pt x="214044" y="487229"/>
                  </a:cubicBezTo>
                  <a:lnTo>
                    <a:pt x="340715" y="529251"/>
                  </a:lnTo>
                  <a:cubicBezTo>
                    <a:pt x="443731" y="563323"/>
                    <a:pt x="472729" y="586794"/>
                    <a:pt x="472729" y="636767"/>
                  </a:cubicBezTo>
                  <a:cubicBezTo>
                    <a:pt x="472729" y="710211"/>
                    <a:pt x="404051" y="759804"/>
                    <a:pt x="306377" y="759804"/>
                  </a:cubicBezTo>
                  <a:cubicBezTo>
                    <a:pt x="240370" y="759804"/>
                    <a:pt x="219386" y="751854"/>
                    <a:pt x="203361" y="723082"/>
                  </a:cubicBezTo>
                  <a:lnTo>
                    <a:pt x="103016" y="542501"/>
                  </a:lnTo>
                  <a:lnTo>
                    <a:pt x="79360" y="542501"/>
                  </a:lnTo>
                  <a:lnTo>
                    <a:pt x="0" y="773055"/>
                  </a:lnTo>
                  <a:cubicBezTo>
                    <a:pt x="84320" y="804476"/>
                    <a:pt x="195349" y="825298"/>
                    <a:pt x="298364" y="825298"/>
                  </a:cubicBezTo>
                  <a:cubicBezTo>
                    <a:pt x="528052" y="825298"/>
                    <a:pt x="668077" y="723082"/>
                    <a:pt x="668077" y="555373"/>
                  </a:cubicBezTo>
                  <a:cubicBezTo>
                    <a:pt x="668077" y="453157"/>
                    <a:pt x="607030" y="382741"/>
                    <a:pt x="483030" y="343369"/>
                  </a:cubicBezTo>
                  <a:close/>
                </a:path>
              </a:pathLst>
            </a:custGeom>
            <a:grpFill/>
            <a:ln w="38141" cap="flat">
              <a:noFill/>
              <a:prstDash val="solid"/>
              <a:miter/>
            </a:ln>
          </p:spPr>
          <p:txBody>
            <a:bodyPr rtlCol="0" anchor="ctr"/>
            <a:lstStyle/>
            <a:p>
              <a:endParaRPr lang="en-GB"/>
            </a:p>
          </p:txBody>
        </p:sp>
        <p:sp>
          <p:nvSpPr>
            <p:cNvPr id="34" name="Freeform 15">
              <a:extLst>
                <a:ext uri="{FF2B5EF4-FFF2-40B4-BE49-F238E27FC236}">
                  <a16:creationId xmlns:a16="http://schemas.microsoft.com/office/drawing/2014/main" id="{2550CDC1-CA53-46E6-B6B2-AA587EF385B3}"/>
                </a:ext>
              </a:extLst>
            </p:cNvPr>
            <p:cNvSpPr/>
            <p:nvPr/>
          </p:nvSpPr>
          <p:spPr>
            <a:xfrm>
              <a:off x="5677996" y="1898509"/>
              <a:ext cx="992005" cy="1097873"/>
            </a:xfrm>
            <a:custGeom>
              <a:avLst/>
              <a:gdLst>
                <a:gd name="connsiteX0" fmla="*/ 372384 w 992005"/>
                <a:gd name="connsiteY0" fmla="*/ 73444 h 1097873"/>
                <a:gd name="connsiteX1" fmla="*/ 372384 w 992005"/>
                <a:gd name="connsiteY1" fmla="*/ 969536 h 1097873"/>
                <a:gd name="connsiteX2" fmla="*/ 359030 w 992005"/>
                <a:gd name="connsiteY2" fmla="*/ 1000958 h 1097873"/>
                <a:gd name="connsiteX3" fmla="*/ 237700 w 992005"/>
                <a:gd name="connsiteY3" fmla="*/ 1097873 h 1097873"/>
                <a:gd name="connsiteX4" fmla="*/ 237700 w 992005"/>
                <a:gd name="connsiteY4" fmla="*/ 1123995 h 1097873"/>
                <a:gd name="connsiteX5" fmla="*/ 768422 w 992005"/>
                <a:gd name="connsiteY5" fmla="*/ 1123995 h 1097873"/>
                <a:gd name="connsiteX6" fmla="*/ 768422 w 992005"/>
                <a:gd name="connsiteY6" fmla="*/ 1097873 h 1097873"/>
                <a:gd name="connsiteX7" fmla="*/ 647093 w 992005"/>
                <a:gd name="connsiteY7" fmla="*/ 998308 h 1097873"/>
                <a:gd name="connsiteX8" fmla="*/ 633739 w 992005"/>
                <a:gd name="connsiteY8" fmla="*/ 969536 h 1097873"/>
                <a:gd name="connsiteX9" fmla="*/ 633739 w 992005"/>
                <a:gd name="connsiteY9" fmla="*/ 73444 h 1097873"/>
                <a:gd name="connsiteX10" fmla="*/ 760410 w 992005"/>
                <a:gd name="connsiteY10" fmla="*/ 73444 h 1097873"/>
                <a:gd name="connsiteX11" fmla="*/ 979415 w 992005"/>
                <a:gd name="connsiteY11" fmla="*/ 303997 h 1097873"/>
                <a:gd name="connsiteX12" fmla="*/ 1005741 w 992005"/>
                <a:gd name="connsiteY12" fmla="*/ 303997 h 1097873"/>
                <a:gd name="connsiteX13" fmla="*/ 1005741 w 992005"/>
                <a:gd name="connsiteY13" fmla="*/ 0 h 1097873"/>
                <a:gd name="connsiteX14" fmla="*/ 0 w 992005"/>
                <a:gd name="connsiteY14" fmla="*/ 0 h 1097873"/>
                <a:gd name="connsiteX15" fmla="*/ 0 w 992005"/>
                <a:gd name="connsiteY15" fmla="*/ 303997 h 1097873"/>
                <a:gd name="connsiteX16" fmla="*/ 26326 w 992005"/>
                <a:gd name="connsiteY16" fmla="*/ 303997 h 1097873"/>
                <a:gd name="connsiteX17" fmla="*/ 245331 w 992005"/>
                <a:gd name="connsiteY17" fmla="*/ 73444 h 1097873"/>
                <a:gd name="connsiteX18" fmla="*/ 372384 w 992005"/>
                <a:gd name="connsiteY18" fmla="*/ 73444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92005" h="1097873">
                  <a:moveTo>
                    <a:pt x="372384" y="73444"/>
                  </a:moveTo>
                  <a:lnTo>
                    <a:pt x="372384" y="969536"/>
                  </a:lnTo>
                  <a:cubicBezTo>
                    <a:pt x="372384" y="987708"/>
                    <a:pt x="372002" y="989979"/>
                    <a:pt x="359030" y="1000958"/>
                  </a:cubicBezTo>
                  <a:lnTo>
                    <a:pt x="237700" y="1097873"/>
                  </a:lnTo>
                  <a:lnTo>
                    <a:pt x="237700" y="1123995"/>
                  </a:lnTo>
                  <a:lnTo>
                    <a:pt x="768422" y="1123995"/>
                  </a:lnTo>
                  <a:lnTo>
                    <a:pt x="768422" y="1097873"/>
                  </a:lnTo>
                  <a:lnTo>
                    <a:pt x="647093" y="998308"/>
                  </a:lnTo>
                  <a:cubicBezTo>
                    <a:pt x="634883" y="987708"/>
                    <a:pt x="633739" y="985057"/>
                    <a:pt x="633739" y="969536"/>
                  </a:cubicBezTo>
                  <a:lnTo>
                    <a:pt x="633739" y="73444"/>
                  </a:lnTo>
                  <a:lnTo>
                    <a:pt x="760410" y="73444"/>
                  </a:lnTo>
                  <a:lnTo>
                    <a:pt x="979415" y="303997"/>
                  </a:lnTo>
                  <a:lnTo>
                    <a:pt x="1005741" y="303997"/>
                  </a:lnTo>
                  <a:lnTo>
                    <a:pt x="1005741" y="0"/>
                  </a:lnTo>
                  <a:lnTo>
                    <a:pt x="0" y="0"/>
                  </a:lnTo>
                  <a:lnTo>
                    <a:pt x="0" y="303997"/>
                  </a:lnTo>
                  <a:lnTo>
                    <a:pt x="26326" y="303997"/>
                  </a:lnTo>
                  <a:lnTo>
                    <a:pt x="245331" y="73444"/>
                  </a:lnTo>
                  <a:lnTo>
                    <a:pt x="372384" y="73444"/>
                  </a:lnTo>
                  <a:close/>
                </a:path>
              </a:pathLst>
            </a:custGeom>
            <a:grpFill/>
            <a:ln w="38141" cap="flat">
              <a:noFill/>
              <a:prstDash val="solid"/>
              <a:miter/>
            </a:ln>
          </p:spPr>
          <p:txBody>
            <a:bodyPr rtlCol="0" anchor="ctr"/>
            <a:lstStyle/>
            <a:p>
              <a:endParaRPr lang="en-GB"/>
            </a:p>
          </p:txBody>
        </p:sp>
        <p:sp>
          <p:nvSpPr>
            <p:cNvPr id="35" name="Freeform 16">
              <a:extLst>
                <a:ext uri="{FF2B5EF4-FFF2-40B4-BE49-F238E27FC236}">
                  <a16:creationId xmlns:a16="http://schemas.microsoft.com/office/drawing/2014/main" id="{20ADA437-9C3B-449C-B89F-FE487795FA27}"/>
                </a:ext>
              </a:extLst>
            </p:cNvPr>
            <p:cNvSpPr/>
            <p:nvPr/>
          </p:nvSpPr>
          <p:spPr>
            <a:xfrm>
              <a:off x="6913806" y="3363224"/>
              <a:ext cx="228924" cy="227146"/>
            </a:xfrm>
            <a:custGeom>
              <a:avLst/>
              <a:gdLst>
                <a:gd name="connsiteX0" fmla="*/ 264026 w 228924"/>
                <a:gd name="connsiteY0" fmla="*/ 130988 h 227146"/>
                <a:gd name="connsiteX1" fmla="*/ 132013 w 228924"/>
                <a:gd name="connsiteY1" fmla="*/ 0 h 227146"/>
                <a:gd name="connsiteX2" fmla="*/ 0 w 228924"/>
                <a:gd name="connsiteY2" fmla="*/ 130988 h 227146"/>
                <a:gd name="connsiteX3" fmla="*/ 132013 w 228924"/>
                <a:gd name="connsiteY3" fmla="*/ 264625 h 227146"/>
                <a:gd name="connsiteX4" fmla="*/ 264026 w 228924"/>
                <a:gd name="connsiteY4" fmla="*/ 130988 h 227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924" h="227146">
                  <a:moveTo>
                    <a:pt x="264026" y="130988"/>
                  </a:moveTo>
                  <a:cubicBezTo>
                    <a:pt x="264026" y="57544"/>
                    <a:pt x="206032" y="0"/>
                    <a:pt x="132013" y="0"/>
                  </a:cubicBezTo>
                  <a:cubicBezTo>
                    <a:pt x="60665" y="0"/>
                    <a:pt x="0" y="57544"/>
                    <a:pt x="0" y="130988"/>
                  </a:cubicBezTo>
                  <a:cubicBezTo>
                    <a:pt x="0" y="204432"/>
                    <a:pt x="57994" y="264625"/>
                    <a:pt x="132013" y="264625"/>
                  </a:cubicBezTo>
                  <a:cubicBezTo>
                    <a:pt x="206032" y="264625"/>
                    <a:pt x="264026" y="204432"/>
                    <a:pt x="264026" y="130988"/>
                  </a:cubicBezTo>
                  <a:close/>
                </a:path>
              </a:pathLst>
            </a:custGeom>
            <a:grpFill/>
            <a:ln w="38141" cap="flat">
              <a:noFill/>
              <a:prstDash val="solid"/>
              <a:miter/>
            </a:ln>
          </p:spPr>
          <p:txBody>
            <a:bodyPr rtlCol="0" anchor="ctr"/>
            <a:lstStyle/>
            <a:p>
              <a:endParaRPr lang="en-GB"/>
            </a:p>
          </p:txBody>
        </p:sp>
        <p:sp>
          <p:nvSpPr>
            <p:cNvPr id="36" name="Freeform 17">
              <a:extLst>
                <a:ext uri="{FF2B5EF4-FFF2-40B4-BE49-F238E27FC236}">
                  <a16:creationId xmlns:a16="http://schemas.microsoft.com/office/drawing/2014/main" id="{94A71F75-F1B5-4EC2-B3A7-0EB83D353AE0}"/>
                </a:ext>
              </a:extLst>
            </p:cNvPr>
            <p:cNvSpPr/>
            <p:nvPr/>
          </p:nvSpPr>
          <p:spPr>
            <a:xfrm>
              <a:off x="7352195" y="3738013"/>
              <a:ext cx="648619" cy="795012"/>
            </a:xfrm>
            <a:custGeom>
              <a:avLst/>
              <a:gdLst>
                <a:gd name="connsiteX0" fmla="*/ 316679 w 648618"/>
                <a:gd name="connsiteY0" fmla="*/ 169983 h 795011"/>
                <a:gd name="connsiteX1" fmla="*/ 316679 w 648618"/>
                <a:gd name="connsiteY1" fmla="*/ 20824 h 795011"/>
                <a:gd name="connsiteX2" fmla="*/ 0 w 648618"/>
                <a:gd name="connsiteY2" fmla="*/ 20824 h 795011"/>
                <a:gd name="connsiteX3" fmla="*/ 0 w 648618"/>
                <a:gd name="connsiteY3" fmla="*/ 41645 h 795011"/>
                <a:gd name="connsiteX4" fmla="*/ 97675 w 648618"/>
                <a:gd name="connsiteY4" fmla="*/ 141211 h 795011"/>
                <a:gd name="connsiteX5" fmla="*/ 105687 w 648618"/>
                <a:gd name="connsiteY5" fmla="*/ 175283 h 795011"/>
                <a:gd name="connsiteX6" fmla="*/ 105687 w 648618"/>
                <a:gd name="connsiteY6" fmla="*/ 678412 h 795011"/>
                <a:gd name="connsiteX7" fmla="*/ 92333 w 648618"/>
                <a:gd name="connsiteY7" fmla="*/ 712484 h 795011"/>
                <a:gd name="connsiteX8" fmla="*/ 0 w 648618"/>
                <a:gd name="connsiteY8" fmla="*/ 783278 h 795011"/>
                <a:gd name="connsiteX9" fmla="*/ 0 w 648618"/>
                <a:gd name="connsiteY9" fmla="*/ 806750 h 795011"/>
                <a:gd name="connsiteX10" fmla="*/ 475018 w 648618"/>
                <a:gd name="connsiteY10" fmla="*/ 806750 h 795011"/>
                <a:gd name="connsiteX11" fmla="*/ 475018 w 648618"/>
                <a:gd name="connsiteY11" fmla="*/ 783278 h 795011"/>
                <a:gd name="connsiteX12" fmla="*/ 353688 w 648618"/>
                <a:gd name="connsiteY12" fmla="*/ 701884 h 795011"/>
                <a:gd name="connsiteX13" fmla="*/ 335374 w 648618"/>
                <a:gd name="connsiteY13" fmla="*/ 665162 h 795011"/>
                <a:gd name="connsiteX14" fmla="*/ 335374 w 648618"/>
                <a:gd name="connsiteY14" fmla="*/ 282799 h 795011"/>
                <a:gd name="connsiteX15" fmla="*/ 448692 w 648618"/>
                <a:gd name="connsiteY15" fmla="*/ 146511 h 795011"/>
                <a:gd name="connsiteX16" fmla="*/ 467006 w 648618"/>
                <a:gd name="connsiteY16" fmla="*/ 157111 h 795011"/>
                <a:gd name="connsiteX17" fmla="*/ 548655 w 648618"/>
                <a:gd name="connsiteY17" fmla="*/ 290749 h 795011"/>
                <a:gd name="connsiteX18" fmla="*/ 572311 w 648618"/>
                <a:gd name="connsiteY18" fmla="*/ 290749 h 795011"/>
                <a:gd name="connsiteX19" fmla="*/ 659302 w 648618"/>
                <a:gd name="connsiteY19" fmla="*/ 34074 h 795011"/>
                <a:gd name="connsiteX20" fmla="*/ 529960 w 648618"/>
                <a:gd name="connsiteY20" fmla="*/ 2 h 795011"/>
                <a:gd name="connsiteX21" fmla="*/ 316679 w 648618"/>
                <a:gd name="connsiteY21" fmla="*/ 169983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48618" h="795011">
                  <a:moveTo>
                    <a:pt x="316679" y="169983"/>
                  </a:moveTo>
                  <a:lnTo>
                    <a:pt x="316679" y="20824"/>
                  </a:lnTo>
                  <a:lnTo>
                    <a:pt x="0" y="20824"/>
                  </a:lnTo>
                  <a:lnTo>
                    <a:pt x="0" y="41645"/>
                  </a:lnTo>
                  <a:lnTo>
                    <a:pt x="97675" y="141211"/>
                  </a:lnTo>
                  <a:cubicBezTo>
                    <a:pt x="104924" y="149161"/>
                    <a:pt x="105687" y="151811"/>
                    <a:pt x="105687" y="175283"/>
                  </a:cubicBezTo>
                  <a:lnTo>
                    <a:pt x="105687" y="678412"/>
                  </a:lnTo>
                  <a:cubicBezTo>
                    <a:pt x="105687" y="700748"/>
                    <a:pt x="106831" y="701505"/>
                    <a:pt x="92333" y="712484"/>
                  </a:cubicBezTo>
                  <a:lnTo>
                    <a:pt x="0" y="783278"/>
                  </a:lnTo>
                  <a:lnTo>
                    <a:pt x="0" y="806750"/>
                  </a:lnTo>
                  <a:lnTo>
                    <a:pt x="475018" y="806750"/>
                  </a:lnTo>
                  <a:lnTo>
                    <a:pt x="475018" y="783278"/>
                  </a:lnTo>
                  <a:lnTo>
                    <a:pt x="353688" y="701884"/>
                  </a:lnTo>
                  <a:cubicBezTo>
                    <a:pt x="337664" y="691284"/>
                    <a:pt x="335374" y="688634"/>
                    <a:pt x="335374" y="665162"/>
                  </a:cubicBezTo>
                  <a:lnTo>
                    <a:pt x="335374" y="282799"/>
                  </a:lnTo>
                  <a:cubicBezTo>
                    <a:pt x="335374" y="209355"/>
                    <a:pt x="388027" y="146511"/>
                    <a:pt x="448692" y="146511"/>
                  </a:cubicBezTo>
                  <a:cubicBezTo>
                    <a:pt x="459375" y="146511"/>
                    <a:pt x="462045" y="149161"/>
                    <a:pt x="467006" y="157111"/>
                  </a:cubicBezTo>
                  <a:lnTo>
                    <a:pt x="548655" y="290749"/>
                  </a:lnTo>
                  <a:lnTo>
                    <a:pt x="572311" y="290749"/>
                  </a:lnTo>
                  <a:lnTo>
                    <a:pt x="659302" y="34074"/>
                  </a:lnTo>
                  <a:cubicBezTo>
                    <a:pt x="630305" y="13252"/>
                    <a:pt x="579942" y="2"/>
                    <a:pt x="529960" y="2"/>
                  </a:cubicBezTo>
                  <a:cubicBezTo>
                    <a:pt x="427326" y="-377"/>
                    <a:pt x="355977" y="57546"/>
                    <a:pt x="316679" y="169983"/>
                  </a:cubicBezTo>
                  <a:close/>
                </a:path>
              </a:pathLst>
            </a:custGeom>
            <a:grpFill/>
            <a:ln w="38141" cap="flat">
              <a:noFill/>
              <a:prstDash val="solid"/>
              <a:miter/>
            </a:ln>
          </p:spPr>
          <p:txBody>
            <a:bodyPr rtlCol="0" anchor="ctr"/>
            <a:lstStyle/>
            <a:p>
              <a:endParaRPr lang="en-GB"/>
            </a:p>
          </p:txBody>
        </p:sp>
        <p:sp>
          <p:nvSpPr>
            <p:cNvPr id="37" name="Freeform 18">
              <a:extLst>
                <a:ext uri="{FF2B5EF4-FFF2-40B4-BE49-F238E27FC236}">
                  <a16:creationId xmlns:a16="http://schemas.microsoft.com/office/drawing/2014/main" id="{716E8A61-C3F7-4EE3-9E98-38BE72B3F184}"/>
                </a:ext>
              </a:extLst>
            </p:cNvPr>
            <p:cNvSpPr/>
            <p:nvPr/>
          </p:nvSpPr>
          <p:spPr>
            <a:xfrm>
              <a:off x="6831774" y="3758837"/>
              <a:ext cx="419694" cy="757154"/>
            </a:xfrm>
            <a:custGeom>
              <a:avLst/>
              <a:gdLst>
                <a:gd name="connsiteX0" fmla="*/ 338045 w 419694"/>
                <a:gd name="connsiteY0" fmla="*/ 657588 h 757154"/>
                <a:gd name="connsiteX1" fmla="*/ 338045 w 419694"/>
                <a:gd name="connsiteY1" fmla="*/ 0 h 757154"/>
                <a:gd name="connsiteX2" fmla="*/ 2671 w 419694"/>
                <a:gd name="connsiteY2" fmla="*/ 0 h 757154"/>
                <a:gd name="connsiteX3" fmla="*/ 0 w 419694"/>
                <a:gd name="connsiteY3" fmla="*/ 20822 h 757154"/>
                <a:gd name="connsiteX4" fmla="*/ 97674 w 419694"/>
                <a:gd name="connsiteY4" fmla="*/ 120388 h 757154"/>
                <a:gd name="connsiteX5" fmla="*/ 108358 w 419694"/>
                <a:gd name="connsiteY5" fmla="*/ 154460 h 757154"/>
                <a:gd name="connsiteX6" fmla="*/ 108358 w 419694"/>
                <a:gd name="connsiteY6" fmla="*/ 657588 h 757154"/>
                <a:gd name="connsiteX7" fmla="*/ 95004 w 419694"/>
                <a:gd name="connsiteY7" fmla="*/ 691660 h 757154"/>
                <a:gd name="connsiteX8" fmla="*/ 2671 w 419694"/>
                <a:gd name="connsiteY8" fmla="*/ 762454 h 757154"/>
                <a:gd name="connsiteX9" fmla="*/ 2671 w 419694"/>
                <a:gd name="connsiteY9" fmla="*/ 785926 h 757154"/>
                <a:gd name="connsiteX10" fmla="*/ 443350 w 419694"/>
                <a:gd name="connsiteY10" fmla="*/ 785926 h 757154"/>
                <a:gd name="connsiteX11" fmla="*/ 443350 w 419694"/>
                <a:gd name="connsiteY11" fmla="*/ 762454 h 757154"/>
                <a:gd name="connsiteX12" fmla="*/ 353688 w 419694"/>
                <a:gd name="connsiteY12" fmla="*/ 691660 h 757154"/>
                <a:gd name="connsiteX13" fmla="*/ 338045 w 419694"/>
                <a:gd name="connsiteY13" fmla="*/ 657588 h 757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19694" h="757154">
                  <a:moveTo>
                    <a:pt x="338045" y="657588"/>
                  </a:moveTo>
                  <a:lnTo>
                    <a:pt x="338045" y="0"/>
                  </a:lnTo>
                  <a:lnTo>
                    <a:pt x="2671" y="0"/>
                  </a:lnTo>
                  <a:lnTo>
                    <a:pt x="0" y="20822"/>
                  </a:lnTo>
                  <a:lnTo>
                    <a:pt x="97674" y="120388"/>
                  </a:lnTo>
                  <a:cubicBezTo>
                    <a:pt x="106831" y="130609"/>
                    <a:pt x="108358" y="138559"/>
                    <a:pt x="108358" y="154460"/>
                  </a:cubicBezTo>
                  <a:lnTo>
                    <a:pt x="108358" y="657588"/>
                  </a:lnTo>
                  <a:cubicBezTo>
                    <a:pt x="108358" y="675760"/>
                    <a:pt x="109121" y="679546"/>
                    <a:pt x="95004" y="691660"/>
                  </a:cubicBezTo>
                  <a:lnTo>
                    <a:pt x="2671" y="762454"/>
                  </a:lnTo>
                  <a:lnTo>
                    <a:pt x="2671" y="785926"/>
                  </a:lnTo>
                  <a:lnTo>
                    <a:pt x="443350" y="785926"/>
                  </a:lnTo>
                  <a:lnTo>
                    <a:pt x="443350" y="762454"/>
                  </a:lnTo>
                  <a:lnTo>
                    <a:pt x="353688" y="691660"/>
                  </a:lnTo>
                  <a:cubicBezTo>
                    <a:pt x="338045" y="678410"/>
                    <a:pt x="338045" y="678410"/>
                    <a:pt x="338045" y="657588"/>
                  </a:cubicBezTo>
                  <a:close/>
                </a:path>
              </a:pathLst>
            </a:custGeom>
            <a:grpFill/>
            <a:ln w="38141" cap="flat">
              <a:noFill/>
              <a:prstDash val="solid"/>
              <a:miter/>
            </a:ln>
          </p:spPr>
          <p:txBody>
            <a:bodyPr rtlCol="0" anchor="ctr"/>
            <a:lstStyle/>
            <a:p>
              <a:endParaRPr lang="en-GB"/>
            </a:p>
          </p:txBody>
        </p:sp>
        <p:sp>
          <p:nvSpPr>
            <p:cNvPr id="38" name="Freeform 19">
              <a:extLst>
                <a:ext uri="{FF2B5EF4-FFF2-40B4-BE49-F238E27FC236}">
                  <a16:creationId xmlns:a16="http://schemas.microsoft.com/office/drawing/2014/main" id="{AA1A9E62-361B-4A35-8EF1-31D38251CC9F}"/>
                </a:ext>
              </a:extLst>
            </p:cNvPr>
            <p:cNvSpPr/>
            <p:nvPr/>
          </p:nvSpPr>
          <p:spPr>
            <a:xfrm>
              <a:off x="5905394" y="3421146"/>
              <a:ext cx="839389" cy="1097873"/>
            </a:xfrm>
            <a:custGeom>
              <a:avLst/>
              <a:gdLst>
                <a:gd name="connsiteX0" fmla="*/ 0 w 839388"/>
                <a:gd name="connsiteY0" fmla="*/ 25743 h 1097873"/>
                <a:gd name="connsiteX1" fmla="*/ 132013 w 839388"/>
                <a:gd name="connsiteY1" fmla="*/ 130609 h 1097873"/>
                <a:gd name="connsiteX2" fmla="*/ 145367 w 839388"/>
                <a:gd name="connsiteY2" fmla="*/ 164681 h 1097873"/>
                <a:gd name="connsiteX3" fmla="*/ 145367 w 839388"/>
                <a:gd name="connsiteY3" fmla="*/ 968779 h 1097873"/>
                <a:gd name="connsiteX4" fmla="*/ 132013 w 839388"/>
                <a:gd name="connsiteY4" fmla="*/ 1000201 h 1097873"/>
                <a:gd name="connsiteX5" fmla="*/ 10683 w 839388"/>
                <a:gd name="connsiteY5" fmla="*/ 1097116 h 1097873"/>
                <a:gd name="connsiteX6" fmla="*/ 10683 w 839388"/>
                <a:gd name="connsiteY6" fmla="*/ 1123238 h 1097873"/>
                <a:gd name="connsiteX7" fmla="*/ 591388 w 839388"/>
                <a:gd name="connsiteY7" fmla="*/ 1123238 h 1097873"/>
                <a:gd name="connsiteX8" fmla="*/ 591388 w 839388"/>
                <a:gd name="connsiteY8" fmla="*/ 1097116 h 1097873"/>
                <a:gd name="connsiteX9" fmla="*/ 427707 w 839388"/>
                <a:gd name="connsiteY9" fmla="*/ 997551 h 1097873"/>
                <a:gd name="connsiteX10" fmla="*/ 406722 w 839388"/>
                <a:gd name="connsiteY10" fmla="*/ 958179 h 1097873"/>
                <a:gd name="connsiteX11" fmla="*/ 406722 w 839388"/>
                <a:gd name="connsiteY11" fmla="*/ 609888 h 1097873"/>
                <a:gd name="connsiteX12" fmla="*/ 528052 w 839388"/>
                <a:gd name="connsiteY12" fmla="*/ 609888 h 1097873"/>
                <a:gd name="connsiteX13" fmla="*/ 681050 w 839388"/>
                <a:gd name="connsiteY13" fmla="*/ 769647 h 1097873"/>
                <a:gd name="connsiteX14" fmla="*/ 707376 w 839388"/>
                <a:gd name="connsiteY14" fmla="*/ 769647 h 1097873"/>
                <a:gd name="connsiteX15" fmla="*/ 707376 w 839388"/>
                <a:gd name="connsiteY15" fmla="*/ 377063 h 1097873"/>
                <a:gd name="connsiteX16" fmla="*/ 681050 w 839388"/>
                <a:gd name="connsiteY16" fmla="*/ 377063 h 1097873"/>
                <a:gd name="connsiteX17" fmla="*/ 528052 w 839388"/>
                <a:gd name="connsiteY17" fmla="*/ 536822 h 1097873"/>
                <a:gd name="connsiteX18" fmla="*/ 406722 w 839388"/>
                <a:gd name="connsiteY18" fmla="*/ 536822 h 1097873"/>
                <a:gd name="connsiteX19" fmla="*/ 406722 w 839388"/>
                <a:gd name="connsiteY19" fmla="*/ 73065 h 1097873"/>
                <a:gd name="connsiteX20" fmla="*/ 620385 w 839388"/>
                <a:gd name="connsiteY20" fmla="*/ 73065 h 1097873"/>
                <a:gd name="connsiteX21" fmla="*/ 823746 w 839388"/>
                <a:gd name="connsiteY21" fmla="*/ 282797 h 1097873"/>
                <a:gd name="connsiteX22" fmla="*/ 850072 w 839388"/>
                <a:gd name="connsiteY22" fmla="*/ 282797 h 1097873"/>
                <a:gd name="connsiteX23" fmla="*/ 850072 w 839388"/>
                <a:gd name="connsiteY23" fmla="*/ 0 h 1097873"/>
                <a:gd name="connsiteX24" fmla="*/ 0 w 839388"/>
                <a:gd name="connsiteY24" fmla="*/ 0 h 1097873"/>
                <a:gd name="connsiteX25" fmla="*/ 0 w 839388"/>
                <a:gd name="connsiteY25" fmla="*/ 25743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839388" h="1097873">
                  <a:moveTo>
                    <a:pt x="0" y="25743"/>
                  </a:moveTo>
                  <a:lnTo>
                    <a:pt x="132013" y="130609"/>
                  </a:lnTo>
                  <a:cubicBezTo>
                    <a:pt x="145367" y="141209"/>
                    <a:pt x="145367" y="146509"/>
                    <a:pt x="145367" y="164681"/>
                  </a:cubicBezTo>
                  <a:lnTo>
                    <a:pt x="145367" y="968779"/>
                  </a:lnTo>
                  <a:cubicBezTo>
                    <a:pt x="145367" y="988086"/>
                    <a:pt x="144604" y="989222"/>
                    <a:pt x="132013" y="1000201"/>
                  </a:cubicBezTo>
                  <a:lnTo>
                    <a:pt x="10683" y="1097116"/>
                  </a:lnTo>
                  <a:lnTo>
                    <a:pt x="10683" y="1123238"/>
                  </a:lnTo>
                  <a:lnTo>
                    <a:pt x="591388" y="1123238"/>
                  </a:lnTo>
                  <a:lnTo>
                    <a:pt x="591388" y="1097116"/>
                  </a:lnTo>
                  <a:lnTo>
                    <a:pt x="427707" y="997551"/>
                  </a:lnTo>
                  <a:cubicBezTo>
                    <a:pt x="407867" y="985436"/>
                    <a:pt x="406722" y="981272"/>
                    <a:pt x="406722" y="958179"/>
                  </a:cubicBezTo>
                  <a:lnTo>
                    <a:pt x="406722" y="609888"/>
                  </a:lnTo>
                  <a:lnTo>
                    <a:pt x="528052" y="609888"/>
                  </a:lnTo>
                  <a:lnTo>
                    <a:pt x="681050" y="769647"/>
                  </a:lnTo>
                  <a:lnTo>
                    <a:pt x="707376" y="769647"/>
                  </a:lnTo>
                  <a:lnTo>
                    <a:pt x="707376" y="377063"/>
                  </a:lnTo>
                  <a:lnTo>
                    <a:pt x="681050" y="377063"/>
                  </a:lnTo>
                  <a:lnTo>
                    <a:pt x="528052" y="536822"/>
                  </a:lnTo>
                  <a:lnTo>
                    <a:pt x="406722" y="536822"/>
                  </a:lnTo>
                  <a:lnTo>
                    <a:pt x="406722" y="73065"/>
                  </a:lnTo>
                  <a:lnTo>
                    <a:pt x="620385" y="73065"/>
                  </a:lnTo>
                  <a:lnTo>
                    <a:pt x="823746" y="282797"/>
                  </a:lnTo>
                  <a:lnTo>
                    <a:pt x="850072" y="282797"/>
                  </a:lnTo>
                  <a:lnTo>
                    <a:pt x="850072" y="0"/>
                  </a:lnTo>
                  <a:lnTo>
                    <a:pt x="0" y="0"/>
                  </a:lnTo>
                  <a:lnTo>
                    <a:pt x="0" y="25743"/>
                  </a:lnTo>
                  <a:close/>
                </a:path>
              </a:pathLst>
            </a:custGeom>
            <a:grpFill/>
            <a:ln w="38141" cap="flat">
              <a:noFill/>
              <a:prstDash val="solid"/>
              <a:miter/>
            </a:ln>
          </p:spPr>
          <p:txBody>
            <a:bodyPr rtlCol="0" anchor="ctr"/>
            <a:lstStyle/>
            <a:p>
              <a:endParaRPr lang="en-GB"/>
            </a:p>
          </p:txBody>
        </p:sp>
        <p:sp>
          <p:nvSpPr>
            <p:cNvPr id="39" name="Freeform 20">
              <a:extLst>
                <a:ext uri="{FF2B5EF4-FFF2-40B4-BE49-F238E27FC236}">
                  <a16:creationId xmlns:a16="http://schemas.microsoft.com/office/drawing/2014/main" id="{64250B16-9A9F-4D8B-84C6-FBCD6FA6AB69}"/>
                </a:ext>
              </a:extLst>
            </p:cNvPr>
            <p:cNvSpPr/>
            <p:nvPr/>
          </p:nvSpPr>
          <p:spPr>
            <a:xfrm>
              <a:off x="4192659" y="1898887"/>
              <a:ext cx="724927" cy="719296"/>
            </a:xfrm>
            <a:custGeom>
              <a:avLst/>
              <a:gdLst>
                <a:gd name="connsiteX0" fmla="*/ 668077 w 724926"/>
                <a:gd name="connsiteY0" fmla="*/ 735954 h 719296"/>
                <a:gd name="connsiteX1" fmla="*/ 741715 w 724926"/>
                <a:gd name="connsiteY1" fmla="*/ 735954 h 719296"/>
                <a:gd name="connsiteX2" fmla="*/ 741715 w 724926"/>
                <a:gd name="connsiteY2" fmla="*/ 0 h 719296"/>
                <a:gd name="connsiteX3" fmla="*/ 0 w 724926"/>
                <a:gd name="connsiteY3" fmla="*/ 0 h 719296"/>
                <a:gd name="connsiteX4" fmla="*/ 0 w 724926"/>
                <a:gd name="connsiteY4" fmla="*/ 73065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668077" y="735954"/>
                  </a:moveTo>
                  <a:lnTo>
                    <a:pt x="741715" y="735954"/>
                  </a:lnTo>
                  <a:lnTo>
                    <a:pt x="741715" y="0"/>
                  </a:lnTo>
                  <a:lnTo>
                    <a:pt x="0" y="0"/>
                  </a:lnTo>
                  <a:lnTo>
                    <a:pt x="0" y="73065"/>
                  </a:lnTo>
                  <a:close/>
                </a:path>
              </a:pathLst>
            </a:custGeom>
            <a:solidFill>
              <a:schemeClr val="accent1"/>
            </a:solidFill>
            <a:ln w="38141" cap="flat">
              <a:noFill/>
              <a:prstDash val="solid"/>
              <a:miter/>
            </a:ln>
          </p:spPr>
          <p:txBody>
            <a:bodyPr rtlCol="0" anchor="ctr"/>
            <a:lstStyle/>
            <a:p>
              <a:endParaRPr lang="en-GB"/>
            </a:p>
          </p:txBody>
        </p:sp>
        <p:sp>
          <p:nvSpPr>
            <p:cNvPr id="40" name="Freeform 21">
              <a:extLst>
                <a:ext uri="{FF2B5EF4-FFF2-40B4-BE49-F238E27FC236}">
                  <a16:creationId xmlns:a16="http://schemas.microsoft.com/office/drawing/2014/main" id="{850F7053-9138-4B26-8D35-4F6F6E49A485}"/>
                </a:ext>
              </a:extLst>
            </p:cNvPr>
            <p:cNvSpPr/>
            <p:nvPr/>
          </p:nvSpPr>
          <p:spPr>
            <a:xfrm>
              <a:off x="4192659" y="2779079"/>
              <a:ext cx="534157" cy="908585"/>
            </a:xfrm>
            <a:custGeom>
              <a:avLst/>
              <a:gdLst>
                <a:gd name="connsiteX0" fmla="*/ 470058 w 534156"/>
                <a:gd name="connsiteY0" fmla="*/ 935085 h 908584"/>
                <a:gd name="connsiteX1" fmla="*/ 543695 w 534156"/>
                <a:gd name="connsiteY1" fmla="*/ 935085 h 908584"/>
                <a:gd name="connsiteX2" fmla="*/ 543695 w 534156"/>
                <a:gd name="connsiteY2" fmla="*/ 0 h 908584"/>
                <a:gd name="connsiteX3" fmla="*/ 470058 w 534156"/>
                <a:gd name="connsiteY3" fmla="*/ 0 h 908584"/>
                <a:gd name="connsiteX4" fmla="*/ 0 w 534156"/>
                <a:gd name="connsiteY4" fmla="*/ 468678 h 908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156" h="908584">
                  <a:moveTo>
                    <a:pt x="470058" y="935085"/>
                  </a:moveTo>
                  <a:lnTo>
                    <a:pt x="543695" y="935085"/>
                  </a:lnTo>
                  <a:lnTo>
                    <a:pt x="543695" y="0"/>
                  </a:lnTo>
                  <a:lnTo>
                    <a:pt x="470058" y="0"/>
                  </a:lnTo>
                  <a:lnTo>
                    <a:pt x="0" y="468678"/>
                  </a:lnTo>
                  <a:close/>
                </a:path>
              </a:pathLst>
            </a:custGeom>
            <a:solidFill>
              <a:schemeClr val="accent1"/>
            </a:solidFill>
            <a:ln w="38141" cap="flat">
              <a:noFill/>
              <a:prstDash val="solid"/>
              <a:miter/>
            </a:ln>
          </p:spPr>
          <p:txBody>
            <a:bodyPr rtlCol="0" anchor="ctr"/>
            <a:lstStyle/>
            <a:p>
              <a:endParaRPr lang="en-GB"/>
            </a:p>
          </p:txBody>
        </p:sp>
        <p:sp>
          <p:nvSpPr>
            <p:cNvPr id="41" name="Freeform 22">
              <a:extLst>
                <a:ext uri="{FF2B5EF4-FFF2-40B4-BE49-F238E27FC236}">
                  <a16:creationId xmlns:a16="http://schemas.microsoft.com/office/drawing/2014/main" id="{8CF30111-A647-475F-92BA-B6181F24B908}"/>
                </a:ext>
              </a:extLst>
            </p:cNvPr>
            <p:cNvSpPr/>
            <p:nvPr/>
          </p:nvSpPr>
          <p:spPr>
            <a:xfrm>
              <a:off x="2418878" y="1898887"/>
              <a:ext cx="724927" cy="719296"/>
            </a:xfrm>
            <a:custGeom>
              <a:avLst/>
              <a:gdLst>
                <a:gd name="connsiteX0" fmla="*/ 0 w 724926"/>
                <a:gd name="connsiteY0" fmla="*/ 735954 h 719296"/>
                <a:gd name="connsiteX1" fmla="*/ 74019 w 724926"/>
                <a:gd name="connsiteY1" fmla="*/ 735954 h 719296"/>
                <a:gd name="connsiteX2" fmla="*/ 739044 w 724926"/>
                <a:gd name="connsiteY2" fmla="*/ 73065 h 719296"/>
                <a:gd name="connsiteX3" fmla="*/ 739044 w 724926"/>
                <a:gd name="connsiteY3" fmla="*/ 0 h 719296"/>
                <a:gd name="connsiteX4" fmla="*/ 0 w 724926"/>
                <a:gd name="connsiteY4" fmla="*/ 0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0" y="735954"/>
                  </a:moveTo>
                  <a:lnTo>
                    <a:pt x="74019" y="735954"/>
                  </a:lnTo>
                  <a:lnTo>
                    <a:pt x="739044" y="73065"/>
                  </a:lnTo>
                  <a:lnTo>
                    <a:pt x="739044" y="0"/>
                  </a:lnTo>
                  <a:lnTo>
                    <a:pt x="0" y="0"/>
                  </a:lnTo>
                  <a:close/>
                </a:path>
              </a:pathLst>
            </a:custGeom>
            <a:solidFill>
              <a:schemeClr val="accent1"/>
            </a:solidFill>
            <a:ln w="38141" cap="flat">
              <a:noFill/>
              <a:prstDash val="solid"/>
              <a:miter/>
            </a:ln>
          </p:spPr>
          <p:txBody>
            <a:bodyPr rtlCol="0" anchor="ctr"/>
            <a:lstStyle/>
            <a:p>
              <a:endParaRPr lang="en-GB"/>
            </a:p>
          </p:txBody>
        </p:sp>
        <p:sp>
          <p:nvSpPr>
            <p:cNvPr id="42" name="Freeform 23">
              <a:extLst>
                <a:ext uri="{FF2B5EF4-FFF2-40B4-BE49-F238E27FC236}">
                  <a16:creationId xmlns:a16="http://schemas.microsoft.com/office/drawing/2014/main" id="{58FC3833-9E80-4BD8-B910-EDA47636E070}"/>
                </a:ext>
              </a:extLst>
            </p:cNvPr>
            <p:cNvSpPr/>
            <p:nvPr/>
          </p:nvSpPr>
          <p:spPr>
            <a:xfrm>
              <a:off x="2933576" y="1898887"/>
              <a:ext cx="1449854" cy="2612182"/>
            </a:xfrm>
            <a:custGeom>
              <a:avLst/>
              <a:gdLst>
                <a:gd name="connsiteX0" fmla="*/ 0 w 1449853"/>
                <a:gd name="connsiteY0" fmla="*/ 2645875 h 2612181"/>
                <a:gd name="connsiteX1" fmla="*/ 1483429 w 1449853"/>
                <a:gd name="connsiteY1" fmla="*/ 2645875 h 2612181"/>
                <a:gd name="connsiteX2" fmla="*/ 1483429 w 1449853"/>
                <a:gd name="connsiteY2" fmla="*/ 2572431 h 2612181"/>
                <a:gd name="connsiteX3" fmla="*/ 1111427 w 1449853"/>
                <a:gd name="connsiteY3" fmla="*/ 2205590 h 2612181"/>
                <a:gd name="connsiteX4" fmla="*/ 1111427 w 1449853"/>
                <a:gd name="connsiteY4" fmla="*/ 0 h 2612181"/>
                <a:gd name="connsiteX5" fmla="*/ 372002 w 1449853"/>
                <a:gd name="connsiteY5" fmla="*/ 0 h 2612181"/>
                <a:gd name="connsiteX6" fmla="*/ 372002 w 1449853"/>
                <a:gd name="connsiteY6" fmla="*/ 2205590 h 2612181"/>
                <a:gd name="connsiteX7" fmla="*/ 0 w 1449853"/>
                <a:gd name="connsiteY7" fmla="*/ 2572431 h 2612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49853" h="2612181">
                  <a:moveTo>
                    <a:pt x="0" y="2645875"/>
                  </a:moveTo>
                  <a:lnTo>
                    <a:pt x="1483429" y="2645875"/>
                  </a:lnTo>
                  <a:lnTo>
                    <a:pt x="1483429" y="2572431"/>
                  </a:lnTo>
                  <a:lnTo>
                    <a:pt x="1111427" y="2205590"/>
                  </a:lnTo>
                  <a:lnTo>
                    <a:pt x="1111427" y="0"/>
                  </a:lnTo>
                  <a:lnTo>
                    <a:pt x="372002" y="0"/>
                  </a:lnTo>
                  <a:lnTo>
                    <a:pt x="372002" y="2205590"/>
                  </a:lnTo>
                  <a:lnTo>
                    <a:pt x="0" y="2572431"/>
                  </a:lnTo>
                  <a:close/>
                </a:path>
              </a:pathLst>
            </a:custGeom>
            <a:solidFill>
              <a:schemeClr val="accent1"/>
            </a:solidFill>
            <a:ln w="38141" cap="flat">
              <a:noFill/>
              <a:prstDash val="solid"/>
              <a:miter/>
            </a:ln>
          </p:spPr>
          <p:txBody>
            <a:bodyPr rtlCol="0" anchor="ctr"/>
            <a:lstStyle/>
            <a:p>
              <a:endParaRPr lang="en-GB"/>
            </a:p>
          </p:txBody>
        </p:sp>
      </p:grpSp>
    </p:spTree>
    <p:extLst>
      <p:ext uri="{BB962C8B-B14F-4D97-AF65-F5344CB8AC3E}">
        <p14:creationId xmlns:p14="http://schemas.microsoft.com/office/powerpoint/2010/main" val="39324231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resentation title slide 4">
    <p:bg>
      <p:bgPr>
        <a:solidFill>
          <a:schemeClr val="accent2"/>
        </a:solidFill>
        <a:effectLst/>
      </p:bgPr>
    </p:bg>
    <p:spTree>
      <p:nvGrpSpPr>
        <p:cNvPr id="1" name=""/>
        <p:cNvGrpSpPr/>
        <p:nvPr/>
      </p:nvGrpSpPr>
      <p:grpSpPr>
        <a:xfrm>
          <a:off x="0" y="0"/>
          <a:ext cx="0" cy="0"/>
          <a:chOff x="0" y="0"/>
          <a:chExt cx="0" cy="0"/>
        </a:xfrm>
      </p:grpSpPr>
      <p:sp>
        <p:nvSpPr>
          <p:cNvPr id="75" name="Freeform 74">
            <a:extLst>
              <a:ext uri="{FF2B5EF4-FFF2-40B4-BE49-F238E27FC236}">
                <a16:creationId xmlns:a16="http://schemas.microsoft.com/office/drawing/2014/main" id="{1E35399D-E6A0-4F4B-8505-085107316030}"/>
              </a:ext>
            </a:extLst>
          </p:cNvPr>
          <p:cNvSpPr/>
          <p:nvPr userDrawn="1"/>
        </p:nvSpPr>
        <p:spPr>
          <a:xfrm flipV="1">
            <a:off x="0" y="0"/>
            <a:ext cx="12192000" cy="6858000"/>
          </a:xfrm>
          <a:custGeom>
            <a:avLst/>
            <a:gdLst>
              <a:gd name="connsiteX0" fmla="*/ 0 w 12192000"/>
              <a:gd name="connsiteY0" fmla="*/ 6858000 h 6858000"/>
              <a:gd name="connsiteX1" fmla="*/ 12192000 w 12192000"/>
              <a:gd name="connsiteY1" fmla="*/ 6858000 h 6858000"/>
              <a:gd name="connsiteX2" fmla="*/ 12192000 w 12192000"/>
              <a:gd name="connsiteY2" fmla="*/ 5590798 h 6858000"/>
              <a:gd name="connsiteX3" fmla="*/ 7162370 w 12192000"/>
              <a:gd name="connsiteY3" fmla="*/ 561175 h 6858000"/>
              <a:gd name="connsiteX4" fmla="*/ 7162370 w 12192000"/>
              <a:gd name="connsiteY4" fmla="*/ 1 h 6858000"/>
              <a:gd name="connsiteX5" fmla="*/ 12192000 w 12192000"/>
              <a:gd name="connsiteY5" fmla="*/ 1 h 6858000"/>
              <a:gd name="connsiteX6" fmla="*/ 12192000 w 12192000"/>
              <a:gd name="connsiteY6" fmla="*/ 0 h 6858000"/>
              <a:gd name="connsiteX7" fmla="*/ 0 w 12192000"/>
              <a:gd name="connsiteY7" fmla="*/ 0 h 6858000"/>
              <a:gd name="connsiteX8" fmla="*/ 0 w 12192000"/>
              <a:gd name="connsiteY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192000" h="6858000">
                <a:moveTo>
                  <a:pt x="0" y="6858000"/>
                </a:moveTo>
                <a:lnTo>
                  <a:pt x="12192000" y="6858000"/>
                </a:lnTo>
                <a:lnTo>
                  <a:pt x="12192000" y="5590798"/>
                </a:lnTo>
                <a:lnTo>
                  <a:pt x="7162370" y="561175"/>
                </a:lnTo>
                <a:lnTo>
                  <a:pt x="7162370" y="1"/>
                </a:lnTo>
                <a:lnTo>
                  <a:pt x="12192000" y="1"/>
                </a:lnTo>
                <a:lnTo>
                  <a:pt x="12192000" y="0"/>
                </a:lnTo>
                <a:lnTo>
                  <a:pt x="0" y="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itle 1">
            <a:extLst>
              <a:ext uri="{FF2B5EF4-FFF2-40B4-BE49-F238E27FC236}">
                <a16:creationId xmlns:a16="http://schemas.microsoft.com/office/drawing/2014/main" id="{50451FA5-AFA3-C14D-BD78-27C704F035BE}"/>
              </a:ext>
            </a:extLst>
          </p:cNvPr>
          <p:cNvSpPr>
            <a:spLocks noGrp="1"/>
          </p:cNvSpPr>
          <p:nvPr>
            <p:ph type="ctrTitle" hasCustomPrompt="1"/>
          </p:nvPr>
        </p:nvSpPr>
        <p:spPr>
          <a:xfrm>
            <a:off x="635001" y="1143273"/>
            <a:ext cx="5941646" cy="1692525"/>
          </a:xfrm>
        </p:spPr>
        <p:txBody>
          <a:bodyPr anchor="b"/>
          <a:lstStyle>
            <a:lvl1pPr algn="l">
              <a:defRPr sz="6000">
                <a:solidFill>
                  <a:schemeClr val="accent1"/>
                </a:solidFill>
              </a:defRPr>
            </a:lvl1pPr>
          </a:lstStyle>
          <a:p>
            <a:r>
              <a:rPr lang="en-US"/>
              <a:t>Click to edit title style</a:t>
            </a:r>
            <a:endParaRPr lang="en-GB"/>
          </a:p>
        </p:txBody>
      </p:sp>
      <p:sp>
        <p:nvSpPr>
          <p:cNvPr id="8" name="Subtitle 2">
            <a:extLst>
              <a:ext uri="{FF2B5EF4-FFF2-40B4-BE49-F238E27FC236}">
                <a16:creationId xmlns:a16="http://schemas.microsoft.com/office/drawing/2014/main" id="{FACC5D96-66B4-5543-943A-7F3DE402995C}"/>
              </a:ext>
            </a:extLst>
          </p:cNvPr>
          <p:cNvSpPr>
            <a:spLocks noGrp="1"/>
          </p:cNvSpPr>
          <p:nvPr>
            <p:ph type="subTitle" idx="1"/>
          </p:nvPr>
        </p:nvSpPr>
        <p:spPr>
          <a:xfrm>
            <a:off x="635000" y="2835798"/>
            <a:ext cx="5941647" cy="498475"/>
          </a:xfrm>
        </p:spPr>
        <p:txBody>
          <a:bodyPr>
            <a:normAutofit/>
          </a:bodyPr>
          <a:lstStyle>
            <a:lvl1pPr marL="0" indent="0" algn="l">
              <a:buNone/>
              <a:defRPr sz="3000" b="0">
                <a:solidFill>
                  <a:sysClr val="windowText" lastClr="000000"/>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80" name="Picture Placeholder 6">
            <a:extLst>
              <a:ext uri="{FF2B5EF4-FFF2-40B4-BE49-F238E27FC236}">
                <a16:creationId xmlns:a16="http://schemas.microsoft.com/office/drawing/2014/main" id="{87252549-4B3B-A54E-9B0F-1B923381C557}"/>
              </a:ext>
            </a:extLst>
          </p:cNvPr>
          <p:cNvSpPr>
            <a:spLocks noGrp="1"/>
          </p:cNvSpPr>
          <p:nvPr>
            <p:ph type="pic" sz="quarter" idx="11"/>
          </p:nvPr>
        </p:nvSpPr>
        <p:spPr>
          <a:xfrm>
            <a:off x="5157311" y="0"/>
            <a:ext cx="5500777" cy="6858000"/>
          </a:xfrm>
        </p:spPr>
        <p:txBody>
          <a:bodyPr/>
          <a:lstStyle/>
          <a:p>
            <a:r>
              <a:rPr lang="en-US"/>
              <a:t>Click icon to add picture</a:t>
            </a:r>
            <a:endParaRPr lang="en-GB"/>
          </a:p>
        </p:txBody>
      </p:sp>
      <p:pic>
        <p:nvPicPr>
          <p:cNvPr id="26" name="Picture 25" descr="A picture containing shape&#10;&#10;Description automatically generated">
            <a:extLst>
              <a:ext uri="{FF2B5EF4-FFF2-40B4-BE49-F238E27FC236}">
                <a16:creationId xmlns:a16="http://schemas.microsoft.com/office/drawing/2014/main" id="{1065198E-C17E-4C66-8FC7-00ACE79EB130}"/>
              </a:ext>
            </a:extLst>
          </p:cNvPr>
          <p:cNvPicPr>
            <a:picLocks noChangeAspect="1"/>
          </p:cNvPicPr>
          <p:nvPr userDrawn="1"/>
        </p:nvPicPr>
        <p:blipFill>
          <a:blip r:embed="rId2"/>
          <a:stretch>
            <a:fillRect/>
          </a:stretch>
        </p:blipFill>
        <p:spPr>
          <a:xfrm>
            <a:off x="8873816" y="5320800"/>
            <a:ext cx="3318184" cy="1537200"/>
          </a:xfrm>
          <a:prstGeom prst="rect">
            <a:avLst/>
          </a:prstGeom>
        </p:spPr>
      </p:pic>
    </p:spTree>
    <p:extLst>
      <p:ext uri="{BB962C8B-B14F-4D97-AF65-F5344CB8AC3E}">
        <p14:creationId xmlns:p14="http://schemas.microsoft.com/office/powerpoint/2010/main" val="24694391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obj" preserve="1">
  <p:cSld name="Agenda">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7C4B2F-4DEA-9441-82B8-3FA8C01E31DC}"/>
              </a:ext>
            </a:extLst>
          </p:cNvPr>
          <p:cNvSpPr>
            <a:spLocks noGrp="1"/>
          </p:cNvSpPr>
          <p:nvPr>
            <p:ph type="title" hasCustomPrompt="1"/>
          </p:nvPr>
        </p:nvSpPr>
        <p:spPr/>
        <p:txBody>
          <a:bodyPr/>
          <a:lstStyle>
            <a:lvl1pPr>
              <a:defRPr>
                <a:solidFill>
                  <a:schemeClr val="bg1"/>
                </a:solidFill>
              </a:defRPr>
            </a:lvl1pPr>
          </a:lstStyle>
          <a:p>
            <a:r>
              <a:rPr lang="en-US"/>
              <a:t>Click to edit slide title</a:t>
            </a:r>
            <a:endParaRPr lang="en-GB"/>
          </a:p>
        </p:txBody>
      </p:sp>
      <p:sp>
        <p:nvSpPr>
          <p:cNvPr id="3" name="Content Placeholder 2">
            <a:extLst>
              <a:ext uri="{FF2B5EF4-FFF2-40B4-BE49-F238E27FC236}">
                <a16:creationId xmlns:a16="http://schemas.microsoft.com/office/drawing/2014/main" id="{C1B6C373-BD88-B746-96B1-B644BF86872C}"/>
              </a:ext>
            </a:extLst>
          </p:cNvPr>
          <p:cNvSpPr>
            <a:spLocks noGrp="1"/>
          </p:cNvSpPr>
          <p:nvPr>
            <p:ph idx="1"/>
          </p:nvPr>
        </p:nvSpPr>
        <p:spPr>
          <a:xfrm>
            <a:off x="635000" y="2019300"/>
            <a:ext cx="10918825" cy="4200525"/>
          </a:xfrm>
        </p:spPr>
        <p:txBody>
          <a:bodyPr>
            <a:normAutofit/>
          </a:bodyPr>
          <a:lstStyle>
            <a:lvl1pPr marL="252000" indent="-252000">
              <a:spcBef>
                <a:spcPts val="600"/>
              </a:spcBef>
              <a:buFont typeface="Arial" panose="020B0604020202020204" pitchFamily="34" charset="0"/>
              <a:buChar char="•"/>
              <a:defRPr sz="3000" b="0">
                <a:solidFill>
                  <a:schemeClr val="bg1"/>
                </a:solidFill>
              </a:defRPr>
            </a:lvl1pPr>
            <a:lvl2pPr marL="252000" indent="0">
              <a:spcBef>
                <a:spcPts val="0"/>
              </a:spcBef>
              <a:buFont typeface="Courier New" panose="02070309020205020404" pitchFamily="49" charset="0"/>
              <a:buNone/>
              <a:defRPr sz="3000" b="0">
                <a:solidFill>
                  <a:schemeClr val="bg1"/>
                </a:solidFill>
              </a:defRPr>
            </a:lvl2pPr>
            <a:lvl3pPr marL="252000" indent="-252000">
              <a:spcBef>
                <a:spcPts val="600"/>
              </a:spcBef>
              <a:buFont typeface="Arial" panose="020B0604020202020204" pitchFamily="34" charset="0"/>
              <a:buChar char="•"/>
              <a:defRPr sz="3000" b="0">
                <a:solidFill>
                  <a:schemeClr val="bg1"/>
                </a:solidFill>
              </a:defRPr>
            </a:lvl3pPr>
            <a:lvl4pPr marL="252000" indent="-252000">
              <a:spcBef>
                <a:spcPts val="600"/>
              </a:spcBef>
              <a:buFont typeface="Arial" panose="020B0604020202020204" pitchFamily="34" charset="0"/>
              <a:buChar char="•"/>
              <a:defRPr sz="2600" b="0">
                <a:solidFill>
                  <a:schemeClr val="bg1"/>
                </a:solidFill>
              </a:defRPr>
            </a:lvl4pPr>
            <a:lvl5pPr marL="252000" indent="-252000">
              <a:spcBef>
                <a:spcPts val="600"/>
              </a:spcBef>
              <a:buFont typeface="Arial" panose="020B0604020202020204" pitchFamily="34" charset="0"/>
              <a:buChar char="•"/>
              <a:defRPr sz="2600" b="0">
                <a:solidFill>
                  <a:schemeClr val="bg1"/>
                </a:solidFill>
              </a:defRPr>
            </a:lvl5pPr>
          </a:lstStyle>
          <a:p>
            <a:pPr lvl="0"/>
            <a:r>
              <a:rPr lang="en-US"/>
              <a:t>Click to edit Master text styles</a:t>
            </a:r>
          </a:p>
        </p:txBody>
      </p:sp>
      <p:sp>
        <p:nvSpPr>
          <p:cNvPr id="6" name="Slide Number Placeholder 5">
            <a:extLst>
              <a:ext uri="{FF2B5EF4-FFF2-40B4-BE49-F238E27FC236}">
                <a16:creationId xmlns:a16="http://schemas.microsoft.com/office/drawing/2014/main" id="{492A74D8-59D1-D94E-8752-185CC18B6E7F}"/>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pic>
        <p:nvPicPr>
          <p:cNvPr id="53" name="Picture 52" descr="A picture containing drawing&#10;&#10;Description automatically generated">
            <a:extLst>
              <a:ext uri="{FF2B5EF4-FFF2-40B4-BE49-F238E27FC236}">
                <a16:creationId xmlns:a16="http://schemas.microsoft.com/office/drawing/2014/main" id="{05C62823-D6D6-481D-9DB5-FEAAA906187C}"/>
              </a:ext>
            </a:extLst>
          </p:cNvPr>
          <p:cNvPicPr>
            <a:picLocks noChangeAspect="1"/>
          </p:cNvPicPr>
          <p:nvPr userDrawn="1"/>
        </p:nvPicPr>
        <p:blipFill>
          <a:blip r:embed="rId2"/>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27468073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7C4B2F-4DEA-9441-82B8-3FA8C01E31DC}"/>
              </a:ext>
            </a:extLst>
          </p:cNvPr>
          <p:cNvSpPr>
            <a:spLocks noGrp="1"/>
          </p:cNvSpPr>
          <p:nvPr>
            <p:ph type="title" hasCustomPrompt="1"/>
          </p:nvPr>
        </p:nvSpPr>
        <p:spPr/>
        <p:txBody>
          <a:bodyPr/>
          <a:lstStyle>
            <a:lvl1pPr>
              <a:defRPr/>
            </a:lvl1pPr>
          </a:lstStyle>
          <a:p>
            <a:r>
              <a:rPr lang="en-US"/>
              <a:t>Click to edit slide title</a:t>
            </a:r>
            <a:endParaRPr lang="en-GB"/>
          </a:p>
        </p:txBody>
      </p:sp>
      <p:sp>
        <p:nvSpPr>
          <p:cNvPr id="3" name="Content Placeholder 2">
            <a:extLst>
              <a:ext uri="{FF2B5EF4-FFF2-40B4-BE49-F238E27FC236}">
                <a16:creationId xmlns:a16="http://schemas.microsoft.com/office/drawing/2014/main" id="{C1B6C373-BD88-B746-96B1-B644BF86872C}"/>
              </a:ext>
            </a:extLst>
          </p:cNvPr>
          <p:cNvSpPr>
            <a:spLocks noGrp="1"/>
          </p:cNvSpPr>
          <p:nvPr>
            <p:ph idx="1"/>
          </p:nvPr>
        </p:nvSpPr>
        <p:spPr>
          <a:xfrm>
            <a:off x="638176" y="2019300"/>
            <a:ext cx="10918825" cy="4103369"/>
          </a:xfrm>
        </p:spPr>
        <p:txBody>
          <a:bodyPr/>
          <a:lstStyle/>
          <a:p>
            <a:pPr lvl="0"/>
            <a:r>
              <a:rPr lang="en-US"/>
              <a:t>Click to edit Master text styles</a:t>
            </a:r>
          </a:p>
          <a:p>
            <a:pPr lvl="1"/>
            <a:r>
              <a:rPr lang="en-US"/>
              <a:t>Second level</a:t>
            </a:r>
          </a:p>
          <a:p>
            <a:pPr lvl="2"/>
            <a:r>
              <a:rPr lang="en-US"/>
              <a:t>Third level</a:t>
            </a:r>
          </a:p>
        </p:txBody>
      </p:sp>
      <p:sp>
        <p:nvSpPr>
          <p:cNvPr id="6" name="Slide Number Placeholder 5">
            <a:extLst>
              <a:ext uri="{FF2B5EF4-FFF2-40B4-BE49-F238E27FC236}">
                <a16:creationId xmlns:a16="http://schemas.microsoft.com/office/drawing/2014/main" id="{492A74D8-59D1-D94E-8752-185CC18B6E7F}"/>
              </a:ext>
            </a:extLst>
          </p:cNvPr>
          <p:cNvSpPr>
            <a:spLocks noGrp="1"/>
          </p:cNvSpPr>
          <p:nvPr>
            <p:ph type="sldNum" sz="quarter" idx="12"/>
          </p:nvPr>
        </p:nvSpPr>
        <p:spPr/>
        <p:txBody>
          <a:bodyPr/>
          <a:lstStyle/>
          <a:p>
            <a:fld id="{6B6EFD66-0F65-0C43-B4F5-A9CE99357F25}" type="slidenum">
              <a:rPr lang="en-GB" smtClean="0"/>
              <a:t>‹#›</a:t>
            </a:fld>
            <a:endParaRPr lang="en-GB"/>
          </a:p>
        </p:txBody>
      </p:sp>
    </p:spTree>
    <p:extLst>
      <p:ext uri="{BB962C8B-B14F-4D97-AF65-F5344CB8AC3E}">
        <p14:creationId xmlns:p14="http://schemas.microsoft.com/office/powerpoint/2010/main" val="17765985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E1697-2915-7E4B-9002-A1955EACE852}"/>
              </a:ext>
            </a:extLst>
          </p:cNvPr>
          <p:cNvSpPr>
            <a:spLocks noGrp="1"/>
          </p:cNvSpPr>
          <p:nvPr>
            <p:ph type="title" hasCustomPrompt="1"/>
          </p:nvPr>
        </p:nvSpPr>
        <p:spPr/>
        <p:txBody>
          <a:bodyPr/>
          <a:lstStyle>
            <a:lvl1pPr>
              <a:defRPr/>
            </a:lvl1pPr>
          </a:lstStyle>
          <a:p>
            <a:r>
              <a:rPr lang="en-US"/>
              <a:t>Click to edit slide title</a:t>
            </a:r>
            <a:endParaRPr lang="en-GB"/>
          </a:p>
        </p:txBody>
      </p:sp>
      <p:sp>
        <p:nvSpPr>
          <p:cNvPr id="3" name="Content Placeholder 2">
            <a:extLst>
              <a:ext uri="{FF2B5EF4-FFF2-40B4-BE49-F238E27FC236}">
                <a16:creationId xmlns:a16="http://schemas.microsoft.com/office/drawing/2014/main" id="{DA279A2F-8E3B-3D4E-AD06-228D8430A46C}"/>
              </a:ext>
            </a:extLst>
          </p:cNvPr>
          <p:cNvSpPr>
            <a:spLocks noGrp="1"/>
          </p:cNvSpPr>
          <p:nvPr>
            <p:ph sz="half" idx="1"/>
          </p:nvPr>
        </p:nvSpPr>
        <p:spPr>
          <a:xfrm>
            <a:off x="634999" y="2019300"/>
            <a:ext cx="5407026" cy="4200526"/>
          </a:xfrm>
        </p:spPr>
        <p:txBody>
          <a:bodyPr/>
          <a:lstStyle/>
          <a:p>
            <a:pPr lvl="0"/>
            <a:r>
              <a:rPr lang="en-US"/>
              <a:t>Click to edit Master text styles</a:t>
            </a:r>
          </a:p>
          <a:p>
            <a:pPr lvl="1"/>
            <a:r>
              <a:rPr lang="en-US"/>
              <a:t>Second level</a:t>
            </a:r>
          </a:p>
          <a:p>
            <a:pPr lvl="2"/>
            <a:r>
              <a:rPr lang="en-US"/>
              <a:t>Third level</a:t>
            </a:r>
          </a:p>
        </p:txBody>
      </p:sp>
      <p:sp>
        <p:nvSpPr>
          <p:cNvPr id="4" name="Content Placeholder 3">
            <a:extLst>
              <a:ext uri="{FF2B5EF4-FFF2-40B4-BE49-F238E27FC236}">
                <a16:creationId xmlns:a16="http://schemas.microsoft.com/office/drawing/2014/main" id="{F57FE220-AAFE-3041-8718-2EF99FFFA232}"/>
              </a:ext>
            </a:extLst>
          </p:cNvPr>
          <p:cNvSpPr>
            <a:spLocks noGrp="1"/>
          </p:cNvSpPr>
          <p:nvPr>
            <p:ph sz="half" idx="2"/>
          </p:nvPr>
        </p:nvSpPr>
        <p:spPr>
          <a:xfrm>
            <a:off x="6159500" y="2019299"/>
            <a:ext cx="5394325" cy="4200525"/>
          </a:xfrm>
        </p:spPr>
        <p:txBody>
          <a:bodyPr/>
          <a:lstStyle/>
          <a:p>
            <a:pPr lvl="0"/>
            <a:r>
              <a:rPr lang="en-US"/>
              <a:t>Click to edit Master text styles</a:t>
            </a:r>
          </a:p>
          <a:p>
            <a:pPr lvl="1"/>
            <a:r>
              <a:rPr lang="en-US"/>
              <a:t>Second level</a:t>
            </a:r>
          </a:p>
          <a:p>
            <a:pPr lvl="2"/>
            <a:r>
              <a:rPr lang="en-US"/>
              <a:t>Third level</a:t>
            </a:r>
          </a:p>
        </p:txBody>
      </p:sp>
      <p:sp>
        <p:nvSpPr>
          <p:cNvPr id="7" name="Slide Number Placeholder 6">
            <a:extLst>
              <a:ext uri="{FF2B5EF4-FFF2-40B4-BE49-F238E27FC236}">
                <a16:creationId xmlns:a16="http://schemas.microsoft.com/office/drawing/2014/main" id="{088A5B60-2EC0-4140-B7E1-AD0BCCADE3C7}"/>
              </a:ext>
            </a:extLst>
          </p:cNvPr>
          <p:cNvSpPr>
            <a:spLocks noGrp="1"/>
          </p:cNvSpPr>
          <p:nvPr>
            <p:ph type="sldNum" sz="quarter" idx="12"/>
          </p:nvPr>
        </p:nvSpPr>
        <p:spPr/>
        <p:txBody>
          <a:bodyPr/>
          <a:lstStyle/>
          <a:p>
            <a:fld id="{6B6EFD66-0F65-0C43-B4F5-A9CE99357F25}" type="slidenum">
              <a:rPr lang="en-GB" smtClean="0"/>
              <a:t>‹#›</a:t>
            </a:fld>
            <a:endParaRPr lang="en-GB"/>
          </a:p>
        </p:txBody>
      </p:sp>
    </p:spTree>
    <p:extLst>
      <p:ext uri="{BB962C8B-B14F-4D97-AF65-F5344CB8AC3E}">
        <p14:creationId xmlns:p14="http://schemas.microsoft.com/office/powerpoint/2010/main" val="31186190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reserve="1">
  <p:cSld name="Three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E1697-2915-7E4B-9002-A1955EACE852}"/>
              </a:ext>
            </a:extLst>
          </p:cNvPr>
          <p:cNvSpPr>
            <a:spLocks noGrp="1"/>
          </p:cNvSpPr>
          <p:nvPr>
            <p:ph type="title" hasCustomPrompt="1"/>
          </p:nvPr>
        </p:nvSpPr>
        <p:spPr/>
        <p:txBody>
          <a:bodyPr/>
          <a:lstStyle>
            <a:lvl1pPr>
              <a:defRPr/>
            </a:lvl1pPr>
          </a:lstStyle>
          <a:p>
            <a:r>
              <a:rPr lang="en-US"/>
              <a:t>Click to edit slide title</a:t>
            </a:r>
            <a:endParaRPr lang="en-GB"/>
          </a:p>
        </p:txBody>
      </p:sp>
      <p:sp>
        <p:nvSpPr>
          <p:cNvPr id="3" name="Content Placeholder 2">
            <a:extLst>
              <a:ext uri="{FF2B5EF4-FFF2-40B4-BE49-F238E27FC236}">
                <a16:creationId xmlns:a16="http://schemas.microsoft.com/office/drawing/2014/main" id="{DA279A2F-8E3B-3D4E-AD06-228D8430A46C}"/>
              </a:ext>
            </a:extLst>
          </p:cNvPr>
          <p:cNvSpPr>
            <a:spLocks noGrp="1"/>
          </p:cNvSpPr>
          <p:nvPr>
            <p:ph sz="half" idx="1"/>
          </p:nvPr>
        </p:nvSpPr>
        <p:spPr>
          <a:xfrm>
            <a:off x="634999" y="2019299"/>
            <a:ext cx="3552826" cy="4203701"/>
          </a:xfrm>
        </p:spPr>
        <p:txBody>
          <a:bodyPr>
            <a:normAutofit/>
          </a:bodyPr>
          <a:lstStyle>
            <a:lvl1pPr>
              <a:defRPr sz="3200"/>
            </a:lvl1pPr>
            <a:lvl2pPr>
              <a:defRPr sz="3000"/>
            </a:lvl2pPr>
            <a:lvl3pPr>
              <a:defRPr sz="3000"/>
            </a:lvl3pPr>
            <a:lvl4pPr>
              <a:defRPr sz="1400"/>
            </a:lvl4pPr>
            <a:lvl5pPr>
              <a:defRPr sz="1800"/>
            </a:lvl5pPr>
          </a:lstStyle>
          <a:p>
            <a:pPr lvl="0"/>
            <a:r>
              <a:rPr lang="en-US"/>
              <a:t>Click to edit Master text styles</a:t>
            </a:r>
          </a:p>
          <a:p>
            <a:pPr lvl="1"/>
            <a:r>
              <a:rPr lang="en-US"/>
              <a:t>Second level</a:t>
            </a:r>
          </a:p>
          <a:p>
            <a:pPr lvl="2"/>
            <a:r>
              <a:rPr lang="en-US"/>
              <a:t>Third level</a:t>
            </a:r>
          </a:p>
        </p:txBody>
      </p:sp>
      <p:sp>
        <p:nvSpPr>
          <p:cNvPr id="4" name="Content Placeholder 3">
            <a:extLst>
              <a:ext uri="{FF2B5EF4-FFF2-40B4-BE49-F238E27FC236}">
                <a16:creationId xmlns:a16="http://schemas.microsoft.com/office/drawing/2014/main" id="{F57FE220-AAFE-3041-8718-2EF99FFFA232}"/>
              </a:ext>
            </a:extLst>
          </p:cNvPr>
          <p:cNvSpPr>
            <a:spLocks noGrp="1"/>
          </p:cNvSpPr>
          <p:nvPr>
            <p:ph sz="half" idx="2"/>
          </p:nvPr>
        </p:nvSpPr>
        <p:spPr>
          <a:xfrm>
            <a:off x="4318000" y="2019299"/>
            <a:ext cx="3552825" cy="4203701"/>
          </a:xfrm>
        </p:spPr>
        <p:txBody>
          <a:bodyPr>
            <a:normAutofit/>
          </a:bodyPr>
          <a:lstStyle>
            <a:lvl1pPr>
              <a:defRPr sz="3200"/>
            </a:lvl1pPr>
            <a:lvl2pPr>
              <a:defRPr sz="3000"/>
            </a:lvl2pPr>
            <a:lvl3pPr>
              <a:defRPr sz="3000"/>
            </a:lvl3pPr>
            <a:lvl4pPr>
              <a:defRPr sz="1400"/>
            </a:lvl4pPr>
            <a:lvl5pPr>
              <a:defRPr sz="1800"/>
            </a:lvl5pPr>
          </a:lstStyle>
          <a:p>
            <a:pPr lvl="0"/>
            <a:r>
              <a:rPr lang="en-US"/>
              <a:t>Click to edit Master text styles</a:t>
            </a:r>
          </a:p>
          <a:p>
            <a:pPr lvl="1"/>
            <a:r>
              <a:rPr lang="en-US"/>
              <a:t>Second level</a:t>
            </a:r>
          </a:p>
          <a:p>
            <a:pPr lvl="2"/>
            <a:r>
              <a:rPr lang="en-US"/>
              <a:t>Third level</a:t>
            </a:r>
          </a:p>
        </p:txBody>
      </p:sp>
      <p:sp>
        <p:nvSpPr>
          <p:cNvPr id="7" name="Slide Number Placeholder 6">
            <a:extLst>
              <a:ext uri="{FF2B5EF4-FFF2-40B4-BE49-F238E27FC236}">
                <a16:creationId xmlns:a16="http://schemas.microsoft.com/office/drawing/2014/main" id="{088A5B60-2EC0-4140-B7E1-AD0BCCADE3C7}"/>
              </a:ext>
            </a:extLst>
          </p:cNvPr>
          <p:cNvSpPr>
            <a:spLocks noGrp="1"/>
          </p:cNvSpPr>
          <p:nvPr>
            <p:ph type="sldNum" sz="quarter" idx="12"/>
          </p:nvPr>
        </p:nvSpPr>
        <p:spPr/>
        <p:txBody>
          <a:bodyPr/>
          <a:lstStyle/>
          <a:p>
            <a:fld id="{6B6EFD66-0F65-0C43-B4F5-A9CE99357F25}" type="slidenum">
              <a:rPr lang="en-GB" smtClean="0"/>
              <a:t>‹#›</a:t>
            </a:fld>
            <a:endParaRPr lang="en-GB"/>
          </a:p>
        </p:txBody>
      </p:sp>
      <p:sp>
        <p:nvSpPr>
          <p:cNvPr id="8" name="Content Placeholder 3">
            <a:extLst>
              <a:ext uri="{FF2B5EF4-FFF2-40B4-BE49-F238E27FC236}">
                <a16:creationId xmlns:a16="http://schemas.microsoft.com/office/drawing/2014/main" id="{DFE290E0-E5A6-E347-AA52-B6E4C80E2033}"/>
              </a:ext>
            </a:extLst>
          </p:cNvPr>
          <p:cNvSpPr>
            <a:spLocks noGrp="1"/>
          </p:cNvSpPr>
          <p:nvPr>
            <p:ph sz="half" idx="13"/>
          </p:nvPr>
        </p:nvSpPr>
        <p:spPr>
          <a:xfrm>
            <a:off x="8001001" y="2019300"/>
            <a:ext cx="3552825" cy="4203700"/>
          </a:xfrm>
        </p:spPr>
        <p:txBody>
          <a:bodyPr>
            <a:normAutofit/>
          </a:bodyPr>
          <a:lstStyle>
            <a:lvl1pPr>
              <a:defRPr sz="3200"/>
            </a:lvl1pPr>
            <a:lvl2pPr>
              <a:defRPr sz="3000"/>
            </a:lvl2pPr>
            <a:lvl3pPr>
              <a:defRPr sz="3000"/>
            </a:lvl3pPr>
            <a:lvl4pPr>
              <a:defRPr sz="1400"/>
            </a:lvl4pPr>
            <a:lvl5pPr>
              <a:defRPr sz="18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0828083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p:txBody>
          <a:bodyPr/>
          <a:lstStyle>
            <a:lvl1pPr>
              <a:defRPr/>
            </a:lvl1pPr>
          </a:lstStyle>
          <a:p>
            <a:r>
              <a:rPr lang="en-US"/>
              <a:t>Click to edit slide title</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p>
            <a:fld id="{6B6EFD66-0F65-0C43-B4F5-A9CE99357F25}" type="slidenum">
              <a:rPr lang="en-GB" smtClean="0"/>
              <a:t>‹#›</a:t>
            </a:fld>
            <a:endParaRPr lang="en-GB"/>
          </a:p>
        </p:txBody>
      </p:sp>
    </p:spTree>
    <p:extLst>
      <p:ext uri="{BB962C8B-B14F-4D97-AF65-F5344CB8AC3E}">
        <p14:creationId xmlns:p14="http://schemas.microsoft.com/office/powerpoint/2010/main" val="1252353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8237AD50-7A21-9741-BCC7-9532119ADD99}"/>
              </a:ext>
            </a:extLst>
          </p:cNvPr>
          <p:cNvSpPr>
            <a:spLocks noGrp="1"/>
          </p:cNvSpPr>
          <p:nvPr>
            <p:ph type="sldNum" sz="quarter" idx="12"/>
          </p:nvPr>
        </p:nvSpPr>
        <p:spPr/>
        <p:txBody>
          <a:bodyPr/>
          <a:lstStyle/>
          <a:p>
            <a:fld id="{6B6EFD66-0F65-0C43-B4F5-A9CE99357F25}" type="slidenum">
              <a:rPr lang="en-GB" smtClean="0"/>
              <a:t>‹#›</a:t>
            </a:fld>
            <a:endParaRPr lang="en-GB"/>
          </a:p>
        </p:txBody>
      </p:sp>
    </p:spTree>
    <p:extLst>
      <p:ext uri="{BB962C8B-B14F-4D97-AF65-F5344CB8AC3E}">
        <p14:creationId xmlns:p14="http://schemas.microsoft.com/office/powerpoint/2010/main" val="101832267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Split content 1">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65AD9219-8528-1342-BB78-DFFB8BA6A57C}"/>
              </a:ext>
            </a:extLst>
          </p:cNvPr>
          <p:cNvSpPr/>
          <p:nvPr userDrawn="1"/>
        </p:nvSpPr>
        <p:spPr>
          <a:xfrm flipH="1">
            <a:off x="0" y="0"/>
            <a:ext cx="609341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631827" y="648855"/>
            <a:ext cx="4829172" cy="1368980"/>
          </a:xfrm>
        </p:spPr>
        <p:txBody>
          <a:bodyPr anchor="t"/>
          <a:lstStyle>
            <a:lvl1pPr>
              <a:defRPr/>
            </a:lvl1pPr>
          </a:lstStyle>
          <a:p>
            <a:r>
              <a:rPr lang="en-US"/>
              <a:t>Click to edit slide title</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8" name="Content Placeholder 2">
            <a:extLst>
              <a:ext uri="{FF2B5EF4-FFF2-40B4-BE49-F238E27FC236}">
                <a16:creationId xmlns:a16="http://schemas.microsoft.com/office/drawing/2014/main" id="{C0DB00C9-97C5-1641-B718-4138243726A1}"/>
              </a:ext>
            </a:extLst>
          </p:cNvPr>
          <p:cNvSpPr>
            <a:spLocks noGrp="1"/>
          </p:cNvSpPr>
          <p:nvPr>
            <p:ph idx="1"/>
          </p:nvPr>
        </p:nvSpPr>
        <p:spPr>
          <a:xfrm>
            <a:off x="635001" y="2409363"/>
            <a:ext cx="4829172" cy="3810462"/>
          </a:xfrm>
        </p:spPr>
        <p:txBody>
          <a:bodyPr/>
          <a:lstStyle/>
          <a:p>
            <a:pPr lvl="0"/>
            <a:r>
              <a:rPr lang="en-US"/>
              <a:t>Click to edit Master text styles</a:t>
            </a:r>
          </a:p>
          <a:p>
            <a:pPr lvl="1"/>
            <a:r>
              <a:rPr lang="en-US"/>
              <a:t>Second level</a:t>
            </a:r>
          </a:p>
          <a:p>
            <a:pPr lvl="2"/>
            <a:r>
              <a:rPr lang="en-US"/>
              <a:t>Third level</a:t>
            </a:r>
          </a:p>
        </p:txBody>
      </p:sp>
      <p:sp>
        <p:nvSpPr>
          <p:cNvPr id="12" name="Content Placeholder 2">
            <a:extLst>
              <a:ext uri="{FF2B5EF4-FFF2-40B4-BE49-F238E27FC236}">
                <a16:creationId xmlns:a16="http://schemas.microsoft.com/office/drawing/2014/main" id="{3ED1B1E5-A46E-F345-96AF-368FDDFAB346}"/>
              </a:ext>
            </a:extLst>
          </p:cNvPr>
          <p:cNvSpPr>
            <a:spLocks noGrp="1"/>
          </p:cNvSpPr>
          <p:nvPr>
            <p:ph idx="13"/>
          </p:nvPr>
        </p:nvSpPr>
        <p:spPr>
          <a:xfrm>
            <a:off x="6728119" y="2409363"/>
            <a:ext cx="4829172" cy="3810462"/>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pic>
        <p:nvPicPr>
          <p:cNvPr id="63" name="Picture 62" descr="A picture containing drawing&#10;&#10;Description automatically generated">
            <a:extLst>
              <a:ext uri="{FF2B5EF4-FFF2-40B4-BE49-F238E27FC236}">
                <a16:creationId xmlns:a16="http://schemas.microsoft.com/office/drawing/2014/main" id="{8C551B5C-6C12-469F-8D0F-652ECDB69A74}"/>
              </a:ext>
            </a:extLst>
          </p:cNvPr>
          <p:cNvPicPr>
            <a:picLocks noChangeAspect="1"/>
          </p:cNvPicPr>
          <p:nvPr userDrawn="1"/>
        </p:nvPicPr>
        <p:blipFill>
          <a:blip r:embed="rId2"/>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5443631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Split content 2">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65AD9219-8528-1342-BB78-DFFB8BA6A57C}"/>
              </a:ext>
            </a:extLst>
          </p:cNvPr>
          <p:cNvSpPr/>
          <p:nvPr userDrawn="1"/>
        </p:nvSpPr>
        <p:spPr>
          <a:xfrm flipH="1">
            <a:off x="0" y="0"/>
            <a:ext cx="609341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8" name="Content Placeholder 2">
            <a:extLst>
              <a:ext uri="{FF2B5EF4-FFF2-40B4-BE49-F238E27FC236}">
                <a16:creationId xmlns:a16="http://schemas.microsoft.com/office/drawing/2014/main" id="{C0DB00C9-97C5-1641-B718-4138243726A1}"/>
              </a:ext>
            </a:extLst>
          </p:cNvPr>
          <p:cNvSpPr>
            <a:spLocks noGrp="1"/>
          </p:cNvSpPr>
          <p:nvPr>
            <p:ph idx="1"/>
          </p:nvPr>
        </p:nvSpPr>
        <p:spPr>
          <a:xfrm>
            <a:off x="635001" y="2409364"/>
            <a:ext cx="4829172" cy="3810462"/>
          </a:xfrm>
        </p:spPr>
        <p:txBody>
          <a:bodyPr/>
          <a:lstStyle/>
          <a:p>
            <a:pPr lvl="0"/>
            <a:r>
              <a:rPr lang="en-US"/>
              <a:t>Click to edit Master text styles</a:t>
            </a:r>
          </a:p>
          <a:p>
            <a:pPr lvl="1"/>
            <a:r>
              <a:rPr lang="en-US"/>
              <a:t>Second level</a:t>
            </a:r>
          </a:p>
          <a:p>
            <a:pPr lvl="2"/>
            <a:r>
              <a:rPr lang="en-US"/>
              <a:t>Third level</a:t>
            </a:r>
          </a:p>
        </p:txBody>
      </p:sp>
      <p:sp>
        <p:nvSpPr>
          <p:cNvPr id="12" name="Content Placeholder 2">
            <a:extLst>
              <a:ext uri="{FF2B5EF4-FFF2-40B4-BE49-F238E27FC236}">
                <a16:creationId xmlns:a16="http://schemas.microsoft.com/office/drawing/2014/main" id="{3ED1B1E5-A46E-F345-96AF-368FDDFAB346}"/>
              </a:ext>
            </a:extLst>
          </p:cNvPr>
          <p:cNvSpPr>
            <a:spLocks noGrp="1"/>
          </p:cNvSpPr>
          <p:nvPr>
            <p:ph idx="13"/>
          </p:nvPr>
        </p:nvSpPr>
        <p:spPr>
          <a:xfrm>
            <a:off x="6728119" y="2409364"/>
            <a:ext cx="4829172" cy="3810461"/>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pic>
        <p:nvPicPr>
          <p:cNvPr id="47" name="Picture 46" descr="A close up of a logo&#10;&#10;Description automatically generated">
            <a:extLst>
              <a:ext uri="{FF2B5EF4-FFF2-40B4-BE49-F238E27FC236}">
                <a16:creationId xmlns:a16="http://schemas.microsoft.com/office/drawing/2014/main" id="{E33CF35B-5230-4602-BEBA-4CA392488035}"/>
              </a:ext>
            </a:extLst>
          </p:cNvPr>
          <p:cNvPicPr>
            <a:picLocks noChangeAspect="1"/>
          </p:cNvPicPr>
          <p:nvPr userDrawn="1"/>
        </p:nvPicPr>
        <p:blipFill>
          <a:blip r:embed="rId2"/>
          <a:stretch>
            <a:fillRect/>
          </a:stretch>
        </p:blipFill>
        <p:spPr>
          <a:xfrm>
            <a:off x="11277601" y="208613"/>
            <a:ext cx="564778" cy="585035"/>
          </a:xfrm>
          <a:prstGeom prst="rect">
            <a:avLst/>
          </a:prstGeom>
        </p:spPr>
      </p:pic>
      <p:sp>
        <p:nvSpPr>
          <p:cNvPr id="9" name="Title 1">
            <a:extLst>
              <a:ext uri="{FF2B5EF4-FFF2-40B4-BE49-F238E27FC236}">
                <a16:creationId xmlns:a16="http://schemas.microsoft.com/office/drawing/2014/main" id="{D56CA13D-7841-4756-8436-AC3FC3C67611}"/>
              </a:ext>
            </a:extLst>
          </p:cNvPr>
          <p:cNvSpPr>
            <a:spLocks noGrp="1"/>
          </p:cNvSpPr>
          <p:nvPr>
            <p:ph type="title" hasCustomPrompt="1"/>
          </p:nvPr>
        </p:nvSpPr>
        <p:spPr>
          <a:xfrm>
            <a:off x="631827" y="648855"/>
            <a:ext cx="4832346" cy="1368980"/>
          </a:xfrm>
        </p:spPr>
        <p:txBody>
          <a:bodyPr anchor="t"/>
          <a:lstStyle>
            <a:lvl1pPr>
              <a:defRPr/>
            </a:lvl1pPr>
          </a:lstStyle>
          <a:p>
            <a:r>
              <a:rPr lang="en-US"/>
              <a:t>Click to edit slide  title</a:t>
            </a:r>
            <a:endParaRPr lang="en-GB"/>
          </a:p>
        </p:txBody>
      </p:sp>
    </p:spTree>
    <p:extLst>
      <p:ext uri="{BB962C8B-B14F-4D97-AF65-F5344CB8AC3E}">
        <p14:creationId xmlns:p14="http://schemas.microsoft.com/office/powerpoint/2010/main" val="198158316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Key message_short 1">
    <p:bg>
      <p:bgPr>
        <a:solidFill>
          <a:schemeClr val="accent1"/>
        </a:solidFill>
        <a:effectLst/>
      </p:bgPr>
    </p:bg>
    <p:spTree>
      <p:nvGrpSpPr>
        <p:cNvPr id="1" name=""/>
        <p:cNvGrpSpPr/>
        <p:nvPr/>
      </p:nvGrpSpPr>
      <p:grpSpPr>
        <a:xfrm>
          <a:off x="0" y="0"/>
          <a:ext cx="0" cy="0"/>
          <a:chOff x="0" y="0"/>
          <a:chExt cx="0" cy="0"/>
        </a:xfrm>
      </p:grpSpPr>
      <p:sp>
        <p:nvSpPr>
          <p:cNvPr id="10" name="Freeform 9">
            <a:extLst>
              <a:ext uri="{FF2B5EF4-FFF2-40B4-BE49-F238E27FC236}">
                <a16:creationId xmlns:a16="http://schemas.microsoft.com/office/drawing/2014/main" id="{07AF7B59-30C6-4849-A569-4B158A806395}"/>
              </a:ext>
            </a:extLst>
          </p:cNvPr>
          <p:cNvSpPr/>
          <p:nvPr userDrawn="1"/>
        </p:nvSpPr>
        <p:spPr>
          <a:xfrm rot="15900000">
            <a:off x="5266544" y="667998"/>
            <a:ext cx="1549740" cy="5684523"/>
          </a:xfrm>
          <a:custGeom>
            <a:avLst/>
            <a:gdLst>
              <a:gd name="connsiteX0" fmla="*/ 1549740 w 1549740"/>
              <a:gd name="connsiteY0" fmla="*/ 154836 h 5684523"/>
              <a:gd name="connsiteX1" fmla="*/ 1549740 w 1549740"/>
              <a:gd name="connsiteY1" fmla="*/ 1193927 h 5684523"/>
              <a:gd name="connsiteX2" fmla="*/ 1549739 w 1549740"/>
              <a:gd name="connsiteY2" fmla="*/ 4490597 h 5684523"/>
              <a:gd name="connsiteX3" fmla="*/ 1549739 w 1549740"/>
              <a:gd name="connsiteY3" fmla="*/ 5529687 h 5684523"/>
              <a:gd name="connsiteX4" fmla="*/ 1394777 w 1549740"/>
              <a:gd name="connsiteY4" fmla="*/ 5684523 h 5684523"/>
              <a:gd name="connsiteX5" fmla="*/ 154961 w 1549740"/>
              <a:gd name="connsiteY5" fmla="*/ 5684523 h 5684523"/>
              <a:gd name="connsiteX6" fmla="*/ 0 w 1549740"/>
              <a:gd name="connsiteY6" fmla="*/ 5529687 h 5684523"/>
              <a:gd name="connsiteX7" fmla="*/ 0 w 1549740"/>
              <a:gd name="connsiteY7" fmla="*/ 4490597 h 5684523"/>
              <a:gd name="connsiteX8" fmla="*/ 0 w 1549740"/>
              <a:gd name="connsiteY8" fmla="*/ 1193927 h 5684523"/>
              <a:gd name="connsiteX9" fmla="*/ 0 w 1549740"/>
              <a:gd name="connsiteY9" fmla="*/ 154836 h 5684523"/>
              <a:gd name="connsiteX10" fmla="*/ 154962 w 1549740"/>
              <a:gd name="connsiteY10" fmla="*/ 0 h 5684523"/>
              <a:gd name="connsiteX11" fmla="*/ 1394777 w 1549740"/>
              <a:gd name="connsiteY11" fmla="*/ 0 h 5684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49740" h="5684523">
                <a:moveTo>
                  <a:pt x="1549740" y="154836"/>
                </a:moveTo>
                <a:lnTo>
                  <a:pt x="1549740" y="1193927"/>
                </a:lnTo>
                <a:lnTo>
                  <a:pt x="1549739" y="4490597"/>
                </a:lnTo>
                <a:lnTo>
                  <a:pt x="1549739" y="5529687"/>
                </a:lnTo>
                <a:lnTo>
                  <a:pt x="1394777" y="5684523"/>
                </a:lnTo>
                <a:lnTo>
                  <a:pt x="154961" y="5684523"/>
                </a:lnTo>
                <a:lnTo>
                  <a:pt x="0" y="5529687"/>
                </a:lnTo>
                <a:lnTo>
                  <a:pt x="0" y="4490597"/>
                </a:lnTo>
                <a:lnTo>
                  <a:pt x="0" y="1193927"/>
                </a:lnTo>
                <a:lnTo>
                  <a:pt x="0" y="154836"/>
                </a:lnTo>
                <a:lnTo>
                  <a:pt x="154962" y="0"/>
                </a:lnTo>
                <a:lnTo>
                  <a:pt x="1394777" y="0"/>
                </a:lnTo>
                <a:close/>
              </a:path>
            </a:pathLst>
          </a:custGeom>
          <a:solidFill>
            <a:schemeClr val="bg1"/>
          </a:solidFill>
          <a:ln w="8382"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2961698" y="2500384"/>
            <a:ext cx="6265430" cy="2119745"/>
          </a:xfrm>
        </p:spPr>
        <p:txBody>
          <a:bodyPr anchor="ctr"/>
          <a:lstStyle>
            <a:lvl1pPr algn="ctr">
              <a:defRPr sz="12500"/>
            </a:lvl1pPr>
          </a:lstStyle>
          <a:p>
            <a:r>
              <a:rPr lang="en-US"/>
              <a:t>short</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3483349" y="2282853"/>
            <a:ext cx="2545976" cy="332399"/>
          </a:xfrm>
        </p:spPr>
        <p:txBody>
          <a:bodyPr wrap="square">
            <a:spAutoFit/>
          </a:bodyPr>
          <a:lstStyle>
            <a:lvl1pPr marL="0" indent="0" algn="l">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44" name="Picture 43" descr="A picture containing drawing&#10;&#10;Description automatically generated">
            <a:extLst>
              <a:ext uri="{FF2B5EF4-FFF2-40B4-BE49-F238E27FC236}">
                <a16:creationId xmlns:a16="http://schemas.microsoft.com/office/drawing/2014/main" id="{46DB4834-88C7-47BD-8AE4-1A1981F9173F}"/>
              </a:ext>
            </a:extLst>
          </p:cNvPr>
          <p:cNvPicPr>
            <a:picLocks noChangeAspect="1"/>
          </p:cNvPicPr>
          <p:nvPr userDrawn="1"/>
        </p:nvPicPr>
        <p:blipFill>
          <a:blip r:embed="rId2"/>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605056851"/>
      </p:ext>
    </p:extLst>
  </p:cSld>
  <p:clrMapOvr>
    <a:masterClrMapping/>
  </p:clrMapOvr>
  <p:extLst>
    <p:ext uri="{DCECCB84-F9BA-43D5-87BE-67443E8EF086}">
      <p15:sldGuideLst xmlns:p15="http://schemas.microsoft.com/office/powerpoint/2012/main"/>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Key message_short 2">
    <p:bg>
      <p:bgPr>
        <a:solidFill>
          <a:schemeClr val="accent2"/>
        </a:solidFill>
        <a:effectLst/>
      </p:bgPr>
    </p:bg>
    <p:spTree>
      <p:nvGrpSpPr>
        <p:cNvPr id="1" name=""/>
        <p:cNvGrpSpPr/>
        <p:nvPr/>
      </p:nvGrpSpPr>
      <p:grpSpPr>
        <a:xfrm>
          <a:off x="0" y="0"/>
          <a:ext cx="0" cy="0"/>
          <a:chOff x="0" y="0"/>
          <a:chExt cx="0" cy="0"/>
        </a:xfrm>
      </p:grpSpPr>
      <p:sp>
        <p:nvSpPr>
          <p:cNvPr id="10" name="Freeform 9">
            <a:extLst>
              <a:ext uri="{FF2B5EF4-FFF2-40B4-BE49-F238E27FC236}">
                <a16:creationId xmlns:a16="http://schemas.microsoft.com/office/drawing/2014/main" id="{07AF7B59-30C6-4849-A569-4B158A806395}"/>
              </a:ext>
            </a:extLst>
          </p:cNvPr>
          <p:cNvSpPr/>
          <p:nvPr userDrawn="1"/>
        </p:nvSpPr>
        <p:spPr>
          <a:xfrm rot="15900000">
            <a:off x="5266544" y="667998"/>
            <a:ext cx="1549740" cy="5684523"/>
          </a:xfrm>
          <a:custGeom>
            <a:avLst/>
            <a:gdLst>
              <a:gd name="connsiteX0" fmla="*/ 1549740 w 1549740"/>
              <a:gd name="connsiteY0" fmla="*/ 154836 h 5684523"/>
              <a:gd name="connsiteX1" fmla="*/ 1549740 w 1549740"/>
              <a:gd name="connsiteY1" fmla="*/ 1193927 h 5684523"/>
              <a:gd name="connsiteX2" fmla="*/ 1549739 w 1549740"/>
              <a:gd name="connsiteY2" fmla="*/ 4490597 h 5684523"/>
              <a:gd name="connsiteX3" fmla="*/ 1549739 w 1549740"/>
              <a:gd name="connsiteY3" fmla="*/ 5529687 h 5684523"/>
              <a:gd name="connsiteX4" fmla="*/ 1394777 w 1549740"/>
              <a:gd name="connsiteY4" fmla="*/ 5684523 h 5684523"/>
              <a:gd name="connsiteX5" fmla="*/ 154961 w 1549740"/>
              <a:gd name="connsiteY5" fmla="*/ 5684523 h 5684523"/>
              <a:gd name="connsiteX6" fmla="*/ 0 w 1549740"/>
              <a:gd name="connsiteY6" fmla="*/ 5529687 h 5684523"/>
              <a:gd name="connsiteX7" fmla="*/ 0 w 1549740"/>
              <a:gd name="connsiteY7" fmla="*/ 4490597 h 5684523"/>
              <a:gd name="connsiteX8" fmla="*/ 0 w 1549740"/>
              <a:gd name="connsiteY8" fmla="*/ 1193927 h 5684523"/>
              <a:gd name="connsiteX9" fmla="*/ 0 w 1549740"/>
              <a:gd name="connsiteY9" fmla="*/ 154836 h 5684523"/>
              <a:gd name="connsiteX10" fmla="*/ 154962 w 1549740"/>
              <a:gd name="connsiteY10" fmla="*/ 0 h 5684523"/>
              <a:gd name="connsiteX11" fmla="*/ 1394777 w 1549740"/>
              <a:gd name="connsiteY11" fmla="*/ 0 h 5684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49740" h="5684523">
                <a:moveTo>
                  <a:pt x="1549740" y="154836"/>
                </a:moveTo>
                <a:lnTo>
                  <a:pt x="1549740" y="1193927"/>
                </a:lnTo>
                <a:lnTo>
                  <a:pt x="1549739" y="4490597"/>
                </a:lnTo>
                <a:lnTo>
                  <a:pt x="1549739" y="5529687"/>
                </a:lnTo>
                <a:lnTo>
                  <a:pt x="1394777" y="5684523"/>
                </a:lnTo>
                <a:lnTo>
                  <a:pt x="154961" y="5684523"/>
                </a:lnTo>
                <a:lnTo>
                  <a:pt x="0" y="5529687"/>
                </a:lnTo>
                <a:lnTo>
                  <a:pt x="0" y="4490597"/>
                </a:lnTo>
                <a:lnTo>
                  <a:pt x="0" y="1193927"/>
                </a:lnTo>
                <a:lnTo>
                  <a:pt x="0" y="154836"/>
                </a:lnTo>
                <a:lnTo>
                  <a:pt x="154962" y="0"/>
                </a:lnTo>
                <a:lnTo>
                  <a:pt x="1394777" y="0"/>
                </a:lnTo>
                <a:close/>
              </a:path>
            </a:pathLst>
          </a:custGeom>
          <a:solidFill>
            <a:schemeClr val="bg1"/>
          </a:solidFill>
          <a:ln w="8382"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2961698" y="2500384"/>
            <a:ext cx="6265430" cy="2119745"/>
          </a:xfrm>
        </p:spPr>
        <p:txBody>
          <a:bodyPr anchor="ctr"/>
          <a:lstStyle>
            <a:lvl1pPr algn="ctr">
              <a:defRPr sz="12500"/>
            </a:lvl1pPr>
          </a:lstStyle>
          <a:p>
            <a:r>
              <a:rPr lang="en-US"/>
              <a:t>short</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3483349" y="2282853"/>
            <a:ext cx="2545976" cy="369332"/>
          </a:xfrm>
        </p:spPr>
        <p:txBody>
          <a:bodyPr wrap="square">
            <a:spAutoFit/>
          </a:bodyPr>
          <a:lstStyle>
            <a:lvl1pPr marL="0" indent="0" algn="l">
              <a:buNone/>
              <a:defRPr sz="24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7" name="Picture 6" descr="A close up of a logo&#10;&#10;Description automatically generated">
            <a:extLst>
              <a:ext uri="{FF2B5EF4-FFF2-40B4-BE49-F238E27FC236}">
                <a16:creationId xmlns:a16="http://schemas.microsoft.com/office/drawing/2014/main" id="{2D8F410B-E330-43A6-96CE-F9F13220C790}"/>
              </a:ext>
            </a:extLst>
          </p:cNvPr>
          <p:cNvPicPr>
            <a:picLocks noChangeAspect="1"/>
          </p:cNvPicPr>
          <p:nvPr userDrawn="1"/>
        </p:nvPicPr>
        <p:blipFill>
          <a:blip r:embed="rId2"/>
          <a:stretch>
            <a:fillRect/>
          </a:stretch>
        </p:blipFill>
        <p:spPr>
          <a:xfrm>
            <a:off x="11277601" y="208613"/>
            <a:ext cx="564778" cy="585035"/>
          </a:xfrm>
          <a:prstGeom prst="rect">
            <a:avLst/>
          </a:prstGeom>
        </p:spPr>
      </p:pic>
    </p:spTree>
    <p:extLst>
      <p:ext uri="{BB962C8B-B14F-4D97-AF65-F5344CB8AC3E}">
        <p14:creationId xmlns:p14="http://schemas.microsoft.com/office/powerpoint/2010/main" val="3619949028"/>
      </p:ext>
    </p:extLst>
  </p:cSld>
  <p:clrMapOvr>
    <a:masterClrMapping/>
  </p:clrMapOvr>
  <p:extLst>
    <p:ext uri="{DCECCB84-F9BA-43D5-87BE-67443E8EF086}">
      <p15:sldGuideLst xmlns:p15="http://schemas.microsoft.com/office/powerpoint/2012/main"/>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Key message_medium 1">
    <p:bg>
      <p:bgPr>
        <a:solidFill>
          <a:schemeClr val="accent1"/>
        </a:solidFill>
        <a:effectLst/>
      </p:bgPr>
    </p:bg>
    <p:spTree>
      <p:nvGrpSpPr>
        <p:cNvPr id="1" name=""/>
        <p:cNvGrpSpPr/>
        <p:nvPr/>
      </p:nvGrpSpPr>
      <p:grpSpPr>
        <a:xfrm>
          <a:off x="0" y="0"/>
          <a:ext cx="0" cy="0"/>
          <a:chOff x="0" y="0"/>
          <a:chExt cx="0" cy="0"/>
        </a:xfrm>
      </p:grpSpPr>
      <p:sp>
        <p:nvSpPr>
          <p:cNvPr id="30" name="Freeform 29">
            <a:extLst>
              <a:ext uri="{FF2B5EF4-FFF2-40B4-BE49-F238E27FC236}">
                <a16:creationId xmlns:a16="http://schemas.microsoft.com/office/drawing/2014/main" id="{560F74A0-E25E-D740-A936-EE32A6BB50B5}"/>
              </a:ext>
            </a:extLst>
          </p:cNvPr>
          <p:cNvSpPr/>
          <p:nvPr userDrawn="1"/>
        </p:nvSpPr>
        <p:spPr>
          <a:xfrm rot="16020000">
            <a:off x="5482926" y="220746"/>
            <a:ext cx="1260958" cy="6460450"/>
          </a:xfrm>
          <a:custGeom>
            <a:avLst/>
            <a:gdLst>
              <a:gd name="connsiteX0" fmla="*/ 1260957 w 1260958"/>
              <a:gd name="connsiteY0" fmla="*/ 6334467 h 6460450"/>
              <a:gd name="connsiteX1" fmla="*/ 1134871 w 1260958"/>
              <a:gd name="connsiteY1" fmla="*/ 6460450 h 6460450"/>
              <a:gd name="connsiteX2" fmla="*/ 126086 w 1260958"/>
              <a:gd name="connsiteY2" fmla="*/ 6460450 h 6460450"/>
              <a:gd name="connsiteX3" fmla="*/ 0 w 1260958"/>
              <a:gd name="connsiteY3" fmla="*/ 6334467 h 6460450"/>
              <a:gd name="connsiteX4" fmla="*/ 0 w 1260958"/>
              <a:gd name="connsiteY4" fmla="*/ 2806643 h 6460450"/>
              <a:gd name="connsiteX5" fmla="*/ 1 w 1260958"/>
              <a:gd name="connsiteY5" fmla="*/ 2806643 h 6460450"/>
              <a:gd name="connsiteX6" fmla="*/ 1 w 1260958"/>
              <a:gd name="connsiteY6" fmla="*/ 125984 h 6460450"/>
              <a:gd name="connsiteX7" fmla="*/ 126087 w 1260958"/>
              <a:gd name="connsiteY7" fmla="*/ 0 h 6460450"/>
              <a:gd name="connsiteX8" fmla="*/ 1134872 w 1260958"/>
              <a:gd name="connsiteY8" fmla="*/ 0 h 6460450"/>
              <a:gd name="connsiteX9" fmla="*/ 1260958 w 1260958"/>
              <a:gd name="connsiteY9" fmla="*/ 125983 h 6460450"/>
              <a:gd name="connsiteX10" fmla="*/ 1260958 w 1260958"/>
              <a:gd name="connsiteY10" fmla="*/ 3653807 h 6460450"/>
              <a:gd name="connsiteX11" fmla="*/ 1260957 w 1260958"/>
              <a:gd name="connsiteY11" fmla="*/ 3653808 h 6460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60958" h="6460450">
                <a:moveTo>
                  <a:pt x="1260957" y="6334467"/>
                </a:moveTo>
                <a:lnTo>
                  <a:pt x="1134871" y="6460450"/>
                </a:lnTo>
                <a:lnTo>
                  <a:pt x="126086" y="6460450"/>
                </a:lnTo>
                <a:lnTo>
                  <a:pt x="0" y="6334467"/>
                </a:lnTo>
                <a:lnTo>
                  <a:pt x="0" y="2806643"/>
                </a:lnTo>
                <a:lnTo>
                  <a:pt x="1" y="2806643"/>
                </a:lnTo>
                <a:lnTo>
                  <a:pt x="1" y="125984"/>
                </a:lnTo>
                <a:lnTo>
                  <a:pt x="126087" y="0"/>
                </a:lnTo>
                <a:lnTo>
                  <a:pt x="1134872" y="0"/>
                </a:lnTo>
                <a:lnTo>
                  <a:pt x="1260958" y="125983"/>
                </a:lnTo>
                <a:lnTo>
                  <a:pt x="1260958" y="3653807"/>
                </a:lnTo>
                <a:lnTo>
                  <a:pt x="1260957" y="3653808"/>
                </a:lnTo>
                <a:close/>
              </a:path>
            </a:pathLst>
          </a:custGeom>
          <a:solidFill>
            <a:schemeClr val="bg1"/>
          </a:solidFill>
          <a:ln w="8382" cap="flat">
            <a:noFill/>
            <a:prstDash val="solid"/>
            <a:miter/>
          </a:ln>
        </p:spPr>
        <p:txBody>
          <a:bodyPr rtlCol="0" anchor="ctr"/>
          <a:lstStyle/>
          <a:p>
            <a:endParaRPr lang="en-GB">
              <a:solidFill>
                <a:schemeClr val="tx1"/>
              </a:solidFill>
            </a:endParaRPr>
          </a:p>
        </p:txBody>
      </p:sp>
      <p:sp>
        <p:nvSpPr>
          <p:cNvPr id="2" name="Title 1">
            <a:extLst>
              <a:ext uri="{FF2B5EF4-FFF2-40B4-BE49-F238E27FC236}">
                <a16:creationId xmlns:a16="http://schemas.microsoft.com/office/drawing/2014/main" id="{F8158F22-6386-6B45-8CAA-6B606B6D795F}"/>
              </a:ext>
            </a:extLst>
          </p:cNvPr>
          <p:cNvSpPr>
            <a:spLocks noGrp="1"/>
          </p:cNvSpPr>
          <p:nvPr userDrawn="1">
            <p:ph type="title" hasCustomPrompt="1"/>
          </p:nvPr>
        </p:nvSpPr>
        <p:spPr>
          <a:xfrm>
            <a:off x="2961698" y="2747944"/>
            <a:ext cx="6265430" cy="1495794"/>
          </a:xfrm>
        </p:spPr>
        <p:txBody>
          <a:bodyPr anchor="ctr">
            <a:spAutoFit/>
          </a:bodyPr>
          <a:lstStyle>
            <a:lvl1pPr algn="ctr">
              <a:defRPr sz="10800">
                <a:solidFill>
                  <a:schemeClr val="tx1"/>
                </a:solidFill>
              </a:defRPr>
            </a:lvl1pPr>
          </a:lstStyle>
          <a:p>
            <a:r>
              <a:rPr lang="en-US"/>
              <a:t>medium</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userDrawn="1">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userDrawn="1">
            <p:ph type="subTitle" idx="1" hasCustomPrompt="1"/>
          </p:nvPr>
        </p:nvSpPr>
        <p:spPr>
          <a:xfrm>
            <a:off x="3310125" y="2303637"/>
            <a:ext cx="2719200" cy="369332"/>
          </a:xfrm>
        </p:spPr>
        <p:txBody>
          <a:bodyPr wrap="square">
            <a:spAutoFit/>
          </a:bodyPr>
          <a:lstStyle>
            <a:lvl1pPr marL="0" indent="0" algn="l">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7" name="Picture 6" descr="A picture containing drawing&#10;&#10;Description automatically generated">
            <a:extLst>
              <a:ext uri="{FF2B5EF4-FFF2-40B4-BE49-F238E27FC236}">
                <a16:creationId xmlns:a16="http://schemas.microsoft.com/office/drawing/2014/main" id="{3328DBE9-984F-4E5C-B374-B8B7184F30D3}"/>
              </a:ext>
            </a:extLst>
          </p:cNvPr>
          <p:cNvPicPr>
            <a:picLocks noChangeAspect="1"/>
          </p:cNvPicPr>
          <p:nvPr userDrawn="1"/>
        </p:nvPicPr>
        <p:blipFill>
          <a:blip r:embed="rId2"/>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282018659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Key message_medium 2">
    <p:bg>
      <p:bgPr>
        <a:solidFill>
          <a:schemeClr val="accent2"/>
        </a:solidFill>
        <a:effectLst/>
      </p:bgPr>
    </p:bg>
    <p:spTree>
      <p:nvGrpSpPr>
        <p:cNvPr id="1" name=""/>
        <p:cNvGrpSpPr/>
        <p:nvPr/>
      </p:nvGrpSpPr>
      <p:grpSpPr>
        <a:xfrm>
          <a:off x="0" y="0"/>
          <a:ext cx="0" cy="0"/>
          <a:chOff x="0" y="0"/>
          <a:chExt cx="0" cy="0"/>
        </a:xfrm>
      </p:grpSpPr>
      <p:sp>
        <p:nvSpPr>
          <p:cNvPr id="30" name="Freeform 29">
            <a:extLst>
              <a:ext uri="{FF2B5EF4-FFF2-40B4-BE49-F238E27FC236}">
                <a16:creationId xmlns:a16="http://schemas.microsoft.com/office/drawing/2014/main" id="{560F74A0-E25E-D740-A936-EE32A6BB50B5}"/>
              </a:ext>
            </a:extLst>
          </p:cNvPr>
          <p:cNvSpPr/>
          <p:nvPr userDrawn="1"/>
        </p:nvSpPr>
        <p:spPr>
          <a:xfrm rot="16020000">
            <a:off x="5482926" y="220746"/>
            <a:ext cx="1260958" cy="6460450"/>
          </a:xfrm>
          <a:custGeom>
            <a:avLst/>
            <a:gdLst>
              <a:gd name="connsiteX0" fmla="*/ 1260957 w 1260958"/>
              <a:gd name="connsiteY0" fmla="*/ 6334467 h 6460450"/>
              <a:gd name="connsiteX1" fmla="*/ 1134871 w 1260958"/>
              <a:gd name="connsiteY1" fmla="*/ 6460450 h 6460450"/>
              <a:gd name="connsiteX2" fmla="*/ 126086 w 1260958"/>
              <a:gd name="connsiteY2" fmla="*/ 6460450 h 6460450"/>
              <a:gd name="connsiteX3" fmla="*/ 0 w 1260958"/>
              <a:gd name="connsiteY3" fmla="*/ 6334467 h 6460450"/>
              <a:gd name="connsiteX4" fmla="*/ 0 w 1260958"/>
              <a:gd name="connsiteY4" fmla="*/ 2806643 h 6460450"/>
              <a:gd name="connsiteX5" fmla="*/ 1 w 1260958"/>
              <a:gd name="connsiteY5" fmla="*/ 2806643 h 6460450"/>
              <a:gd name="connsiteX6" fmla="*/ 1 w 1260958"/>
              <a:gd name="connsiteY6" fmla="*/ 125984 h 6460450"/>
              <a:gd name="connsiteX7" fmla="*/ 126087 w 1260958"/>
              <a:gd name="connsiteY7" fmla="*/ 0 h 6460450"/>
              <a:gd name="connsiteX8" fmla="*/ 1134872 w 1260958"/>
              <a:gd name="connsiteY8" fmla="*/ 0 h 6460450"/>
              <a:gd name="connsiteX9" fmla="*/ 1260958 w 1260958"/>
              <a:gd name="connsiteY9" fmla="*/ 125983 h 6460450"/>
              <a:gd name="connsiteX10" fmla="*/ 1260958 w 1260958"/>
              <a:gd name="connsiteY10" fmla="*/ 3653807 h 6460450"/>
              <a:gd name="connsiteX11" fmla="*/ 1260957 w 1260958"/>
              <a:gd name="connsiteY11" fmla="*/ 3653808 h 6460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60958" h="6460450">
                <a:moveTo>
                  <a:pt x="1260957" y="6334467"/>
                </a:moveTo>
                <a:lnTo>
                  <a:pt x="1134871" y="6460450"/>
                </a:lnTo>
                <a:lnTo>
                  <a:pt x="126086" y="6460450"/>
                </a:lnTo>
                <a:lnTo>
                  <a:pt x="0" y="6334467"/>
                </a:lnTo>
                <a:lnTo>
                  <a:pt x="0" y="2806643"/>
                </a:lnTo>
                <a:lnTo>
                  <a:pt x="1" y="2806643"/>
                </a:lnTo>
                <a:lnTo>
                  <a:pt x="1" y="125984"/>
                </a:lnTo>
                <a:lnTo>
                  <a:pt x="126087" y="0"/>
                </a:lnTo>
                <a:lnTo>
                  <a:pt x="1134872" y="0"/>
                </a:lnTo>
                <a:lnTo>
                  <a:pt x="1260958" y="125983"/>
                </a:lnTo>
                <a:lnTo>
                  <a:pt x="1260958" y="3653807"/>
                </a:lnTo>
                <a:lnTo>
                  <a:pt x="1260957" y="3653808"/>
                </a:lnTo>
                <a:close/>
              </a:path>
            </a:pathLst>
          </a:custGeom>
          <a:solidFill>
            <a:schemeClr val="bg1"/>
          </a:solidFill>
          <a:ln w="8382" cap="flat">
            <a:noFill/>
            <a:prstDash val="solid"/>
            <a:miter/>
          </a:ln>
        </p:spPr>
        <p:txBody>
          <a:bodyPr rtlCol="0" anchor="ctr"/>
          <a:lstStyle/>
          <a:p>
            <a:endParaRPr lang="en-GB">
              <a:solidFill>
                <a:schemeClr val="tx1"/>
              </a:solidFill>
            </a:endParaRPr>
          </a:p>
        </p:txBody>
      </p:sp>
      <p:sp>
        <p:nvSpPr>
          <p:cNvPr id="2" name="Title 1">
            <a:extLst>
              <a:ext uri="{FF2B5EF4-FFF2-40B4-BE49-F238E27FC236}">
                <a16:creationId xmlns:a16="http://schemas.microsoft.com/office/drawing/2014/main" id="{F8158F22-6386-6B45-8CAA-6B606B6D795F}"/>
              </a:ext>
            </a:extLst>
          </p:cNvPr>
          <p:cNvSpPr>
            <a:spLocks noGrp="1"/>
          </p:cNvSpPr>
          <p:nvPr userDrawn="1">
            <p:ph type="title" hasCustomPrompt="1"/>
          </p:nvPr>
        </p:nvSpPr>
        <p:spPr>
          <a:xfrm>
            <a:off x="2961698" y="2747944"/>
            <a:ext cx="6265430" cy="1495794"/>
          </a:xfrm>
        </p:spPr>
        <p:txBody>
          <a:bodyPr anchor="ctr">
            <a:spAutoFit/>
          </a:bodyPr>
          <a:lstStyle>
            <a:lvl1pPr algn="ctr">
              <a:defRPr sz="10800">
                <a:solidFill>
                  <a:schemeClr val="tx1"/>
                </a:solidFill>
              </a:defRPr>
            </a:lvl1pPr>
          </a:lstStyle>
          <a:p>
            <a:r>
              <a:rPr lang="en-US"/>
              <a:t>medium</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userDrawn="1">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userDrawn="1">
            <p:ph type="subTitle" idx="1" hasCustomPrompt="1"/>
          </p:nvPr>
        </p:nvSpPr>
        <p:spPr>
          <a:xfrm>
            <a:off x="3310125" y="2303637"/>
            <a:ext cx="2719200" cy="332399"/>
          </a:xfrm>
        </p:spPr>
        <p:txBody>
          <a:bodyPr wrap="square">
            <a:spAutoFit/>
          </a:bodyPr>
          <a:lstStyle>
            <a:lvl1pPr marL="0" indent="0" algn="l">
              <a:buNone/>
              <a:defRPr sz="24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45" name="Picture 44" descr="A close up of a logo&#10;&#10;Description automatically generated">
            <a:extLst>
              <a:ext uri="{FF2B5EF4-FFF2-40B4-BE49-F238E27FC236}">
                <a16:creationId xmlns:a16="http://schemas.microsoft.com/office/drawing/2014/main" id="{9A5E41BA-D5E9-4E55-9661-D7AD2909E6CF}"/>
              </a:ext>
            </a:extLst>
          </p:cNvPr>
          <p:cNvPicPr>
            <a:picLocks noChangeAspect="1"/>
          </p:cNvPicPr>
          <p:nvPr userDrawn="1"/>
        </p:nvPicPr>
        <p:blipFill>
          <a:blip r:embed="rId2"/>
          <a:stretch>
            <a:fillRect/>
          </a:stretch>
        </p:blipFill>
        <p:spPr>
          <a:xfrm>
            <a:off x="11277601" y="208613"/>
            <a:ext cx="564778" cy="585035"/>
          </a:xfrm>
          <a:prstGeom prst="rect">
            <a:avLst/>
          </a:prstGeom>
        </p:spPr>
      </p:pic>
    </p:spTree>
    <p:extLst>
      <p:ext uri="{BB962C8B-B14F-4D97-AF65-F5344CB8AC3E}">
        <p14:creationId xmlns:p14="http://schemas.microsoft.com/office/powerpoint/2010/main" val="20230917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Key message_long 1">
    <p:bg>
      <p:bgPr>
        <a:solidFill>
          <a:schemeClr val="accent1"/>
        </a:solidFill>
        <a:effectLst/>
      </p:bgPr>
    </p:bg>
    <p:spTree>
      <p:nvGrpSpPr>
        <p:cNvPr id="1" name=""/>
        <p:cNvGrpSpPr/>
        <p:nvPr/>
      </p:nvGrpSpPr>
      <p:grpSpPr>
        <a:xfrm>
          <a:off x="0" y="0"/>
          <a:ext cx="0" cy="0"/>
          <a:chOff x="0" y="0"/>
          <a:chExt cx="0" cy="0"/>
        </a:xfrm>
      </p:grpSpPr>
      <p:sp>
        <p:nvSpPr>
          <p:cNvPr id="33" name="Freeform 32">
            <a:extLst>
              <a:ext uri="{FF2B5EF4-FFF2-40B4-BE49-F238E27FC236}">
                <a16:creationId xmlns:a16="http://schemas.microsoft.com/office/drawing/2014/main" id="{3F6FD663-FB6C-9841-9ABF-47AA94D6DBB1}"/>
              </a:ext>
            </a:extLst>
          </p:cNvPr>
          <p:cNvSpPr/>
          <p:nvPr userDrawn="1"/>
        </p:nvSpPr>
        <p:spPr>
          <a:xfrm rot="16080000">
            <a:off x="5538196" y="-668854"/>
            <a:ext cx="1115682" cy="8073974"/>
          </a:xfrm>
          <a:custGeom>
            <a:avLst/>
            <a:gdLst>
              <a:gd name="connsiteX0" fmla="*/ 1115682 w 1115682"/>
              <a:gd name="connsiteY0" fmla="*/ 111469 h 8073974"/>
              <a:gd name="connsiteX1" fmla="*/ 1115682 w 1115682"/>
              <a:gd name="connsiteY1" fmla="*/ 485541 h 8073974"/>
              <a:gd name="connsiteX2" fmla="*/ 1115682 w 1115682"/>
              <a:gd name="connsiteY2" fmla="*/ 3232852 h 8073974"/>
              <a:gd name="connsiteX3" fmla="*/ 1115682 w 1115682"/>
              <a:gd name="connsiteY3" fmla="*/ 3606924 h 8073974"/>
              <a:gd name="connsiteX4" fmla="*/ 1115681 w 1115682"/>
              <a:gd name="connsiteY4" fmla="*/ 3606925 h 8073974"/>
              <a:gd name="connsiteX5" fmla="*/ 1115681 w 1115682"/>
              <a:gd name="connsiteY5" fmla="*/ 4467050 h 8073974"/>
              <a:gd name="connsiteX6" fmla="*/ 1115681 w 1115682"/>
              <a:gd name="connsiteY6" fmla="*/ 4841122 h 8073974"/>
              <a:gd name="connsiteX7" fmla="*/ 1115681 w 1115682"/>
              <a:gd name="connsiteY7" fmla="*/ 5998148 h 8073974"/>
              <a:gd name="connsiteX8" fmla="*/ 1115681 w 1115682"/>
              <a:gd name="connsiteY8" fmla="*/ 6372220 h 8073974"/>
              <a:gd name="connsiteX9" fmla="*/ 1115681 w 1115682"/>
              <a:gd name="connsiteY9" fmla="*/ 7588432 h 8073974"/>
              <a:gd name="connsiteX10" fmla="*/ 1115681 w 1115682"/>
              <a:gd name="connsiteY10" fmla="*/ 7962504 h 8073974"/>
              <a:gd name="connsiteX11" fmla="*/ 1004121 w 1115682"/>
              <a:gd name="connsiteY11" fmla="*/ 8073974 h 8073974"/>
              <a:gd name="connsiteX12" fmla="*/ 111559 w 1115682"/>
              <a:gd name="connsiteY12" fmla="*/ 8073974 h 8073974"/>
              <a:gd name="connsiteX13" fmla="*/ 0 w 1115682"/>
              <a:gd name="connsiteY13" fmla="*/ 7962504 h 8073974"/>
              <a:gd name="connsiteX14" fmla="*/ 0 w 1115682"/>
              <a:gd name="connsiteY14" fmla="*/ 7588432 h 8073974"/>
              <a:gd name="connsiteX15" fmla="*/ 0 w 1115682"/>
              <a:gd name="connsiteY15" fmla="*/ 6372220 h 8073974"/>
              <a:gd name="connsiteX16" fmla="*/ 0 w 1115682"/>
              <a:gd name="connsiteY16" fmla="*/ 5998148 h 8073974"/>
              <a:gd name="connsiteX17" fmla="*/ 0 w 1115682"/>
              <a:gd name="connsiteY17" fmla="*/ 4841122 h 8073974"/>
              <a:gd name="connsiteX18" fmla="*/ 0 w 1115682"/>
              <a:gd name="connsiteY18" fmla="*/ 4467050 h 8073974"/>
              <a:gd name="connsiteX19" fmla="*/ 0 w 1115682"/>
              <a:gd name="connsiteY19" fmla="*/ 3250837 h 8073974"/>
              <a:gd name="connsiteX20" fmla="*/ 0 w 1115682"/>
              <a:gd name="connsiteY20" fmla="*/ 2876765 h 8073974"/>
              <a:gd name="connsiteX21" fmla="*/ 1 w 1115682"/>
              <a:gd name="connsiteY21" fmla="*/ 2876764 h 8073974"/>
              <a:gd name="connsiteX22" fmla="*/ 1 w 1115682"/>
              <a:gd name="connsiteY22" fmla="*/ 485541 h 8073974"/>
              <a:gd name="connsiteX23" fmla="*/ 1 w 1115682"/>
              <a:gd name="connsiteY23" fmla="*/ 111469 h 8073974"/>
              <a:gd name="connsiteX24" fmla="*/ 111560 w 1115682"/>
              <a:gd name="connsiteY24" fmla="*/ 0 h 8073974"/>
              <a:gd name="connsiteX25" fmla="*/ 1004122 w 1115682"/>
              <a:gd name="connsiteY25" fmla="*/ 0 h 80739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115682" h="8073974">
                <a:moveTo>
                  <a:pt x="1115682" y="111469"/>
                </a:moveTo>
                <a:lnTo>
                  <a:pt x="1115682" y="485541"/>
                </a:lnTo>
                <a:lnTo>
                  <a:pt x="1115682" y="3232852"/>
                </a:lnTo>
                <a:lnTo>
                  <a:pt x="1115682" y="3606924"/>
                </a:lnTo>
                <a:lnTo>
                  <a:pt x="1115681" y="3606925"/>
                </a:lnTo>
                <a:lnTo>
                  <a:pt x="1115681" y="4467050"/>
                </a:lnTo>
                <a:lnTo>
                  <a:pt x="1115681" y="4841122"/>
                </a:lnTo>
                <a:lnTo>
                  <a:pt x="1115681" y="5998148"/>
                </a:lnTo>
                <a:lnTo>
                  <a:pt x="1115681" y="6372220"/>
                </a:lnTo>
                <a:lnTo>
                  <a:pt x="1115681" y="7588432"/>
                </a:lnTo>
                <a:lnTo>
                  <a:pt x="1115681" y="7962504"/>
                </a:lnTo>
                <a:lnTo>
                  <a:pt x="1004121" y="8073974"/>
                </a:lnTo>
                <a:lnTo>
                  <a:pt x="111559" y="8073974"/>
                </a:lnTo>
                <a:lnTo>
                  <a:pt x="0" y="7962504"/>
                </a:lnTo>
                <a:lnTo>
                  <a:pt x="0" y="7588432"/>
                </a:lnTo>
                <a:lnTo>
                  <a:pt x="0" y="6372220"/>
                </a:lnTo>
                <a:lnTo>
                  <a:pt x="0" y="5998148"/>
                </a:lnTo>
                <a:lnTo>
                  <a:pt x="0" y="4841122"/>
                </a:lnTo>
                <a:lnTo>
                  <a:pt x="0" y="4467050"/>
                </a:lnTo>
                <a:lnTo>
                  <a:pt x="0" y="3250837"/>
                </a:lnTo>
                <a:lnTo>
                  <a:pt x="0" y="2876765"/>
                </a:lnTo>
                <a:lnTo>
                  <a:pt x="1" y="2876764"/>
                </a:lnTo>
                <a:lnTo>
                  <a:pt x="1" y="485541"/>
                </a:lnTo>
                <a:lnTo>
                  <a:pt x="1" y="111469"/>
                </a:lnTo>
                <a:lnTo>
                  <a:pt x="111560" y="0"/>
                </a:lnTo>
                <a:lnTo>
                  <a:pt x="1004122" y="0"/>
                </a:lnTo>
                <a:close/>
              </a:path>
            </a:pathLst>
          </a:custGeom>
          <a:solidFill>
            <a:schemeClr val="bg1"/>
          </a:solidFill>
          <a:ln w="8382"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1942203" y="2613062"/>
            <a:ext cx="8304420" cy="1547015"/>
          </a:xfrm>
        </p:spPr>
        <p:txBody>
          <a:bodyPr anchor="ctr"/>
          <a:lstStyle>
            <a:lvl1pPr algn="ctr">
              <a:defRPr sz="8800"/>
            </a:lvl1pPr>
          </a:lstStyle>
          <a:p>
            <a:r>
              <a:rPr lang="en-US"/>
              <a:t>extremely long</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2363149" y="2345337"/>
            <a:ext cx="3666175" cy="332399"/>
          </a:xfrm>
        </p:spPr>
        <p:txBody>
          <a:bodyPr wrap="square">
            <a:spAutoFit/>
          </a:bodyPr>
          <a:lstStyle>
            <a:lvl1pPr marL="0" indent="0" algn="l">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45" name="Picture 44" descr="A picture containing drawing&#10;&#10;Description automatically generated">
            <a:extLst>
              <a:ext uri="{FF2B5EF4-FFF2-40B4-BE49-F238E27FC236}">
                <a16:creationId xmlns:a16="http://schemas.microsoft.com/office/drawing/2014/main" id="{26FD53E3-F04E-4B0A-9708-A134B5D228D1}"/>
              </a:ext>
            </a:extLst>
          </p:cNvPr>
          <p:cNvPicPr>
            <a:picLocks noChangeAspect="1"/>
          </p:cNvPicPr>
          <p:nvPr userDrawn="1"/>
        </p:nvPicPr>
        <p:blipFill>
          <a:blip r:embed="rId2"/>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293217636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Key message_long 2">
    <p:bg>
      <p:bgPr>
        <a:solidFill>
          <a:schemeClr val="accent2"/>
        </a:solidFill>
        <a:effectLst/>
      </p:bgPr>
    </p:bg>
    <p:spTree>
      <p:nvGrpSpPr>
        <p:cNvPr id="1" name=""/>
        <p:cNvGrpSpPr/>
        <p:nvPr/>
      </p:nvGrpSpPr>
      <p:grpSpPr>
        <a:xfrm>
          <a:off x="0" y="0"/>
          <a:ext cx="0" cy="0"/>
          <a:chOff x="0" y="0"/>
          <a:chExt cx="0" cy="0"/>
        </a:xfrm>
      </p:grpSpPr>
      <p:sp>
        <p:nvSpPr>
          <p:cNvPr id="33" name="Freeform 32">
            <a:extLst>
              <a:ext uri="{FF2B5EF4-FFF2-40B4-BE49-F238E27FC236}">
                <a16:creationId xmlns:a16="http://schemas.microsoft.com/office/drawing/2014/main" id="{3F6FD663-FB6C-9841-9ABF-47AA94D6DBB1}"/>
              </a:ext>
            </a:extLst>
          </p:cNvPr>
          <p:cNvSpPr/>
          <p:nvPr userDrawn="1"/>
        </p:nvSpPr>
        <p:spPr>
          <a:xfrm rot="16080000">
            <a:off x="5538196" y="-668854"/>
            <a:ext cx="1115682" cy="8073974"/>
          </a:xfrm>
          <a:custGeom>
            <a:avLst/>
            <a:gdLst>
              <a:gd name="connsiteX0" fmla="*/ 1115682 w 1115682"/>
              <a:gd name="connsiteY0" fmla="*/ 111469 h 8073974"/>
              <a:gd name="connsiteX1" fmla="*/ 1115682 w 1115682"/>
              <a:gd name="connsiteY1" fmla="*/ 485541 h 8073974"/>
              <a:gd name="connsiteX2" fmla="*/ 1115682 w 1115682"/>
              <a:gd name="connsiteY2" fmla="*/ 3232852 h 8073974"/>
              <a:gd name="connsiteX3" fmla="*/ 1115682 w 1115682"/>
              <a:gd name="connsiteY3" fmla="*/ 3606924 h 8073974"/>
              <a:gd name="connsiteX4" fmla="*/ 1115681 w 1115682"/>
              <a:gd name="connsiteY4" fmla="*/ 3606925 h 8073974"/>
              <a:gd name="connsiteX5" fmla="*/ 1115681 w 1115682"/>
              <a:gd name="connsiteY5" fmla="*/ 4467050 h 8073974"/>
              <a:gd name="connsiteX6" fmla="*/ 1115681 w 1115682"/>
              <a:gd name="connsiteY6" fmla="*/ 4841122 h 8073974"/>
              <a:gd name="connsiteX7" fmla="*/ 1115681 w 1115682"/>
              <a:gd name="connsiteY7" fmla="*/ 5998148 h 8073974"/>
              <a:gd name="connsiteX8" fmla="*/ 1115681 w 1115682"/>
              <a:gd name="connsiteY8" fmla="*/ 6372220 h 8073974"/>
              <a:gd name="connsiteX9" fmla="*/ 1115681 w 1115682"/>
              <a:gd name="connsiteY9" fmla="*/ 7588432 h 8073974"/>
              <a:gd name="connsiteX10" fmla="*/ 1115681 w 1115682"/>
              <a:gd name="connsiteY10" fmla="*/ 7962504 h 8073974"/>
              <a:gd name="connsiteX11" fmla="*/ 1004121 w 1115682"/>
              <a:gd name="connsiteY11" fmla="*/ 8073974 h 8073974"/>
              <a:gd name="connsiteX12" fmla="*/ 111559 w 1115682"/>
              <a:gd name="connsiteY12" fmla="*/ 8073974 h 8073974"/>
              <a:gd name="connsiteX13" fmla="*/ 0 w 1115682"/>
              <a:gd name="connsiteY13" fmla="*/ 7962504 h 8073974"/>
              <a:gd name="connsiteX14" fmla="*/ 0 w 1115682"/>
              <a:gd name="connsiteY14" fmla="*/ 7588432 h 8073974"/>
              <a:gd name="connsiteX15" fmla="*/ 0 w 1115682"/>
              <a:gd name="connsiteY15" fmla="*/ 6372220 h 8073974"/>
              <a:gd name="connsiteX16" fmla="*/ 0 w 1115682"/>
              <a:gd name="connsiteY16" fmla="*/ 5998148 h 8073974"/>
              <a:gd name="connsiteX17" fmla="*/ 0 w 1115682"/>
              <a:gd name="connsiteY17" fmla="*/ 4841122 h 8073974"/>
              <a:gd name="connsiteX18" fmla="*/ 0 w 1115682"/>
              <a:gd name="connsiteY18" fmla="*/ 4467050 h 8073974"/>
              <a:gd name="connsiteX19" fmla="*/ 0 w 1115682"/>
              <a:gd name="connsiteY19" fmla="*/ 3250837 h 8073974"/>
              <a:gd name="connsiteX20" fmla="*/ 0 w 1115682"/>
              <a:gd name="connsiteY20" fmla="*/ 2876765 h 8073974"/>
              <a:gd name="connsiteX21" fmla="*/ 1 w 1115682"/>
              <a:gd name="connsiteY21" fmla="*/ 2876764 h 8073974"/>
              <a:gd name="connsiteX22" fmla="*/ 1 w 1115682"/>
              <a:gd name="connsiteY22" fmla="*/ 485541 h 8073974"/>
              <a:gd name="connsiteX23" fmla="*/ 1 w 1115682"/>
              <a:gd name="connsiteY23" fmla="*/ 111469 h 8073974"/>
              <a:gd name="connsiteX24" fmla="*/ 111560 w 1115682"/>
              <a:gd name="connsiteY24" fmla="*/ 0 h 8073974"/>
              <a:gd name="connsiteX25" fmla="*/ 1004122 w 1115682"/>
              <a:gd name="connsiteY25" fmla="*/ 0 h 80739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115682" h="8073974">
                <a:moveTo>
                  <a:pt x="1115682" y="111469"/>
                </a:moveTo>
                <a:lnTo>
                  <a:pt x="1115682" y="485541"/>
                </a:lnTo>
                <a:lnTo>
                  <a:pt x="1115682" y="3232852"/>
                </a:lnTo>
                <a:lnTo>
                  <a:pt x="1115682" y="3606924"/>
                </a:lnTo>
                <a:lnTo>
                  <a:pt x="1115681" y="3606925"/>
                </a:lnTo>
                <a:lnTo>
                  <a:pt x="1115681" y="4467050"/>
                </a:lnTo>
                <a:lnTo>
                  <a:pt x="1115681" y="4841122"/>
                </a:lnTo>
                <a:lnTo>
                  <a:pt x="1115681" y="5998148"/>
                </a:lnTo>
                <a:lnTo>
                  <a:pt x="1115681" y="6372220"/>
                </a:lnTo>
                <a:lnTo>
                  <a:pt x="1115681" y="7588432"/>
                </a:lnTo>
                <a:lnTo>
                  <a:pt x="1115681" y="7962504"/>
                </a:lnTo>
                <a:lnTo>
                  <a:pt x="1004121" y="8073974"/>
                </a:lnTo>
                <a:lnTo>
                  <a:pt x="111559" y="8073974"/>
                </a:lnTo>
                <a:lnTo>
                  <a:pt x="0" y="7962504"/>
                </a:lnTo>
                <a:lnTo>
                  <a:pt x="0" y="7588432"/>
                </a:lnTo>
                <a:lnTo>
                  <a:pt x="0" y="6372220"/>
                </a:lnTo>
                <a:lnTo>
                  <a:pt x="0" y="5998148"/>
                </a:lnTo>
                <a:lnTo>
                  <a:pt x="0" y="4841122"/>
                </a:lnTo>
                <a:lnTo>
                  <a:pt x="0" y="4467050"/>
                </a:lnTo>
                <a:lnTo>
                  <a:pt x="0" y="3250837"/>
                </a:lnTo>
                <a:lnTo>
                  <a:pt x="0" y="2876765"/>
                </a:lnTo>
                <a:lnTo>
                  <a:pt x="1" y="2876764"/>
                </a:lnTo>
                <a:lnTo>
                  <a:pt x="1" y="485541"/>
                </a:lnTo>
                <a:lnTo>
                  <a:pt x="1" y="111469"/>
                </a:lnTo>
                <a:lnTo>
                  <a:pt x="111560" y="0"/>
                </a:lnTo>
                <a:lnTo>
                  <a:pt x="1004122" y="0"/>
                </a:lnTo>
                <a:close/>
              </a:path>
            </a:pathLst>
          </a:custGeom>
          <a:solidFill>
            <a:schemeClr val="bg1"/>
          </a:solidFill>
          <a:ln w="8382"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1942203" y="2613062"/>
            <a:ext cx="8304420" cy="1547015"/>
          </a:xfrm>
        </p:spPr>
        <p:txBody>
          <a:bodyPr anchor="ctr"/>
          <a:lstStyle>
            <a:lvl1pPr algn="ctr">
              <a:defRPr sz="8800"/>
            </a:lvl1pPr>
          </a:lstStyle>
          <a:p>
            <a:r>
              <a:rPr lang="en-US"/>
              <a:t>extremely long</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2363149" y="2345337"/>
            <a:ext cx="3666175" cy="369332"/>
          </a:xfrm>
        </p:spPr>
        <p:txBody>
          <a:bodyPr wrap="square">
            <a:spAutoFit/>
          </a:bodyPr>
          <a:lstStyle>
            <a:lvl1pPr marL="0" indent="0" algn="l">
              <a:buNone/>
              <a:defRPr sz="24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7" name="Picture 6" descr="A close up of a logo&#10;&#10;Description automatically generated">
            <a:extLst>
              <a:ext uri="{FF2B5EF4-FFF2-40B4-BE49-F238E27FC236}">
                <a16:creationId xmlns:a16="http://schemas.microsoft.com/office/drawing/2014/main" id="{D06736CD-D6C5-468A-BEB4-4E9DB8F673D2}"/>
              </a:ext>
            </a:extLst>
          </p:cNvPr>
          <p:cNvPicPr>
            <a:picLocks noChangeAspect="1"/>
          </p:cNvPicPr>
          <p:nvPr userDrawn="1"/>
        </p:nvPicPr>
        <p:blipFill>
          <a:blip r:embed="rId2"/>
          <a:stretch>
            <a:fillRect/>
          </a:stretch>
        </p:blipFill>
        <p:spPr>
          <a:xfrm>
            <a:off x="11277601" y="208613"/>
            <a:ext cx="564778" cy="585035"/>
          </a:xfrm>
          <a:prstGeom prst="rect">
            <a:avLst/>
          </a:prstGeom>
        </p:spPr>
      </p:pic>
    </p:spTree>
    <p:extLst>
      <p:ext uri="{BB962C8B-B14F-4D97-AF65-F5344CB8AC3E}">
        <p14:creationId xmlns:p14="http://schemas.microsoft.com/office/powerpoint/2010/main" val="77962739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Key message 1">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1555751" y="2464946"/>
            <a:ext cx="9077324" cy="2204036"/>
          </a:xfrm>
        </p:spPr>
        <p:txBody>
          <a:bodyPr anchor="t"/>
          <a:lstStyle>
            <a:lvl1pPr algn="ctr">
              <a:defRPr sz="7000">
                <a:solidFill>
                  <a:schemeClr val="bg1"/>
                </a:solidFill>
              </a:defRPr>
            </a:lvl1pPr>
          </a:lstStyle>
          <a:p>
            <a:r>
              <a:rPr lang="en-US"/>
              <a:t>Slide title</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3397250" y="2019300"/>
            <a:ext cx="5394326" cy="369332"/>
          </a:xfrm>
        </p:spPr>
        <p:txBody>
          <a:bodyPr wrap="square">
            <a:spAutoFit/>
          </a:bodyPr>
          <a:lstStyle>
            <a:lvl1pPr marL="0" indent="0" algn="ctr">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6" name="Picture 5" descr="A picture containing drawing&#10;&#10;Description automatically generated">
            <a:extLst>
              <a:ext uri="{FF2B5EF4-FFF2-40B4-BE49-F238E27FC236}">
                <a16:creationId xmlns:a16="http://schemas.microsoft.com/office/drawing/2014/main" id="{8AD17681-4AD1-4D98-A929-3CC7943B2A0B}"/>
              </a:ext>
            </a:extLst>
          </p:cNvPr>
          <p:cNvPicPr>
            <a:picLocks noChangeAspect="1"/>
          </p:cNvPicPr>
          <p:nvPr userDrawn="1"/>
        </p:nvPicPr>
        <p:blipFill>
          <a:blip r:embed="rId2"/>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209818839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Key message 2">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1555751" y="2464946"/>
            <a:ext cx="9077324" cy="2204036"/>
          </a:xfrm>
        </p:spPr>
        <p:txBody>
          <a:bodyPr anchor="t"/>
          <a:lstStyle>
            <a:lvl1pPr algn="ctr">
              <a:defRPr sz="7000">
                <a:solidFill>
                  <a:schemeClr val="tx1"/>
                </a:solidFill>
              </a:defRPr>
            </a:lvl1pPr>
          </a:lstStyle>
          <a:p>
            <a:r>
              <a:rPr lang="en-US"/>
              <a:t>Slide title</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3397250" y="2019300"/>
            <a:ext cx="5394326" cy="332399"/>
          </a:xfrm>
        </p:spPr>
        <p:txBody>
          <a:bodyPr wrap="square">
            <a:spAutoFit/>
          </a:bodyPr>
          <a:lstStyle>
            <a:lvl1pPr marL="0" indent="0" algn="ctr">
              <a:buNone/>
              <a:defRPr sz="24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44" name="Picture 43" descr="A close up of a logo&#10;&#10;Description automatically generated">
            <a:extLst>
              <a:ext uri="{FF2B5EF4-FFF2-40B4-BE49-F238E27FC236}">
                <a16:creationId xmlns:a16="http://schemas.microsoft.com/office/drawing/2014/main" id="{CADB2F02-D1A0-4384-879D-EC9B06BE17A4}"/>
              </a:ext>
            </a:extLst>
          </p:cNvPr>
          <p:cNvPicPr>
            <a:picLocks noChangeAspect="1"/>
          </p:cNvPicPr>
          <p:nvPr userDrawn="1"/>
        </p:nvPicPr>
        <p:blipFill>
          <a:blip r:embed="rId2"/>
          <a:stretch>
            <a:fillRect/>
          </a:stretch>
        </p:blipFill>
        <p:spPr>
          <a:xfrm>
            <a:off x="11277601" y="208613"/>
            <a:ext cx="564778" cy="585035"/>
          </a:xfrm>
          <a:prstGeom prst="rect">
            <a:avLst/>
          </a:prstGeom>
        </p:spPr>
      </p:pic>
    </p:spTree>
    <p:extLst>
      <p:ext uri="{BB962C8B-B14F-4D97-AF65-F5344CB8AC3E}">
        <p14:creationId xmlns:p14="http://schemas.microsoft.com/office/powerpoint/2010/main" val="343865617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Question">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9" name="Freeform 8">
            <a:extLst>
              <a:ext uri="{FF2B5EF4-FFF2-40B4-BE49-F238E27FC236}">
                <a16:creationId xmlns:a16="http://schemas.microsoft.com/office/drawing/2014/main" id="{EBA603DA-388E-5D47-80E3-A383A3C757CF}"/>
              </a:ext>
            </a:extLst>
          </p:cNvPr>
          <p:cNvSpPr/>
          <p:nvPr/>
        </p:nvSpPr>
        <p:spPr>
          <a:xfrm>
            <a:off x="4499276" y="825378"/>
            <a:ext cx="3302622" cy="5068250"/>
          </a:xfrm>
          <a:custGeom>
            <a:avLst/>
            <a:gdLst>
              <a:gd name="connsiteX0" fmla="*/ 907887 w 2834469"/>
              <a:gd name="connsiteY0" fmla="*/ 2964158 h 4349817"/>
              <a:gd name="connsiteX1" fmla="*/ 886486 w 2834469"/>
              <a:gd name="connsiteY1" fmla="*/ 2912189 h 4349817"/>
              <a:gd name="connsiteX2" fmla="*/ 886486 w 2834469"/>
              <a:gd name="connsiteY2" fmla="*/ 2716400 h 4349817"/>
              <a:gd name="connsiteX3" fmla="*/ 1042382 w 2834469"/>
              <a:gd name="connsiteY3" fmla="*/ 2223833 h 4349817"/>
              <a:gd name="connsiteX4" fmla="*/ 1491712 w 2834469"/>
              <a:gd name="connsiteY4" fmla="*/ 1829208 h 4349817"/>
              <a:gd name="connsiteX5" fmla="*/ 1846306 w 2834469"/>
              <a:gd name="connsiteY5" fmla="*/ 1535571 h 4349817"/>
              <a:gd name="connsiteX6" fmla="*/ 1962538 w 2834469"/>
              <a:gd name="connsiteY6" fmla="*/ 1223470 h 4349817"/>
              <a:gd name="connsiteX7" fmla="*/ 1815773 w 2834469"/>
              <a:gd name="connsiteY7" fmla="*/ 908417 h 4349817"/>
              <a:gd name="connsiteX8" fmla="*/ 1430552 w 2834469"/>
              <a:gd name="connsiteY8" fmla="*/ 789154 h 4349817"/>
              <a:gd name="connsiteX9" fmla="*/ 1017937 w 2834469"/>
              <a:gd name="connsiteY9" fmla="*/ 917555 h 4349817"/>
              <a:gd name="connsiteX10" fmla="*/ 861946 w 2834469"/>
              <a:gd name="connsiteY10" fmla="*/ 1248027 h 4349817"/>
              <a:gd name="connsiteX11" fmla="*/ 861946 w 2834469"/>
              <a:gd name="connsiteY11" fmla="*/ 1345874 h 4349817"/>
              <a:gd name="connsiteX12" fmla="*/ 788611 w 2834469"/>
              <a:gd name="connsiteY12" fmla="*/ 1413167 h 4349817"/>
              <a:gd name="connsiteX13" fmla="*/ 73336 w 2834469"/>
              <a:gd name="connsiteY13" fmla="*/ 1382614 h 4349817"/>
              <a:gd name="connsiteX14" fmla="*/ 1 w 2834469"/>
              <a:gd name="connsiteY14" fmla="*/ 1309801 h 4349817"/>
              <a:gd name="connsiteX15" fmla="*/ 1 w 2834469"/>
              <a:gd name="connsiteY15" fmla="*/ 1309134 h 4349817"/>
              <a:gd name="connsiteX16" fmla="*/ 1 w 2834469"/>
              <a:gd name="connsiteY16" fmla="*/ 1248027 h 4349817"/>
              <a:gd name="connsiteX17" fmla="*/ 183385 w 2834469"/>
              <a:gd name="connsiteY17" fmla="*/ 596411 h 4349817"/>
              <a:gd name="connsiteX18" fmla="*/ 693970 w 2834469"/>
              <a:gd name="connsiteY18" fmla="*/ 155908 h 4349817"/>
              <a:gd name="connsiteX19" fmla="*/ 1448909 w 2834469"/>
              <a:gd name="connsiteY19" fmla="*/ 0 h 4349817"/>
              <a:gd name="connsiteX20" fmla="*/ 2179594 w 2834469"/>
              <a:gd name="connsiteY20" fmla="*/ 149817 h 4349817"/>
              <a:gd name="connsiteX21" fmla="*/ 2665638 w 2834469"/>
              <a:gd name="connsiteY21" fmla="*/ 568617 h 4349817"/>
              <a:gd name="connsiteX22" fmla="*/ 2836848 w 2834469"/>
              <a:gd name="connsiteY22" fmla="*/ 1192631 h 4349817"/>
              <a:gd name="connsiteX23" fmla="*/ 2741731 w 2834469"/>
              <a:gd name="connsiteY23" fmla="*/ 1654549 h 4349817"/>
              <a:gd name="connsiteX24" fmla="*/ 2512786 w 2834469"/>
              <a:gd name="connsiteY24" fmla="*/ 1970268 h 4349817"/>
              <a:gd name="connsiteX25" fmla="*/ 2170367 w 2834469"/>
              <a:gd name="connsiteY25" fmla="*/ 2239538 h 4349817"/>
              <a:gd name="connsiteX26" fmla="*/ 1846306 w 2834469"/>
              <a:gd name="connsiteY26" fmla="*/ 2502621 h 4349817"/>
              <a:gd name="connsiteX27" fmla="*/ 1742438 w 2834469"/>
              <a:gd name="connsiteY27" fmla="*/ 2771796 h 4349817"/>
              <a:gd name="connsiteX28" fmla="*/ 1742438 w 2834469"/>
              <a:gd name="connsiteY28" fmla="*/ 2912570 h 4349817"/>
              <a:gd name="connsiteX29" fmla="*/ 1669676 w 2834469"/>
              <a:gd name="connsiteY29" fmla="*/ 2985955 h 4349817"/>
              <a:gd name="connsiteX30" fmla="*/ 1669008 w 2834469"/>
              <a:gd name="connsiteY30" fmla="*/ 2985955 h 4349817"/>
              <a:gd name="connsiteX31" fmla="*/ 959821 w 2834469"/>
              <a:gd name="connsiteY31" fmla="*/ 2985955 h 4349817"/>
              <a:gd name="connsiteX32" fmla="*/ 907887 w 2834469"/>
              <a:gd name="connsiteY32" fmla="*/ 2964159 h 4349817"/>
              <a:gd name="connsiteX33" fmla="*/ 944507 w 2834469"/>
              <a:gd name="connsiteY33" fmla="*/ 4218372 h 4349817"/>
              <a:gd name="connsiteX34" fmla="*/ 806969 w 2834469"/>
              <a:gd name="connsiteY34" fmla="*/ 3872671 h 4349817"/>
              <a:gd name="connsiteX35" fmla="*/ 941463 w 2834469"/>
              <a:gd name="connsiteY35" fmla="*/ 3530015 h 4349817"/>
              <a:gd name="connsiteX36" fmla="*/ 1289969 w 2834469"/>
              <a:gd name="connsiteY36" fmla="*/ 3395428 h 4349817"/>
              <a:gd name="connsiteX37" fmla="*/ 1635432 w 2834469"/>
              <a:gd name="connsiteY37" fmla="*/ 3526969 h 4349817"/>
              <a:gd name="connsiteX38" fmla="*/ 1766883 w 2834469"/>
              <a:gd name="connsiteY38" fmla="*/ 3872575 h 4349817"/>
              <a:gd name="connsiteX39" fmla="*/ 1632388 w 2834469"/>
              <a:gd name="connsiteY39" fmla="*/ 4218277 h 4349817"/>
              <a:gd name="connsiteX40" fmla="*/ 1289969 w 2834469"/>
              <a:gd name="connsiteY40" fmla="*/ 4355910 h 4349817"/>
              <a:gd name="connsiteX41" fmla="*/ 944507 w 2834469"/>
              <a:gd name="connsiteY41" fmla="*/ 4218372 h 43498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2834469" h="4349817">
                <a:moveTo>
                  <a:pt x="907887" y="2964158"/>
                </a:moveTo>
                <a:cubicBezTo>
                  <a:pt x="893856" y="2950558"/>
                  <a:pt x="886104" y="2931733"/>
                  <a:pt x="886486" y="2912189"/>
                </a:cubicBezTo>
                <a:lnTo>
                  <a:pt x="886486" y="2716400"/>
                </a:lnTo>
                <a:cubicBezTo>
                  <a:pt x="886486" y="2512456"/>
                  <a:pt x="938451" y="2348267"/>
                  <a:pt x="1042382" y="2223833"/>
                </a:cubicBezTo>
                <a:cubicBezTo>
                  <a:pt x="1146312" y="2099398"/>
                  <a:pt x="1296089" y="1967857"/>
                  <a:pt x="1491712" y="1829208"/>
                </a:cubicBezTo>
                <a:cubicBezTo>
                  <a:pt x="1650683" y="1719114"/>
                  <a:pt x="1768881" y="1621235"/>
                  <a:pt x="1846306" y="1535571"/>
                </a:cubicBezTo>
                <a:cubicBezTo>
                  <a:pt x="1923730" y="1449908"/>
                  <a:pt x="1962474" y="1345874"/>
                  <a:pt x="1962538" y="1223470"/>
                </a:cubicBezTo>
                <a:cubicBezTo>
                  <a:pt x="1962538" y="1092943"/>
                  <a:pt x="1913616" y="987926"/>
                  <a:pt x="1815773" y="908417"/>
                </a:cubicBezTo>
                <a:cubicBezTo>
                  <a:pt x="1717930" y="828908"/>
                  <a:pt x="1589523" y="789154"/>
                  <a:pt x="1430552" y="789154"/>
                </a:cubicBezTo>
                <a:cubicBezTo>
                  <a:pt x="1259342" y="789154"/>
                  <a:pt x="1121804" y="831954"/>
                  <a:pt x="1017937" y="917555"/>
                </a:cubicBezTo>
                <a:cubicBezTo>
                  <a:pt x="914070" y="1003155"/>
                  <a:pt x="862073" y="1113312"/>
                  <a:pt x="861946" y="1248027"/>
                </a:cubicBezTo>
                <a:lnTo>
                  <a:pt x="861946" y="1345874"/>
                </a:lnTo>
                <a:cubicBezTo>
                  <a:pt x="861946" y="1390800"/>
                  <a:pt x="837501" y="1413231"/>
                  <a:pt x="788611" y="1413167"/>
                </a:cubicBezTo>
                <a:lnTo>
                  <a:pt x="73336" y="1382614"/>
                </a:lnTo>
                <a:cubicBezTo>
                  <a:pt x="32992" y="1382772"/>
                  <a:pt x="159" y="1350173"/>
                  <a:pt x="1" y="1309801"/>
                </a:cubicBezTo>
                <a:cubicBezTo>
                  <a:pt x="-1" y="1309579"/>
                  <a:pt x="0" y="1309356"/>
                  <a:pt x="1" y="1309134"/>
                </a:cubicBezTo>
                <a:lnTo>
                  <a:pt x="1" y="1248027"/>
                </a:lnTo>
                <a:cubicBezTo>
                  <a:pt x="1" y="1003218"/>
                  <a:pt x="61129" y="786013"/>
                  <a:pt x="183385" y="596411"/>
                </a:cubicBezTo>
                <a:cubicBezTo>
                  <a:pt x="305642" y="406808"/>
                  <a:pt x="475836" y="259974"/>
                  <a:pt x="693970" y="155908"/>
                </a:cubicBezTo>
                <a:cubicBezTo>
                  <a:pt x="911914" y="51969"/>
                  <a:pt x="1163560" y="0"/>
                  <a:pt x="1448909" y="0"/>
                </a:cubicBezTo>
                <a:cubicBezTo>
                  <a:pt x="1726078" y="0"/>
                  <a:pt x="1969640" y="49939"/>
                  <a:pt x="2179594" y="149817"/>
                </a:cubicBezTo>
                <a:cubicBezTo>
                  <a:pt x="2389547" y="249694"/>
                  <a:pt x="2551562" y="389294"/>
                  <a:pt x="2665638" y="568617"/>
                </a:cubicBezTo>
                <a:cubicBezTo>
                  <a:pt x="2779778" y="748131"/>
                  <a:pt x="2836848" y="956135"/>
                  <a:pt x="2836848" y="1192631"/>
                </a:cubicBezTo>
                <a:cubicBezTo>
                  <a:pt x="2836848" y="1372144"/>
                  <a:pt x="2805142" y="1526117"/>
                  <a:pt x="2741731" y="1654549"/>
                </a:cubicBezTo>
                <a:cubicBezTo>
                  <a:pt x="2678321" y="1782981"/>
                  <a:pt x="2602005" y="1888221"/>
                  <a:pt x="2512786" y="1970268"/>
                </a:cubicBezTo>
                <a:cubicBezTo>
                  <a:pt x="2404170" y="2066843"/>
                  <a:pt x="2289821" y="2156764"/>
                  <a:pt x="2170367" y="2239538"/>
                </a:cubicBezTo>
                <a:cubicBezTo>
                  <a:pt x="2023571" y="2341446"/>
                  <a:pt x="1915550" y="2429140"/>
                  <a:pt x="1846306" y="2502621"/>
                </a:cubicBezTo>
                <a:cubicBezTo>
                  <a:pt x="1777061" y="2576101"/>
                  <a:pt x="1742438" y="2665826"/>
                  <a:pt x="1742438" y="2771796"/>
                </a:cubicBezTo>
                <a:lnTo>
                  <a:pt x="1742438" y="2912570"/>
                </a:lnTo>
                <a:cubicBezTo>
                  <a:pt x="1742596" y="2952941"/>
                  <a:pt x="1710019" y="2985797"/>
                  <a:pt x="1669676" y="2985955"/>
                </a:cubicBezTo>
                <a:cubicBezTo>
                  <a:pt x="1669453" y="2985956"/>
                  <a:pt x="1669231" y="2985956"/>
                  <a:pt x="1669008" y="2985955"/>
                </a:cubicBezTo>
                <a:lnTo>
                  <a:pt x="959821" y="2985955"/>
                </a:lnTo>
                <a:cubicBezTo>
                  <a:pt x="940233" y="2986238"/>
                  <a:pt x="921413" y="2978340"/>
                  <a:pt x="907887" y="2964159"/>
                </a:cubicBezTo>
                <a:close/>
                <a:moveTo>
                  <a:pt x="944507" y="4218372"/>
                </a:moveTo>
                <a:cubicBezTo>
                  <a:pt x="852815" y="4126616"/>
                  <a:pt x="806969" y="4011383"/>
                  <a:pt x="806969" y="3872671"/>
                </a:cubicBezTo>
                <a:cubicBezTo>
                  <a:pt x="806969" y="3733959"/>
                  <a:pt x="851800" y="3619741"/>
                  <a:pt x="941463" y="3530015"/>
                </a:cubicBezTo>
                <a:cubicBezTo>
                  <a:pt x="1031063" y="3440354"/>
                  <a:pt x="1147232" y="3395492"/>
                  <a:pt x="1289969" y="3395428"/>
                </a:cubicBezTo>
                <a:cubicBezTo>
                  <a:pt x="1432708" y="3395365"/>
                  <a:pt x="1547862" y="3439212"/>
                  <a:pt x="1635432" y="3526969"/>
                </a:cubicBezTo>
                <a:cubicBezTo>
                  <a:pt x="1723066" y="3614728"/>
                  <a:pt x="1766883" y="3729930"/>
                  <a:pt x="1766883" y="3872575"/>
                </a:cubicBezTo>
                <a:cubicBezTo>
                  <a:pt x="1766883" y="4011351"/>
                  <a:pt x="1722052" y="4126585"/>
                  <a:pt x="1632388" y="4218277"/>
                </a:cubicBezTo>
                <a:cubicBezTo>
                  <a:pt x="1542726" y="4309969"/>
                  <a:pt x="1428586" y="4355847"/>
                  <a:pt x="1289969" y="4355910"/>
                </a:cubicBezTo>
                <a:cubicBezTo>
                  <a:pt x="1151417" y="4355973"/>
                  <a:pt x="1036263" y="4310128"/>
                  <a:pt x="944507" y="4218372"/>
                </a:cubicBezTo>
                <a:close/>
              </a:path>
            </a:pathLst>
          </a:custGeom>
          <a:solidFill>
            <a:schemeClr val="accent3">
              <a:lumMod val="20000"/>
              <a:lumOff val="80000"/>
            </a:schemeClr>
          </a:solidFill>
          <a:ln w="9512"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1555751" y="2464946"/>
            <a:ext cx="9077324" cy="2204036"/>
          </a:xfrm>
        </p:spPr>
        <p:txBody>
          <a:bodyPr anchor="t"/>
          <a:lstStyle>
            <a:lvl1pPr algn="ctr">
              <a:defRPr sz="7000">
                <a:solidFill>
                  <a:schemeClr val="tx1"/>
                </a:solidFill>
              </a:defRPr>
            </a:lvl1pPr>
          </a:lstStyle>
          <a:p>
            <a:r>
              <a:rPr lang="en-US"/>
              <a:t>Slide title</a:t>
            </a:r>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3397250" y="2019300"/>
            <a:ext cx="5394326" cy="332399"/>
          </a:xfrm>
          <a:noFill/>
        </p:spPr>
        <p:txBody>
          <a:bodyPr wrap="square">
            <a:spAutoFit/>
          </a:bodyPr>
          <a:lstStyle>
            <a:lvl1pPr marL="0" indent="0" algn="ctr">
              <a:buNone/>
              <a:defRPr sz="24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28" name="Picture 27" descr="A close up of a sign&#10;&#10;Description automatically generated">
            <a:extLst>
              <a:ext uri="{FF2B5EF4-FFF2-40B4-BE49-F238E27FC236}">
                <a16:creationId xmlns:a16="http://schemas.microsoft.com/office/drawing/2014/main" id="{5EFE27B8-738C-4F89-829B-F0BBBDF27CC4}"/>
              </a:ext>
            </a:extLst>
          </p:cNvPr>
          <p:cNvPicPr>
            <a:picLocks noChangeAspect="1"/>
          </p:cNvPicPr>
          <p:nvPr userDrawn="1"/>
        </p:nvPicPr>
        <p:blipFill>
          <a:blip r:embed="rId2"/>
          <a:stretch>
            <a:fillRect/>
          </a:stretch>
        </p:blipFill>
        <p:spPr>
          <a:xfrm>
            <a:off x="11277602" y="208613"/>
            <a:ext cx="564777" cy="585035"/>
          </a:xfrm>
          <a:prstGeom prst="rect">
            <a:avLst/>
          </a:prstGeom>
        </p:spPr>
      </p:pic>
    </p:spTree>
    <p:extLst>
      <p:ext uri="{BB962C8B-B14F-4D97-AF65-F5344CB8AC3E}">
        <p14:creationId xmlns:p14="http://schemas.microsoft.com/office/powerpoint/2010/main" val="16001680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 slide 1">
    <p:bg>
      <p:bgPr>
        <a:solidFill>
          <a:schemeClr val="tx1"/>
        </a:solidFill>
        <a:effectLst/>
      </p:bgPr>
    </p:bg>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34" name="Freeform 33">
            <a:extLst>
              <a:ext uri="{FF2B5EF4-FFF2-40B4-BE49-F238E27FC236}">
                <a16:creationId xmlns:a16="http://schemas.microsoft.com/office/drawing/2014/main" id="{61ACF4CD-13CA-7847-8BFA-2F7E6B6FA2D8}"/>
              </a:ext>
            </a:extLst>
          </p:cNvPr>
          <p:cNvSpPr/>
          <p:nvPr userDrawn="1"/>
        </p:nvSpPr>
        <p:spPr>
          <a:xfrm rot="5400000">
            <a:off x="1557980" y="2430767"/>
            <a:ext cx="2923984" cy="5396768"/>
          </a:xfrm>
          <a:custGeom>
            <a:avLst/>
            <a:gdLst>
              <a:gd name="connsiteX0" fmla="*/ 0 w 2923984"/>
              <a:gd name="connsiteY0" fmla="*/ 5249787 h 5396768"/>
              <a:gd name="connsiteX1" fmla="*/ 0 w 2923984"/>
              <a:gd name="connsiteY1" fmla="*/ 1133955 h 5396768"/>
              <a:gd name="connsiteX2" fmla="*/ 1 w 2923984"/>
              <a:gd name="connsiteY2" fmla="*/ 1133954 h 5396768"/>
              <a:gd name="connsiteX3" fmla="*/ 1 w 2923984"/>
              <a:gd name="connsiteY3" fmla="*/ 146984 h 5396768"/>
              <a:gd name="connsiteX4" fmla="*/ 147102 w 2923984"/>
              <a:gd name="connsiteY4" fmla="*/ 0 h 5396768"/>
              <a:gd name="connsiteX5" fmla="*/ 568018 w 2923984"/>
              <a:gd name="connsiteY5" fmla="*/ 0 h 5396768"/>
              <a:gd name="connsiteX6" fmla="*/ 1324028 w 2923984"/>
              <a:gd name="connsiteY6" fmla="*/ 0 h 5396768"/>
              <a:gd name="connsiteX7" fmla="*/ 1599956 w 2923984"/>
              <a:gd name="connsiteY7" fmla="*/ 0 h 5396768"/>
              <a:gd name="connsiteX8" fmla="*/ 1744945 w 2923984"/>
              <a:gd name="connsiteY8" fmla="*/ 0 h 5396768"/>
              <a:gd name="connsiteX9" fmla="*/ 2776882 w 2923984"/>
              <a:gd name="connsiteY9" fmla="*/ 0 h 5396768"/>
              <a:gd name="connsiteX10" fmla="*/ 2923984 w 2923984"/>
              <a:gd name="connsiteY10" fmla="*/ 146984 h 5396768"/>
              <a:gd name="connsiteX11" fmla="*/ 2923983 w 2923984"/>
              <a:gd name="connsiteY11" fmla="*/ 4262816 h 5396768"/>
              <a:gd name="connsiteX12" fmla="*/ 2923982 w 2923984"/>
              <a:gd name="connsiteY12" fmla="*/ 4262817 h 5396768"/>
              <a:gd name="connsiteX13" fmla="*/ 2923982 w 2923984"/>
              <a:gd name="connsiteY13" fmla="*/ 5249787 h 5396768"/>
              <a:gd name="connsiteX14" fmla="*/ 2776880 w 2923984"/>
              <a:gd name="connsiteY14" fmla="*/ 5396768 h 5396768"/>
              <a:gd name="connsiteX15" fmla="*/ 1744943 w 2923984"/>
              <a:gd name="connsiteY15" fmla="*/ 5396768 h 5396768"/>
              <a:gd name="connsiteX16" fmla="*/ 1599954 w 2923984"/>
              <a:gd name="connsiteY16" fmla="*/ 5396768 h 5396768"/>
              <a:gd name="connsiteX17" fmla="*/ 1324027 w 2923984"/>
              <a:gd name="connsiteY17" fmla="*/ 5396768 h 5396768"/>
              <a:gd name="connsiteX18" fmla="*/ 568017 w 2923984"/>
              <a:gd name="connsiteY18" fmla="*/ 5396768 h 5396768"/>
              <a:gd name="connsiteX19" fmla="*/ 147101 w 2923984"/>
              <a:gd name="connsiteY19" fmla="*/ 5396768 h 53967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923984" h="5396768">
                <a:moveTo>
                  <a:pt x="0" y="5249787"/>
                </a:moveTo>
                <a:lnTo>
                  <a:pt x="0" y="1133955"/>
                </a:lnTo>
                <a:lnTo>
                  <a:pt x="1" y="1133954"/>
                </a:lnTo>
                <a:lnTo>
                  <a:pt x="1" y="146984"/>
                </a:lnTo>
                <a:lnTo>
                  <a:pt x="147102" y="0"/>
                </a:lnTo>
                <a:lnTo>
                  <a:pt x="568018" y="0"/>
                </a:lnTo>
                <a:lnTo>
                  <a:pt x="1324028" y="0"/>
                </a:lnTo>
                <a:lnTo>
                  <a:pt x="1599956" y="0"/>
                </a:lnTo>
                <a:lnTo>
                  <a:pt x="1744945" y="0"/>
                </a:lnTo>
                <a:lnTo>
                  <a:pt x="2776882" y="0"/>
                </a:lnTo>
                <a:lnTo>
                  <a:pt x="2923984" y="146984"/>
                </a:lnTo>
                <a:lnTo>
                  <a:pt x="2923983" y="4262816"/>
                </a:lnTo>
                <a:lnTo>
                  <a:pt x="2923982" y="4262817"/>
                </a:lnTo>
                <a:lnTo>
                  <a:pt x="2923982" y="5249787"/>
                </a:lnTo>
                <a:lnTo>
                  <a:pt x="2776880" y="5396768"/>
                </a:lnTo>
                <a:lnTo>
                  <a:pt x="1744943" y="5396768"/>
                </a:lnTo>
                <a:lnTo>
                  <a:pt x="1599954" y="5396768"/>
                </a:lnTo>
                <a:lnTo>
                  <a:pt x="1324027" y="5396768"/>
                </a:lnTo>
                <a:lnTo>
                  <a:pt x="568017" y="5396768"/>
                </a:lnTo>
                <a:lnTo>
                  <a:pt x="147101" y="5396768"/>
                </a:lnTo>
                <a:close/>
              </a:path>
            </a:pathLst>
          </a:custGeom>
          <a:solidFill>
            <a:schemeClr val="accent1"/>
          </a:solidFill>
          <a:ln w="8382" cap="flat">
            <a:noFill/>
            <a:prstDash val="solid"/>
            <a:miter/>
          </a:ln>
        </p:spPr>
        <p:txBody>
          <a:bodyPr rtlCol="0" anchor="ctr"/>
          <a:lstStyle/>
          <a:p>
            <a:endParaRPr lang="en-GB"/>
          </a:p>
        </p:txBody>
      </p:sp>
      <p:sp>
        <p:nvSpPr>
          <p:cNvPr id="37" name="Text Placeholder 5">
            <a:extLst>
              <a:ext uri="{FF2B5EF4-FFF2-40B4-BE49-F238E27FC236}">
                <a16:creationId xmlns:a16="http://schemas.microsoft.com/office/drawing/2014/main" id="{8C05F50A-0C2D-B04E-96A9-9D906DCD54F3}"/>
              </a:ext>
            </a:extLst>
          </p:cNvPr>
          <p:cNvSpPr>
            <a:spLocks noGrp="1"/>
          </p:cNvSpPr>
          <p:nvPr>
            <p:ph type="body" sz="quarter" idx="13"/>
          </p:nvPr>
        </p:nvSpPr>
        <p:spPr>
          <a:xfrm>
            <a:off x="635001" y="3927475"/>
            <a:ext cx="4851400" cy="247650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pic>
        <p:nvPicPr>
          <p:cNvPr id="49" name="Picture 48" descr="A picture containing drawing&#10;&#10;Description automatically generated">
            <a:extLst>
              <a:ext uri="{FF2B5EF4-FFF2-40B4-BE49-F238E27FC236}">
                <a16:creationId xmlns:a16="http://schemas.microsoft.com/office/drawing/2014/main" id="{3BE5C39E-DAF2-4353-ADEA-14C7DACD543E}"/>
              </a:ext>
            </a:extLst>
          </p:cNvPr>
          <p:cNvPicPr>
            <a:picLocks noChangeAspect="1"/>
          </p:cNvPicPr>
          <p:nvPr userDrawn="1"/>
        </p:nvPicPr>
        <p:blipFill>
          <a:blip r:embed="rId2"/>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341292458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Image slide 2">
    <p:bg>
      <p:bgPr>
        <a:solidFill>
          <a:schemeClr val="bg1"/>
        </a:solidFill>
        <a:effectLst/>
      </p:bgPr>
    </p:bg>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34" name="Freeform 33">
            <a:extLst>
              <a:ext uri="{FF2B5EF4-FFF2-40B4-BE49-F238E27FC236}">
                <a16:creationId xmlns:a16="http://schemas.microsoft.com/office/drawing/2014/main" id="{61ACF4CD-13CA-7847-8BFA-2F7E6B6FA2D8}"/>
              </a:ext>
            </a:extLst>
          </p:cNvPr>
          <p:cNvSpPr/>
          <p:nvPr userDrawn="1"/>
        </p:nvSpPr>
        <p:spPr>
          <a:xfrm rot="5400000">
            <a:off x="1557980" y="2430767"/>
            <a:ext cx="2923984" cy="5396768"/>
          </a:xfrm>
          <a:custGeom>
            <a:avLst/>
            <a:gdLst>
              <a:gd name="connsiteX0" fmla="*/ 0 w 2923984"/>
              <a:gd name="connsiteY0" fmla="*/ 5249787 h 5396768"/>
              <a:gd name="connsiteX1" fmla="*/ 0 w 2923984"/>
              <a:gd name="connsiteY1" fmla="*/ 1133955 h 5396768"/>
              <a:gd name="connsiteX2" fmla="*/ 1 w 2923984"/>
              <a:gd name="connsiteY2" fmla="*/ 1133954 h 5396768"/>
              <a:gd name="connsiteX3" fmla="*/ 1 w 2923984"/>
              <a:gd name="connsiteY3" fmla="*/ 146984 h 5396768"/>
              <a:gd name="connsiteX4" fmla="*/ 147102 w 2923984"/>
              <a:gd name="connsiteY4" fmla="*/ 0 h 5396768"/>
              <a:gd name="connsiteX5" fmla="*/ 568018 w 2923984"/>
              <a:gd name="connsiteY5" fmla="*/ 0 h 5396768"/>
              <a:gd name="connsiteX6" fmla="*/ 1324028 w 2923984"/>
              <a:gd name="connsiteY6" fmla="*/ 0 h 5396768"/>
              <a:gd name="connsiteX7" fmla="*/ 1599956 w 2923984"/>
              <a:gd name="connsiteY7" fmla="*/ 0 h 5396768"/>
              <a:gd name="connsiteX8" fmla="*/ 1744945 w 2923984"/>
              <a:gd name="connsiteY8" fmla="*/ 0 h 5396768"/>
              <a:gd name="connsiteX9" fmla="*/ 2776882 w 2923984"/>
              <a:gd name="connsiteY9" fmla="*/ 0 h 5396768"/>
              <a:gd name="connsiteX10" fmla="*/ 2923984 w 2923984"/>
              <a:gd name="connsiteY10" fmla="*/ 146984 h 5396768"/>
              <a:gd name="connsiteX11" fmla="*/ 2923983 w 2923984"/>
              <a:gd name="connsiteY11" fmla="*/ 4262816 h 5396768"/>
              <a:gd name="connsiteX12" fmla="*/ 2923982 w 2923984"/>
              <a:gd name="connsiteY12" fmla="*/ 4262817 h 5396768"/>
              <a:gd name="connsiteX13" fmla="*/ 2923982 w 2923984"/>
              <a:gd name="connsiteY13" fmla="*/ 5249787 h 5396768"/>
              <a:gd name="connsiteX14" fmla="*/ 2776880 w 2923984"/>
              <a:gd name="connsiteY14" fmla="*/ 5396768 h 5396768"/>
              <a:gd name="connsiteX15" fmla="*/ 1744943 w 2923984"/>
              <a:gd name="connsiteY15" fmla="*/ 5396768 h 5396768"/>
              <a:gd name="connsiteX16" fmla="*/ 1599954 w 2923984"/>
              <a:gd name="connsiteY16" fmla="*/ 5396768 h 5396768"/>
              <a:gd name="connsiteX17" fmla="*/ 1324027 w 2923984"/>
              <a:gd name="connsiteY17" fmla="*/ 5396768 h 5396768"/>
              <a:gd name="connsiteX18" fmla="*/ 568017 w 2923984"/>
              <a:gd name="connsiteY18" fmla="*/ 5396768 h 5396768"/>
              <a:gd name="connsiteX19" fmla="*/ 147101 w 2923984"/>
              <a:gd name="connsiteY19" fmla="*/ 5396768 h 53967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923984" h="5396768">
                <a:moveTo>
                  <a:pt x="0" y="5249787"/>
                </a:moveTo>
                <a:lnTo>
                  <a:pt x="0" y="1133955"/>
                </a:lnTo>
                <a:lnTo>
                  <a:pt x="1" y="1133954"/>
                </a:lnTo>
                <a:lnTo>
                  <a:pt x="1" y="146984"/>
                </a:lnTo>
                <a:lnTo>
                  <a:pt x="147102" y="0"/>
                </a:lnTo>
                <a:lnTo>
                  <a:pt x="568018" y="0"/>
                </a:lnTo>
                <a:lnTo>
                  <a:pt x="1324028" y="0"/>
                </a:lnTo>
                <a:lnTo>
                  <a:pt x="1599956" y="0"/>
                </a:lnTo>
                <a:lnTo>
                  <a:pt x="1744945" y="0"/>
                </a:lnTo>
                <a:lnTo>
                  <a:pt x="2776882" y="0"/>
                </a:lnTo>
                <a:lnTo>
                  <a:pt x="2923984" y="146984"/>
                </a:lnTo>
                <a:lnTo>
                  <a:pt x="2923983" y="4262816"/>
                </a:lnTo>
                <a:lnTo>
                  <a:pt x="2923982" y="4262817"/>
                </a:lnTo>
                <a:lnTo>
                  <a:pt x="2923982" y="5249787"/>
                </a:lnTo>
                <a:lnTo>
                  <a:pt x="2776880" y="5396768"/>
                </a:lnTo>
                <a:lnTo>
                  <a:pt x="1744943" y="5396768"/>
                </a:lnTo>
                <a:lnTo>
                  <a:pt x="1599954" y="5396768"/>
                </a:lnTo>
                <a:lnTo>
                  <a:pt x="1324027" y="5396768"/>
                </a:lnTo>
                <a:lnTo>
                  <a:pt x="568017" y="5396768"/>
                </a:lnTo>
                <a:lnTo>
                  <a:pt x="147101" y="5396768"/>
                </a:lnTo>
                <a:close/>
              </a:path>
            </a:pathLst>
          </a:custGeom>
          <a:solidFill>
            <a:schemeClr val="accent1"/>
          </a:solidFill>
          <a:ln w="8382" cap="flat">
            <a:noFill/>
            <a:prstDash val="solid"/>
            <a:miter/>
          </a:ln>
        </p:spPr>
        <p:txBody>
          <a:bodyPr rtlCol="0" anchor="ctr"/>
          <a:lstStyle/>
          <a:p>
            <a:endParaRPr lang="en-GB"/>
          </a:p>
        </p:txBody>
      </p:sp>
      <p:sp>
        <p:nvSpPr>
          <p:cNvPr id="37" name="Text Placeholder 5">
            <a:extLst>
              <a:ext uri="{FF2B5EF4-FFF2-40B4-BE49-F238E27FC236}">
                <a16:creationId xmlns:a16="http://schemas.microsoft.com/office/drawing/2014/main" id="{8C05F50A-0C2D-B04E-96A9-9D906DCD54F3}"/>
              </a:ext>
            </a:extLst>
          </p:cNvPr>
          <p:cNvSpPr>
            <a:spLocks noGrp="1"/>
          </p:cNvSpPr>
          <p:nvPr>
            <p:ph type="body" sz="quarter" idx="13"/>
          </p:nvPr>
        </p:nvSpPr>
        <p:spPr>
          <a:xfrm>
            <a:off x="635001" y="3927475"/>
            <a:ext cx="4851400" cy="2476500"/>
          </a:xfrm>
        </p:spPr>
        <p:txBody>
          <a:bodyPr/>
          <a:lstStyle>
            <a:lvl1pPr>
              <a:defRPr>
                <a:solidFill>
                  <a:schemeClr val="bg1"/>
                </a:solidFill>
              </a:defRPr>
            </a:lvl1pPr>
            <a:lvl2pPr>
              <a:defRPr>
                <a:solidFill>
                  <a:schemeClr val="bg1"/>
                </a:solidFill>
              </a:defRPr>
            </a:lvl2pPr>
            <a:lvl3pPr>
              <a:defRPr>
                <a:solidFill>
                  <a:schemeClr val="bg1"/>
                </a:solidFill>
              </a:defRPr>
            </a:lvl3pPr>
            <a:lvl4pPr marL="252000" indent="0">
              <a:buNone/>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8271693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Closing slide">
    <p:bg>
      <p:bgPr>
        <a:solidFill>
          <a:schemeClr val="accent1"/>
        </a:solidFill>
        <a:effectLst/>
      </p:bgPr>
    </p:bg>
    <p:spTree>
      <p:nvGrpSpPr>
        <p:cNvPr id="1" name=""/>
        <p:cNvGrpSpPr/>
        <p:nvPr/>
      </p:nvGrpSpPr>
      <p:grpSpPr>
        <a:xfrm>
          <a:off x="0" y="0"/>
          <a:ext cx="0" cy="0"/>
          <a:chOff x="0" y="0"/>
          <a:chExt cx="0" cy="0"/>
        </a:xfrm>
      </p:grpSpPr>
      <p:sp>
        <p:nvSpPr>
          <p:cNvPr id="31" name="Title 1">
            <a:extLst>
              <a:ext uri="{FF2B5EF4-FFF2-40B4-BE49-F238E27FC236}">
                <a16:creationId xmlns:a16="http://schemas.microsoft.com/office/drawing/2014/main" id="{0AF5186C-64A3-9C4C-A3A4-D88A9F6D7B71}"/>
              </a:ext>
            </a:extLst>
          </p:cNvPr>
          <p:cNvSpPr>
            <a:spLocks noGrp="1"/>
          </p:cNvSpPr>
          <p:nvPr>
            <p:ph type="ctrTitle" hasCustomPrompt="1"/>
          </p:nvPr>
        </p:nvSpPr>
        <p:spPr>
          <a:xfrm>
            <a:off x="635000" y="2595615"/>
            <a:ext cx="6849513" cy="1498600"/>
          </a:xfrm>
        </p:spPr>
        <p:txBody>
          <a:bodyPr anchor="t"/>
          <a:lstStyle>
            <a:lvl1pPr algn="l">
              <a:defRPr sz="6000">
                <a:solidFill>
                  <a:schemeClr val="bg1"/>
                </a:solidFill>
              </a:defRPr>
            </a:lvl1pPr>
          </a:lstStyle>
          <a:p>
            <a:r>
              <a:rPr lang="en-US"/>
              <a:t>Master title style</a:t>
            </a:r>
            <a:endParaRPr lang="en-GB"/>
          </a:p>
        </p:txBody>
      </p:sp>
      <p:sp>
        <p:nvSpPr>
          <p:cNvPr id="32" name="Subtitle 2">
            <a:extLst>
              <a:ext uri="{FF2B5EF4-FFF2-40B4-BE49-F238E27FC236}">
                <a16:creationId xmlns:a16="http://schemas.microsoft.com/office/drawing/2014/main" id="{4B03D137-CA1B-A24F-B49E-DB9EAE79DBAF}"/>
              </a:ext>
            </a:extLst>
          </p:cNvPr>
          <p:cNvSpPr>
            <a:spLocks noGrp="1"/>
          </p:cNvSpPr>
          <p:nvPr>
            <p:ph type="subTitle" idx="1"/>
          </p:nvPr>
        </p:nvSpPr>
        <p:spPr>
          <a:xfrm>
            <a:off x="635000" y="3493523"/>
            <a:ext cx="6849513" cy="498475"/>
          </a:xfrm>
        </p:spPr>
        <p:txBody>
          <a:bodyPr/>
          <a:lstStyle>
            <a:lvl1pPr marL="0" indent="0" algn="l">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6" name="Text Placeholder 5">
            <a:extLst>
              <a:ext uri="{FF2B5EF4-FFF2-40B4-BE49-F238E27FC236}">
                <a16:creationId xmlns:a16="http://schemas.microsoft.com/office/drawing/2014/main" id="{5F5139DE-51DE-664D-B2AE-29ABD2EF062D}"/>
              </a:ext>
            </a:extLst>
          </p:cNvPr>
          <p:cNvSpPr>
            <a:spLocks noGrp="1"/>
          </p:cNvSpPr>
          <p:nvPr>
            <p:ph type="body" sz="quarter" idx="13" hasCustomPrompt="1"/>
          </p:nvPr>
        </p:nvSpPr>
        <p:spPr>
          <a:xfrm>
            <a:off x="635001" y="4343064"/>
            <a:ext cx="2108200" cy="1498600"/>
          </a:xfrm>
        </p:spPr>
        <p:txBody>
          <a:bodyPr>
            <a:normAutofit/>
          </a:bodyPr>
          <a:lstStyle>
            <a:lvl1pPr>
              <a:spcBef>
                <a:spcPts val="0"/>
              </a:spcBef>
              <a:spcAft>
                <a:spcPts val="0"/>
              </a:spcAft>
              <a:defRPr sz="1200">
                <a:solidFill>
                  <a:schemeClr val="bg1"/>
                </a:solidFill>
              </a:defRPr>
            </a:lvl1pPr>
            <a:lvl2pPr>
              <a:spcBef>
                <a:spcPts val="0"/>
              </a:spcBef>
              <a:spcAft>
                <a:spcPts val="0"/>
              </a:spcAft>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a:t>Name</a:t>
            </a:r>
          </a:p>
          <a:p>
            <a:pPr lvl="1"/>
            <a:r>
              <a:rPr lang="en-US" err="1"/>
              <a:t>email@teachfirst.org.uk</a:t>
            </a:r>
            <a:endParaRPr lang="en-US"/>
          </a:p>
          <a:p>
            <a:pPr lvl="1"/>
            <a:r>
              <a:rPr lang="en-US"/>
              <a:t>Phone number</a:t>
            </a:r>
          </a:p>
          <a:p>
            <a:pPr lvl="1"/>
            <a:r>
              <a:rPr lang="en-US"/>
              <a:t>Social media info</a:t>
            </a:r>
          </a:p>
        </p:txBody>
      </p:sp>
      <p:sp>
        <p:nvSpPr>
          <p:cNvPr id="33" name="Text Placeholder 5">
            <a:extLst>
              <a:ext uri="{FF2B5EF4-FFF2-40B4-BE49-F238E27FC236}">
                <a16:creationId xmlns:a16="http://schemas.microsoft.com/office/drawing/2014/main" id="{23E7D76E-B637-634F-B5B8-F314F943300D}"/>
              </a:ext>
            </a:extLst>
          </p:cNvPr>
          <p:cNvSpPr>
            <a:spLocks noGrp="1"/>
          </p:cNvSpPr>
          <p:nvPr>
            <p:ph type="body" sz="quarter" idx="14" hasCustomPrompt="1"/>
          </p:nvPr>
        </p:nvSpPr>
        <p:spPr>
          <a:xfrm>
            <a:off x="3005656" y="4343064"/>
            <a:ext cx="2108200" cy="1498600"/>
          </a:xfrm>
        </p:spPr>
        <p:txBody>
          <a:bodyPr>
            <a:normAutofit/>
          </a:bodyPr>
          <a:lstStyle>
            <a:lvl1pPr marL="0" marR="0" indent="0" algn="l" defTabSz="914400" rtl="0" eaLnBrk="1" fontAlgn="auto" latinLnBrk="0" hangingPunct="1">
              <a:lnSpc>
                <a:spcPct val="90000"/>
              </a:lnSpc>
              <a:spcBef>
                <a:spcPts val="600"/>
              </a:spcBef>
              <a:spcAft>
                <a:spcPts val="600"/>
              </a:spcAft>
              <a:buClrTx/>
              <a:buSzTx/>
              <a:buFont typeface="Arial" panose="020B0604020202020204" pitchFamily="34" charset="0"/>
              <a:buNone/>
              <a:tabLst/>
              <a:defRPr sz="1200" b="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a:t>Use this slide to put down your contact details and list the next steps if required.</a:t>
            </a:r>
          </a:p>
        </p:txBody>
      </p:sp>
      <p:sp>
        <p:nvSpPr>
          <p:cNvPr id="34" name="TextBox 33">
            <a:extLst>
              <a:ext uri="{FF2B5EF4-FFF2-40B4-BE49-F238E27FC236}">
                <a16:creationId xmlns:a16="http://schemas.microsoft.com/office/drawing/2014/main" id="{28FE258A-7B36-1341-8223-9FAF97581E3F}"/>
              </a:ext>
            </a:extLst>
          </p:cNvPr>
          <p:cNvSpPr txBox="1">
            <a:spLocks noChangeArrowheads="1"/>
          </p:cNvSpPr>
          <p:nvPr userDrawn="1"/>
        </p:nvSpPr>
        <p:spPr bwMode="auto">
          <a:xfrm>
            <a:off x="8340258" y="5982412"/>
            <a:ext cx="3386761"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Geneva" pitchFamily="-96" charset="-128"/>
              </a:defRPr>
            </a:lvl1pPr>
            <a:lvl2pPr marL="742950" indent="-285750">
              <a:defRPr>
                <a:solidFill>
                  <a:schemeClr val="tx1"/>
                </a:solidFill>
                <a:latin typeface="Calibri" panose="020F0502020204030204" pitchFamily="34" charset="0"/>
                <a:ea typeface="Geneva" pitchFamily="-96" charset="-128"/>
              </a:defRPr>
            </a:lvl2pPr>
            <a:lvl3pPr marL="1143000" indent="-228600">
              <a:defRPr>
                <a:solidFill>
                  <a:schemeClr val="tx1"/>
                </a:solidFill>
                <a:latin typeface="Calibri" panose="020F0502020204030204" pitchFamily="34" charset="0"/>
                <a:ea typeface="Geneva" pitchFamily="-96" charset="-128"/>
              </a:defRPr>
            </a:lvl3pPr>
            <a:lvl4pPr marL="1600200" indent="-228600">
              <a:defRPr>
                <a:solidFill>
                  <a:schemeClr val="tx1"/>
                </a:solidFill>
                <a:latin typeface="Calibri" panose="020F0502020204030204" pitchFamily="34" charset="0"/>
                <a:ea typeface="Geneva" pitchFamily="-96" charset="-128"/>
              </a:defRPr>
            </a:lvl4pPr>
            <a:lvl5pPr marL="2057400" indent="-228600">
              <a:defRPr>
                <a:solidFill>
                  <a:schemeClr val="tx1"/>
                </a:solidFill>
                <a:latin typeface="Calibri" panose="020F0502020204030204" pitchFamily="34" charset="0"/>
                <a:ea typeface="Geneva" pitchFamily="-96" charset="-128"/>
              </a:defRPr>
            </a:lvl5pPr>
            <a:lvl6pPr marL="2514600" indent="-228600" defTabSz="457200" fontAlgn="base">
              <a:spcBef>
                <a:spcPct val="0"/>
              </a:spcBef>
              <a:spcAft>
                <a:spcPct val="0"/>
              </a:spcAft>
              <a:defRPr>
                <a:solidFill>
                  <a:schemeClr val="tx1"/>
                </a:solidFill>
                <a:latin typeface="Calibri" panose="020F0502020204030204" pitchFamily="34" charset="0"/>
                <a:ea typeface="Geneva" pitchFamily="-96" charset="-128"/>
              </a:defRPr>
            </a:lvl6pPr>
            <a:lvl7pPr marL="2971800" indent="-228600" defTabSz="457200" fontAlgn="base">
              <a:spcBef>
                <a:spcPct val="0"/>
              </a:spcBef>
              <a:spcAft>
                <a:spcPct val="0"/>
              </a:spcAft>
              <a:defRPr>
                <a:solidFill>
                  <a:schemeClr val="tx1"/>
                </a:solidFill>
                <a:latin typeface="Calibri" panose="020F0502020204030204" pitchFamily="34" charset="0"/>
                <a:ea typeface="Geneva" pitchFamily="-96" charset="-128"/>
              </a:defRPr>
            </a:lvl7pPr>
            <a:lvl8pPr marL="3429000" indent="-228600" defTabSz="457200" fontAlgn="base">
              <a:spcBef>
                <a:spcPct val="0"/>
              </a:spcBef>
              <a:spcAft>
                <a:spcPct val="0"/>
              </a:spcAft>
              <a:defRPr>
                <a:solidFill>
                  <a:schemeClr val="tx1"/>
                </a:solidFill>
                <a:latin typeface="Calibri" panose="020F0502020204030204" pitchFamily="34" charset="0"/>
                <a:ea typeface="Geneva" pitchFamily="-96" charset="-128"/>
              </a:defRPr>
            </a:lvl8pPr>
            <a:lvl9pPr marL="3886200" indent="-228600" defTabSz="457200" fontAlgn="base">
              <a:spcBef>
                <a:spcPct val="0"/>
              </a:spcBef>
              <a:spcAft>
                <a:spcPct val="0"/>
              </a:spcAft>
              <a:defRPr>
                <a:solidFill>
                  <a:schemeClr val="tx1"/>
                </a:solidFill>
                <a:latin typeface="Calibri" panose="020F0502020204030204" pitchFamily="34" charset="0"/>
                <a:ea typeface="Geneva" pitchFamily="-96" charset="-128"/>
              </a:defRPr>
            </a:lvl9pPr>
          </a:lstStyle>
          <a:p>
            <a:pPr algn="l" eaLnBrk="1" hangingPunct="1">
              <a:defRPr/>
            </a:pPr>
            <a:r>
              <a:rPr lang="en-GB" altLang="en-US" sz="1200" b="1">
                <a:solidFill>
                  <a:schemeClr val="bg1"/>
                </a:solidFill>
                <a:latin typeface="+mn-lt"/>
              </a:rPr>
              <a:t>Teach First is a registered charity, no. 1098294</a:t>
            </a:r>
          </a:p>
        </p:txBody>
      </p:sp>
      <p:sp>
        <p:nvSpPr>
          <p:cNvPr id="35" name="Rectangle 34">
            <a:extLst>
              <a:ext uri="{FF2B5EF4-FFF2-40B4-BE49-F238E27FC236}">
                <a16:creationId xmlns:a16="http://schemas.microsoft.com/office/drawing/2014/main" id="{BFADFA1D-0041-D543-964A-99EB797915B1}"/>
              </a:ext>
            </a:extLst>
          </p:cNvPr>
          <p:cNvSpPr/>
          <p:nvPr userDrawn="1"/>
        </p:nvSpPr>
        <p:spPr>
          <a:xfrm>
            <a:off x="7429341" y="6319013"/>
            <a:ext cx="1205458" cy="184666"/>
          </a:xfrm>
          <a:prstGeom prst="rect">
            <a:avLst/>
          </a:prstGeom>
        </p:spPr>
        <p:txBody>
          <a:bodyPr wrap="none" lIns="0" tIns="0" rIns="0" bIns="0">
            <a:spAutoFit/>
          </a:bodyPr>
          <a:lstStyle/>
          <a:p>
            <a:pPr algn="l" eaLnBrk="1" hangingPunct="1">
              <a:defRPr/>
            </a:pPr>
            <a:r>
              <a:rPr lang="en-GB" altLang="en-US" sz="1200" b="1">
                <a:solidFill>
                  <a:schemeClr val="bg1"/>
                </a:solidFill>
                <a:latin typeface="+mn-lt"/>
              </a:rPr>
              <a:t>teachfirst.org.uk</a:t>
            </a:r>
          </a:p>
        </p:txBody>
      </p:sp>
      <p:grpSp>
        <p:nvGrpSpPr>
          <p:cNvPr id="36" name="Group 35">
            <a:extLst>
              <a:ext uri="{FF2B5EF4-FFF2-40B4-BE49-F238E27FC236}">
                <a16:creationId xmlns:a16="http://schemas.microsoft.com/office/drawing/2014/main" id="{C281475C-42FD-2F4C-AB60-57E691ED2EED}"/>
              </a:ext>
            </a:extLst>
          </p:cNvPr>
          <p:cNvGrpSpPr/>
          <p:nvPr userDrawn="1"/>
        </p:nvGrpSpPr>
        <p:grpSpPr>
          <a:xfrm>
            <a:off x="8926519" y="6319011"/>
            <a:ext cx="3017895" cy="187253"/>
            <a:chOff x="6174145" y="2837017"/>
            <a:chExt cx="3740919" cy="232115"/>
          </a:xfrm>
        </p:grpSpPr>
        <p:grpSp>
          <p:nvGrpSpPr>
            <p:cNvPr id="37" name="Group 36">
              <a:extLst>
                <a:ext uri="{FF2B5EF4-FFF2-40B4-BE49-F238E27FC236}">
                  <a16:creationId xmlns:a16="http://schemas.microsoft.com/office/drawing/2014/main" id="{7EA0F3E2-061E-E24F-9F1C-CCE43A11FF5F}"/>
                </a:ext>
              </a:extLst>
            </p:cNvPr>
            <p:cNvGrpSpPr/>
            <p:nvPr userDrawn="1"/>
          </p:nvGrpSpPr>
          <p:grpSpPr>
            <a:xfrm>
              <a:off x="6174145" y="2837017"/>
              <a:ext cx="1687807" cy="228908"/>
              <a:chOff x="4388997" y="6273325"/>
              <a:chExt cx="1687807" cy="228908"/>
            </a:xfrm>
            <a:solidFill>
              <a:schemeClr val="bg1"/>
            </a:solidFill>
          </p:grpSpPr>
          <p:sp>
            <p:nvSpPr>
              <p:cNvPr id="41" name="Rectangle 40">
                <a:extLst>
                  <a:ext uri="{FF2B5EF4-FFF2-40B4-BE49-F238E27FC236}">
                    <a16:creationId xmlns:a16="http://schemas.microsoft.com/office/drawing/2014/main" id="{5FFD9BD6-EB44-1540-8F09-28A770787B08}"/>
                  </a:ext>
                </a:extLst>
              </p:cNvPr>
              <p:cNvSpPr/>
              <p:nvPr userDrawn="1"/>
            </p:nvSpPr>
            <p:spPr>
              <a:xfrm>
                <a:off x="4721636" y="6273325"/>
                <a:ext cx="1355168" cy="228908"/>
              </a:xfrm>
              <a:prstGeom prst="rect">
                <a:avLst/>
              </a:prstGeom>
              <a:noFill/>
            </p:spPr>
            <p:txBody>
              <a:bodyPr wrap="square"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200" b="1">
                    <a:solidFill>
                      <a:schemeClr val="bg1"/>
                    </a:solidFill>
                  </a:rPr>
                  <a:t>@TeachFirst</a:t>
                </a:r>
                <a:endParaRPr lang="en-GB" sz="1200" b="1">
                  <a:solidFill>
                    <a:schemeClr val="bg1"/>
                  </a:solidFill>
                </a:endParaRPr>
              </a:p>
            </p:txBody>
          </p:sp>
          <p:pic>
            <p:nvPicPr>
              <p:cNvPr id="42" name="Graphic 41">
                <a:extLst>
                  <a:ext uri="{FF2B5EF4-FFF2-40B4-BE49-F238E27FC236}">
                    <a16:creationId xmlns:a16="http://schemas.microsoft.com/office/drawing/2014/main" id="{29A2C690-4BC2-824B-8ED4-8917459FD179}"/>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4388997" y="6285528"/>
                <a:ext cx="235270" cy="191039"/>
              </a:xfrm>
              <a:prstGeom prst="rect">
                <a:avLst/>
              </a:prstGeom>
            </p:spPr>
          </p:pic>
        </p:grpSp>
        <p:grpSp>
          <p:nvGrpSpPr>
            <p:cNvPr id="38" name="Group 37">
              <a:extLst>
                <a:ext uri="{FF2B5EF4-FFF2-40B4-BE49-F238E27FC236}">
                  <a16:creationId xmlns:a16="http://schemas.microsoft.com/office/drawing/2014/main" id="{24A137C2-387B-FB48-8F95-101CD7770AE0}"/>
                </a:ext>
              </a:extLst>
            </p:cNvPr>
            <p:cNvGrpSpPr/>
            <p:nvPr userDrawn="1"/>
          </p:nvGrpSpPr>
          <p:grpSpPr>
            <a:xfrm>
              <a:off x="8003079" y="2840224"/>
              <a:ext cx="1911985" cy="228908"/>
              <a:chOff x="6575745" y="6276532"/>
              <a:chExt cx="1911985" cy="228908"/>
            </a:xfrm>
            <a:solidFill>
              <a:schemeClr val="bg1"/>
            </a:solidFill>
          </p:grpSpPr>
          <p:pic>
            <p:nvPicPr>
              <p:cNvPr id="39" name="Graphic 38">
                <a:extLst>
                  <a:ext uri="{FF2B5EF4-FFF2-40B4-BE49-F238E27FC236}">
                    <a16:creationId xmlns:a16="http://schemas.microsoft.com/office/drawing/2014/main" id="{09A8DB4D-C72E-9848-93EB-E6E6165A50D2}"/>
                  </a:ext>
                </a:extLst>
              </p:cNvPr>
              <p:cNvPicPr>
                <a:picLocks noChangeAspect="1"/>
              </p:cNvPicPr>
              <p:nvPr userDrawn="1"/>
            </p:nvPicPr>
            <p:blipFill>
              <a:blip r:embed="rId4" cstate="print">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6575745" y="6285528"/>
                <a:ext cx="216704" cy="216706"/>
              </a:xfrm>
              <a:prstGeom prst="rect">
                <a:avLst/>
              </a:prstGeom>
            </p:spPr>
          </p:pic>
          <p:sp>
            <p:nvSpPr>
              <p:cNvPr id="40" name="Rectangle 39">
                <a:extLst>
                  <a:ext uri="{FF2B5EF4-FFF2-40B4-BE49-F238E27FC236}">
                    <a16:creationId xmlns:a16="http://schemas.microsoft.com/office/drawing/2014/main" id="{BE130D37-462F-E247-9B26-CCF995604594}"/>
                  </a:ext>
                </a:extLst>
              </p:cNvPr>
              <p:cNvSpPr/>
              <p:nvPr userDrawn="1"/>
            </p:nvSpPr>
            <p:spPr>
              <a:xfrm>
                <a:off x="6924943" y="6276532"/>
                <a:ext cx="1562787" cy="228908"/>
              </a:xfrm>
              <a:prstGeom prst="rect">
                <a:avLst/>
              </a:prstGeom>
              <a:noFill/>
            </p:spPr>
            <p:txBody>
              <a:bodyPr wrap="square" lIns="0" tIns="0" rIns="0" bIns="0">
                <a:spAutoFit/>
              </a:bodyPr>
              <a:lstStyle/>
              <a:p>
                <a:r>
                  <a:rPr lang="en-GB" sz="1200" b="1" i="0" kern="1200">
                    <a:solidFill>
                      <a:schemeClr val="bg1"/>
                    </a:solidFill>
                    <a:effectLst/>
                    <a:latin typeface="+mn-lt"/>
                    <a:ea typeface="+mn-ea"/>
                    <a:cs typeface="+mn-cs"/>
                  </a:rPr>
                  <a:t>@</a:t>
                </a:r>
                <a:r>
                  <a:rPr lang="en-GB" sz="1200" b="1" i="0" kern="1200">
                    <a:solidFill>
                      <a:schemeClr val="bg1"/>
                    </a:solidFill>
                    <a:effectLst/>
                  </a:rPr>
                  <a:t>teachfirstuk</a:t>
                </a:r>
                <a:endParaRPr lang="en-GB" sz="1200" b="1">
                  <a:solidFill>
                    <a:schemeClr val="bg1"/>
                  </a:solidFill>
                </a:endParaRPr>
              </a:p>
            </p:txBody>
          </p:sp>
        </p:grpSp>
      </p:grpSp>
      <p:grpSp>
        <p:nvGrpSpPr>
          <p:cNvPr id="60" name="Graphic 11">
            <a:extLst>
              <a:ext uri="{FF2B5EF4-FFF2-40B4-BE49-F238E27FC236}">
                <a16:creationId xmlns:a16="http://schemas.microsoft.com/office/drawing/2014/main" id="{10757686-C67F-4DD4-9D71-786903A3164E}"/>
              </a:ext>
            </a:extLst>
          </p:cNvPr>
          <p:cNvGrpSpPr/>
          <p:nvPr userDrawn="1"/>
        </p:nvGrpSpPr>
        <p:grpSpPr>
          <a:xfrm>
            <a:off x="8527850" y="249743"/>
            <a:ext cx="3341108" cy="1537667"/>
            <a:chOff x="1676400" y="1162555"/>
            <a:chExt cx="8966200" cy="4126490"/>
          </a:xfrm>
          <a:solidFill>
            <a:schemeClr val="bg1"/>
          </a:solidFill>
        </p:grpSpPr>
        <p:sp>
          <p:nvSpPr>
            <p:cNvPr id="61" name="Freeform 9">
              <a:extLst>
                <a:ext uri="{FF2B5EF4-FFF2-40B4-BE49-F238E27FC236}">
                  <a16:creationId xmlns:a16="http://schemas.microsoft.com/office/drawing/2014/main" id="{D2A647DC-867F-43E9-B679-AF087C9C74AA}"/>
                </a:ext>
              </a:extLst>
            </p:cNvPr>
            <p:cNvSpPr/>
            <p:nvPr/>
          </p:nvSpPr>
          <p:spPr>
            <a:xfrm>
              <a:off x="9035933" y="1825443"/>
              <a:ext cx="953851" cy="1173589"/>
            </a:xfrm>
            <a:custGeom>
              <a:avLst/>
              <a:gdLst>
                <a:gd name="connsiteX0" fmla="*/ 876398 w 953851"/>
                <a:gd name="connsiteY0" fmla="*/ 1102795 h 1173588"/>
                <a:gd name="connsiteX1" fmla="*/ 860374 w 953851"/>
                <a:gd name="connsiteY1" fmla="*/ 1071373 h 1173588"/>
                <a:gd name="connsiteX2" fmla="*/ 860374 w 953851"/>
                <a:gd name="connsiteY2" fmla="*/ 738604 h 1173588"/>
                <a:gd name="connsiteX3" fmla="*/ 593677 w 953851"/>
                <a:gd name="connsiteY3" fmla="*/ 392963 h 1173588"/>
                <a:gd name="connsiteX4" fmla="*/ 334992 w 953851"/>
                <a:gd name="connsiteY4" fmla="*/ 539851 h 1173588"/>
                <a:gd name="connsiteX5" fmla="*/ 334992 w 953851"/>
                <a:gd name="connsiteY5" fmla="*/ 0 h 1173588"/>
                <a:gd name="connsiteX6" fmla="*/ 12972 w 953851"/>
                <a:gd name="connsiteY6" fmla="*/ 54894 h 1173588"/>
                <a:gd name="connsiteX7" fmla="*/ 12972 w 953851"/>
                <a:gd name="connsiteY7" fmla="*/ 78365 h 1173588"/>
                <a:gd name="connsiteX8" fmla="*/ 92333 w 953851"/>
                <a:gd name="connsiteY8" fmla="*/ 154459 h 1173588"/>
                <a:gd name="connsiteX9" fmla="*/ 105687 w 953851"/>
                <a:gd name="connsiteY9" fmla="*/ 188531 h 1173588"/>
                <a:gd name="connsiteX10" fmla="*/ 105687 w 953851"/>
                <a:gd name="connsiteY10" fmla="*/ 1068723 h 1173588"/>
                <a:gd name="connsiteX11" fmla="*/ 92333 w 953851"/>
                <a:gd name="connsiteY11" fmla="*/ 1102795 h 1173588"/>
                <a:gd name="connsiteX12" fmla="*/ 0 w 953851"/>
                <a:gd name="connsiteY12" fmla="*/ 1173589 h 1173588"/>
                <a:gd name="connsiteX13" fmla="*/ 0 w 953851"/>
                <a:gd name="connsiteY13" fmla="*/ 1197061 h 1173588"/>
                <a:gd name="connsiteX14" fmla="*/ 440679 w 953851"/>
                <a:gd name="connsiteY14" fmla="*/ 1197061 h 1173588"/>
                <a:gd name="connsiteX15" fmla="*/ 440679 w 953851"/>
                <a:gd name="connsiteY15" fmla="*/ 1173589 h 1173588"/>
                <a:gd name="connsiteX16" fmla="*/ 351017 w 953851"/>
                <a:gd name="connsiteY16" fmla="*/ 1102795 h 1173588"/>
                <a:gd name="connsiteX17" fmla="*/ 334992 w 953851"/>
                <a:gd name="connsiteY17" fmla="*/ 1068723 h 1173588"/>
                <a:gd name="connsiteX18" fmla="*/ 334992 w 953851"/>
                <a:gd name="connsiteY18" fmla="*/ 636388 h 1173588"/>
                <a:gd name="connsiteX19" fmla="*/ 496003 w 953851"/>
                <a:gd name="connsiteY19" fmla="*/ 523572 h 1173588"/>
                <a:gd name="connsiteX20" fmla="*/ 630686 w 953851"/>
                <a:gd name="connsiteY20" fmla="*/ 735954 h 1173588"/>
                <a:gd name="connsiteX21" fmla="*/ 630686 w 953851"/>
                <a:gd name="connsiteY21" fmla="*/ 1068723 h 1173588"/>
                <a:gd name="connsiteX22" fmla="*/ 615043 w 953851"/>
                <a:gd name="connsiteY22" fmla="*/ 1102795 h 1173588"/>
                <a:gd name="connsiteX23" fmla="*/ 525381 w 953851"/>
                <a:gd name="connsiteY23" fmla="*/ 1173589 h 1173588"/>
                <a:gd name="connsiteX24" fmla="*/ 525381 w 953851"/>
                <a:gd name="connsiteY24" fmla="*/ 1197061 h 1173588"/>
                <a:gd name="connsiteX25" fmla="*/ 966061 w 953851"/>
                <a:gd name="connsiteY25" fmla="*/ 1197061 h 1173588"/>
                <a:gd name="connsiteX26" fmla="*/ 966061 w 953851"/>
                <a:gd name="connsiteY26" fmla="*/ 1173589 h 1173588"/>
                <a:gd name="connsiteX27" fmla="*/ 876398 w 953851"/>
                <a:gd name="connsiteY27" fmla="*/ 1102795 h 1173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953851" h="1173588">
                  <a:moveTo>
                    <a:pt x="876398" y="1102795"/>
                  </a:moveTo>
                  <a:cubicBezTo>
                    <a:pt x="860374" y="1089545"/>
                    <a:pt x="860374" y="1089545"/>
                    <a:pt x="860374" y="1071373"/>
                  </a:cubicBezTo>
                  <a:lnTo>
                    <a:pt x="860374" y="738604"/>
                  </a:lnTo>
                  <a:cubicBezTo>
                    <a:pt x="860374" y="508050"/>
                    <a:pt x="773383" y="392963"/>
                    <a:pt x="593677" y="392963"/>
                  </a:cubicBezTo>
                  <a:cubicBezTo>
                    <a:pt x="482648" y="392963"/>
                    <a:pt x="400999" y="440285"/>
                    <a:pt x="334992" y="539851"/>
                  </a:cubicBezTo>
                  <a:lnTo>
                    <a:pt x="334992" y="0"/>
                  </a:lnTo>
                  <a:lnTo>
                    <a:pt x="12972" y="54894"/>
                  </a:lnTo>
                  <a:lnTo>
                    <a:pt x="12972" y="78365"/>
                  </a:lnTo>
                  <a:lnTo>
                    <a:pt x="92333" y="154459"/>
                  </a:lnTo>
                  <a:cubicBezTo>
                    <a:pt x="104160" y="166574"/>
                    <a:pt x="105687" y="170360"/>
                    <a:pt x="105687" y="188531"/>
                  </a:cubicBezTo>
                  <a:lnTo>
                    <a:pt x="105687" y="1068723"/>
                  </a:lnTo>
                  <a:cubicBezTo>
                    <a:pt x="105687" y="1086895"/>
                    <a:pt x="105305" y="1092573"/>
                    <a:pt x="92333" y="1102795"/>
                  </a:cubicBezTo>
                  <a:lnTo>
                    <a:pt x="0" y="1173589"/>
                  </a:lnTo>
                  <a:lnTo>
                    <a:pt x="0" y="1197061"/>
                  </a:lnTo>
                  <a:lnTo>
                    <a:pt x="440679" y="1197061"/>
                  </a:lnTo>
                  <a:lnTo>
                    <a:pt x="440679" y="1173589"/>
                  </a:lnTo>
                  <a:lnTo>
                    <a:pt x="351017" y="1102795"/>
                  </a:lnTo>
                  <a:cubicBezTo>
                    <a:pt x="337664" y="1092195"/>
                    <a:pt x="334992" y="1086895"/>
                    <a:pt x="334992" y="1068723"/>
                  </a:cubicBezTo>
                  <a:lnTo>
                    <a:pt x="334992" y="636388"/>
                  </a:lnTo>
                  <a:cubicBezTo>
                    <a:pt x="374673" y="562944"/>
                    <a:pt x="429996" y="523572"/>
                    <a:pt x="496003" y="523572"/>
                  </a:cubicBezTo>
                  <a:cubicBezTo>
                    <a:pt x="585665" y="523572"/>
                    <a:pt x="630686" y="594366"/>
                    <a:pt x="630686" y="735954"/>
                  </a:cubicBezTo>
                  <a:lnTo>
                    <a:pt x="630686" y="1068723"/>
                  </a:lnTo>
                  <a:cubicBezTo>
                    <a:pt x="630686" y="1086895"/>
                    <a:pt x="628016" y="1092195"/>
                    <a:pt x="615043" y="1102795"/>
                  </a:cubicBezTo>
                  <a:lnTo>
                    <a:pt x="525381" y="1173589"/>
                  </a:lnTo>
                  <a:lnTo>
                    <a:pt x="525381" y="1197061"/>
                  </a:lnTo>
                  <a:lnTo>
                    <a:pt x="966061" y="1197061"/>
                  </a:lnTo>
                  <a:lnTo>
                    <a:pt x="966061" y="1173589"/>
                  </a:lnTo>
                  <a:lnTo>
                    <a:pt x="876398" y="1102795"/>
                  </a:lnTo>
                  <a:close/>
                </a:path>
              </a:pathLst>
            </a:custGeom>
            <a:grpFill/>
            <a:ln w="38141" cap="flat">
              <a:noFill/>
              <a:prstDash val="solid"/>
              <a:miter/>
            </a:ln>
          </p:spPr>
          <p:txBody>
            <a:bodyPr rtlCol="0" anchor="ctr"/>
            <a:lstStyle/>
            <a:p>
              <a:endParaRPr lang="en-GB"/>
            </a:p>
          </p:txBody>
        </p:sp>
        <p:sp>
          <p:nvSpPr>
            <p:cNvPr id="62" name="Freeform 10">
              <a:extLst>
                <a:ext uri="{FF2B5EF4-FFF2-40B4-BE49-F238E27FC236}">
                  <a16:creationId xmlns:a16="http://schemas.microsoft.com/office/drawing/2014/main" id="{9C6C2A61-4AE6-441B-8AF3-3A5CA068D616}"/>
                </a:ext>
              </a:extLst>
            </p:cNvPr>
            <p:cNvSpPr/>
            <p:nvPr/>
          </p:nvSpPr>
          <p:spPr>
            <a:xfrm>
              <a:off x="8304902" y="2218406"/>
              <a:ext cx="686773" cy="795012"/>
            </a:xfrm>
            <a:custGeom>
              <a:avLst/>
              <a:gdLst>
                <a:gd name="connsiteX0" fmla="*/ 380015 w 686772"/>
                <a:gd name="connsiteY0" fmla="*/ 822648 h 795011"/>
                <a:gd name="connsiteX1" fmla="*/ 704705 w 686772"/>
                <a:gd name="connsiteY1" fmla="*/ 600045 h 795011"/>
                <a:gd name="connsiteX2" fmla="*/ 681050 w 686772"/>
                <a:gd name="connsiteY2" fmla="*/ 586794 h 795011"/>
                <a:gd name="connsiteX3" fmla="*/ 491043 w 686772"/>
                <a:gd name="connsiteY3" fmla="*/ 681060 h 795011"/>
                <a:gd name="connsiteX4" fmla="*/ 240371 w 686772"/>
                <a:gd name="connsiteY4" fmla="*/ 366841 h 795011"/>
                <a:gd name="connsiteX5" fmla="*/ 433049 w 686772"/>
                <a:gd name="connsiteY5" fmla="*/ 73444 h 795011"/>
                <a:gd name="connsiteX6" fmla="*/ 478070 w 686772"/>
                <a:gd name="connsiteY6" fmla="*/ 96916 h 795011"/>
                <a:gd name="connsiteX7" fmla="*/ 594059 w 686772"/>
                <a:gd name="connsiteY7" fmla="*/ 288097 h 795011"/>
                <a:gd name="connsiteX8" fmla="*/ 617714 w 686772"/>
                <a:gd name="connsiteY8" fmla="*/ 288097 h 795011"/>
                <a:gd name="connsiteX9" fmla="*/ 697075 w 686772"/>
                <a:gd name="connsiteY9" fmla="*/ 54894 h 795011"/>
                <a:gd name="connsiteX10" fmla="*/ 433049 w 686772"/>
                <a:gd name="connsiteY10" fmla="*/ 0 h 795011"/>
                <a:gd name="connsiteX11" fmla="*/ 0 w 686772"/>
                <a:gd name="connsiteY11" fmla="*/ 427035 h 795011"/>
                <a:gd name="connsiteX12" fmla="*/ 380015 w 686772"/>
                <a:gd name="connsiteY12" fmla="*/ 822648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6772" h="795011">
                  <a:moveTo>
                    <a:pt x="380015" y="822648"/>
                  </a:moveTo>
                  <a:cubicBezTo>
                    <a:pt x="535683" y="822648"/>
                    <a:pt x="654724" y="741254"/>
                    <a:pt x="704705" y="600045"/>
                  </a:cubicBezTo>
                  <a:lnTo>
                    <a:pt x="681050" y="586794"/>
                  </a:lnTo>
                  <a:cubicBezTo>
                    <a:pt x="633357" y="646988"/>
                    <a:pt x="567351" y="681060"/>
                    <a:pt x="491043" y="681060"/>
                  </a:cubicBezTo>
                  <a:cubicBezTo>
                    <a:pt x="330033" y="681060"/>
                    <a:pt x="240371" y="570894"/>
                    <a:pt x="240371" y="366841"/>
                  </a:cubicBezTo>
                  <a:cubicBezTo>
                    <a:pt x="240371" y="191181"/>
                    <a:pt x="317060" y="73444"/>
                    <a:pt x="433049" y="73444"/>
                  </a:cubicBezTo>
                  <a:cubicBezTo>
                    <a:pt x="454033" y="73444"/>
                    <a:pt x="466242" y="77608"/>
                    <a:pt x="478070" y="96916"/>
                  </a:cubicBezTo>
                  <a:lnTo>
                    <a:pt x="594059" y="288097"/>
                  </a:lnTo>
                  <a:lnTo>
                    <a:pt x="617714" y="288097"/>
                  </a:lnTo>
                  <a:lnTo>
                    <a:pt x="697075" y="54894"/>
                  </a:lnTo>
                  <a:cubicBezTo>
                    <a:pt x="620385" y="20822"/>
                    <a:pt x="520040" y="0"/>
                    <a:pt x="433049" y="0"/>
                  </a:cubicBezTo>
                  <a:cubicBezTo>
                    <a:pt x="169023" y="0"/>
                    <a:pt x="0" y="167710"/>
                    <a:pt x="0" y="427035"/>
                  </a:cubicBezTo>
                  <a:cubicBezTo>
                    <a:pt x="0" y="667810"/>
                    <a:pt x="147657" y="822648"/>
                    <a:pt x="380015" y="822648"/>
                  </a:cubicBezTo>
                  <a:close/>
                </a:path>
              </a:pathLst>
            </a:custGeom>
            <a:grpFill/>
            <a:ln w="38141" cap="flat">
              <a:noFill/>
              <a:prstDash val="solid"/>
              <a:miter/>
            </a:ln>
          </p:spPr>
          <p:txBody>
            <a:bodyPr rtlCol="0" anchor="ctr"/>
            <a:lstStyle/>
            <a:p>
              <a:endParaRPr lang="en-GB"/>
            </a:p>
          </p:txBody>
        </p:sp>
        <p:sp>
          <p:nvSpPr>
            <p:cNvPr id="63" name="Freeform 11">
              <a:extLst>
                <a:ext uri="{FF2B5EF4-FFF2-40B4-BE49-F238E27FC236}">
                  <a16:creationId xmlns:a16="http://schemas.microsoft.com/office/drawing/2014/main" id="{945B0C3C-D306-42CC-AC52-CF209FE85166}"/>
                </a:ext>
              </a:extLst>
            </p:cNvPr>
            <p:cNvSpPr/>
            <p:nvPr/>
          </p:nvSpPr>
          <p:spPr>
            <a:xfrm>
              <a:off x="7449488" y="2218406"/>
              <a:ext cx="801235" cy="795012"/>
            </a:xfrm>
            <a:custGeom>
              <a:avLst/>
              <a:gdLst>
                <a:gd name="connsiteX0" fmla="*/ 330033 w 801234"/>
                <a:gd name="connsiteY0" fmla="*/ 345641 h 795011"/>
                <a:gd name="connsiteX1" fmla="*/ 0 w 801234"/>
                <a:gd name="connsiteY1" fmla="*/ 607616 h 795011"/>
                <a:gd name="connsiteX2" fmla="*/ 227016 w 801234"/>
                <a:gd name="connsiteY2" fmla="*/ 822269 h 795011"/>
                <a:gd name="connsiteX3" fmla="*/ 477689 w 801234"/>
                <a:gd name="connsiteY3" fmla="*/ 685982 h 795011"/>
                <a:gd name="connsiteX4" fmla="*/ 620385 w 801234"/>
                <a:gd name="connsiteY4" fmla="*/ 822269 h 795011"/>
                <a:gd name="connsiteX5" fmla="*/ 818404 w 801234"/>
                <a:gd name="connsiteY5" fmla="*/ 683332 h 795011"/>
                <a:gd name="connsiteX6" fmla="*/ 800090 w 801234"/>
                <a:gd name="connsiteY6" fmla="*/ 667431 h 795011"/>
                <a:gd name="connsiteX7" fmla="*/ 750109 w 801234"/>
                <a:gd name="connsiteY7" fmla="*/ 698853 h 795011"/>
                <a:gd name="connsiteX8" fmla="*/ 700127 w 801234"/>
                <a:gd name="connsiteY8" fmla="*/ 612538 h 795011"/>
                <a:gd name="connsiteX9" fmla="*/ 700127 w 801234"/>
                <a:gd name="connsiteY9" fmla="*/ 288097 h 795011"/>
                <a:gd name="connsiteX10" fmla="*/ 338426 w 801234"/>
                <a:gd name="connsiteY10" fmla="*/ 0 h 795011"/>
                <a:gd name="connsiteX11" fmla="*/ 48074 w 801234"/>
                <a:gd name="connsiteY11" fmla="*/ 54894 h 795011"/>
                <a:gd name="connsiteX12" fmla="*/ 127434 w 801234"/>
                <a:gd name="connsiteY12" fmla="*/ 288097 h 795011"/>
                <a:gd name="connsiteX13" fmla="*/ 151090 w 801234"/>
                <a:gd name="connsiteY13" fmla="*/ 288097 h 795011"/>
                <a:gd name="connsiteX14" fmla="*/ 267078 w 801234"/>
                <a:gd name="connsiteY14" fmla="*/ 96916 h 795011"/>
                <a:gd name="connsiteX15" fmla="*/ 325073 w 801234"/>
                <a:gd name="connsiteY15" fmla="*/ 70794 h 795011"/>
                <a:gd name="connsiteX16" fmla="*/ 470439 w 801234"/>
                <a:gd name="connsiteY16" fmla="*/ 238504 h 795011"/>
                <a:gd name="connsiteX17" fmla="*/ 470439 w 801234"/>
                <a:gd name="connsiteY17" fmla="*/ 364191 h 795011"/>
                <a:gd name="connsiteX18" fmla="*/ 330033 w 801234"/>
                <a:gd name="connsiteY18" fmla="*/ 345641 h 795011"/>
                <a:gd name="connsiteX19" fmla="*/ 470058 w 801234"/>
                <a:gd name="connsiteY19" fmla="*/ 610266 h 795011"/>
                <a:gd name="connsiteX20" fmla="*/ 327362 w 801234"/>
                <a:gd name="connsiteY20" fmla="*/ 699232 h 795011"/>
                <a:gd name="connsiteX21" fmla="*/ 216333 w 801234"/>
                <a:gd name="connsiteY21" fmla="*/ 573544 h 795011"/>
                <a:gd name="connsiteX22" fmla="*/ 393368 w 801234"/>
                <a:gd name="connsiteY22" fmla="*/ 419085 h 795011"/>
                <a:gd name="connsiteX23" fmla="*/ 470058 w 801234"/>
                <a:gd name="connsiteY23" fmla="*/ 429685 h 795011"/>
                <a:gd name="connsiteX24" fmla="*/ 470058 w 801234"/>
                <a:gd name="connsiteY24" fmla="*/ 610266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01234" h="795011">
                  <a:moveTo>
                    <a:pt x="330033" y="345641"/>
                  </a:moveTo>
                  <a:cubicBezTo>
                    <a:pt x="134684" y="345641"/>
                    <a:pt x="0" y="450507"/>
                    <a:pt x="0" y="607616"/>
                  </a:cubicBezTo>
                  <a:cubicBezTo>
                    <a:pt x="0" y="735954"/>
                    <a:pt x="92333" y="822269"/>
                    <a:pt x="227016" y="822269"/>
                  </a:cubicBezTo>
                  <a:cubicBezTo>
                    <a:pt x="332703" y="822269"/>
                    <a:pt x="433049" y="767376"/>
                    <a:pt x="477689" y="685982"/>
                  </a:cubicBezTo>
                  <a:cubicBezTo>
                    <a:pt x="485701" y="769647"/>
                    <a:pt x="541025" y="822269"/>
                    <a:pt x="620385" y="822269"/>
                  </a:cubicBezTo>
                  <a:cubicBezTo>
                    <a:pt x="720730" y="822269"/>
                    <a:pt x="797420" y="770026"/>
                    <a:pt x="818404" y="683332"/>
                  </a:cubicBezTo>
                  <a:lnTo>
                    <a:pt x="800090" y="667431"/>
                  </a:lnTo>
                  <a:cubicBezTo>
                    <a:pt x="786736" y="688253"/>
                    <a:pt x="771093" y="698853"/>
                    <a:pt x="750109" y="698853"/>
                  </a:cubicBezTo>
                  <a:cubicBezTo>
                    <a:pt x="718441" y="698853"/>
                    <a:pt x="700127" y="667431"/>
                    <a:pt x="700127" y="612538"/>
                  </a:cubicBezTo>
                  <a:lnTo>
                    <a:pt x="700127" y="288097"/>
                  </a:lnTo>
                  <a:cubicBezTo>
                    <a:pt x="700127" y="83666"/>
                    <a:pt x="594440" y="0"/>
                    <a:pt x="338426" y="0"/>
                  </a:cubicBezTo>
                  <a:cubicBezTo>
                    <a:pt x="243423" y="0"/>
                    <a:pt x="145749" y="18172"/>
                    <a:pt x="48074" y="54894"/>
                  </a:cubicBezTo>
                  <a:lnTo>
                    <a:pt x="127434" y="288097"/>
                  </a:lnTo>
                  <a:lnTo>
                    <a:pt x="151090" y="288097"/>
                  </a:lnTo>
                  <a:lnTo>
                    <a:pt x="267078" y="96916"/>
                  </a:lnTo>
                  <a:cubicBezTo>
                    <a:pt x="280814" y="74580"/>
                    <a:pt x="290734" y="70794"/>
                    <a:pt x="325073" y="70794"/>
                  </a:cubicBezTo>
                  <a:cubicBezTo>
                    <a:pt x="417405" y="70794"/>
                    <a:pt x="470439" y="130988"/>
                    <a:pt x="470439" y="238504"/>
                  </a:cubicBezTo>
                  <a:lnTo>
                    <a:pt x="470439" y="364191"/>
                  </a:lnTo>
                  <a:cubicBezTo>
                    <a:pt x="446402" y="356241"/>
                    <a:pt x="404051" y="345641"/>
                    <a:pt x="330033" y="345641"/>
                  </a:cubicBezTo>
                  <a:close/>
                  <a:moveTo>
                    <a:pt x="470058" y="610266"/>
                  </a:moveTo>
                  <a:cubicBezTo>
                    <a:pt x="435719" y="665160"/>
                    <a:pt x="380396" y="699232"/>
                    <a:pt x="327362" y="699232"/>
                  </a:cubicBezTo>
                  <a:cubicBezTo>
                    <a:pt x="258684" y="699232"/>
                    <a:pt x="216333" y="649638"/>
                    <a:pt x="216333" y="573544"/>
                  </a:cubicBezTo>
                  <a:cubicBezTo>
                    <a:pt x="216333" y="481929"/>
                    <a:pt x="287682" y="419085"/>
                    <a:pt x="393368" y="419085"/>
                  </a:cubicBezTo>
                  <a:cubicBezTo>
                    <a:pt x="435719" y="419085"/>
                    <a:pt x="454033" y="424385"/>
                    <a:pt x="470058" y="429685"/>
                  </a:cubicBezTo>
                  <a:lnTo>
                    <a:pt x="470058" y="610266"/>
                  </a:lnTo>
                  <a:close/>
                </a:path>
              </a:pathLst>
            </a:custGeom>
            <a:grpFill/>
            <a:ln w="38141" cap="flat">
              <a:noFill/>
              <a:prstDash val="solid"/>
              <a:miter/>
            </a:ln>
          </p:spPr>
          <p:txBody>
            <a:bodyPr rtlCol="0" anchor="ctr"/>
            <a:lstStyle/>
            <a:p>
              <a:endParaRPr lang="en-GB"/>
            </a:p>
          </p:txBody>
        </p:sp>
        <p:sp>
          <p:nvSpPr>
            <p:cNvPr id="64" name="Freeform 12">
              <a:extLst>
                <a:ext uri="{FF2B5EF4-FFF2-40B4-BE49-F238E27FC236}">
                  <a16:creationId xmlns:a16="http://schemas.microsoft.com/office/drawing/2014/main" id="{F5018DF8-187A-46FC-B762-5C151E4E7662}"/>
                </a:ext>
              </a:extLst>
            </p:cNvPr>
            <p:cNvSpPr/>
            <p:nvPr/>
          </p:nvSpPr>
          <p:spPr>
            <a:xfrm>
              <a:off x="8761606" y="3478689"/>
              <a:ext cx="534157" cy="1060016"/>
            </a:xfrm>
            <a:custGeom>
              <a:avLst/>
              <a:gdLst>
                <a:gd name="connsiteX0" fmla="*/ 435338 w 534156"/>
                <a:gd name="connsiteY0" fmla="*/ 953257 h 1060015"/>
                <a:gd name="connsiteX1" fmla="*/ 337664 w 534156"/>
                <a:gd name="connsiteY1" fmla="*/ 840441 h 1060015"/>
                <a:gd name="connsiteX2" fmla="*/ 337664 w 534156"/>
                <a:gd name="connsiteY2" fmla="*/ 366463 h 1060015"/>
                <a:gd name="connsiteX3" fmla="*/ 553997 w 534156"/>
                <a:gd name="connsiteY3" fmla="*/ 366463 h 1060015"/>
                <a:gd name="connsiteX4" fmla="*/ 553997 w 534156"/>
                <a:gd name="connsiteY4" fmla="*/ 280147 h 1060015"/>
                <a:gd name="connsiteX5" fmla="*/ 337664 w 534156"/>
                <a:gd name="connsiteY5" fmla="*/ 280147 h 1060015"/>
                <a:gd name="connsiteX6" fmla="*/ 337664 w 534156"/>
                <a:gd name="connsiteY6" fmla="*/ 0 h 1060015"/>
                <a:gd name="connsiteX7" fmla="*/ 314008 w 534156"/>
                <a:gd name="connsiteY7" fmla="*/ 0 h 1060015"/>
                <a:gd name="connsiteX8" fmla="*/ 118659 w 534156"/>
                <a:gd name="connsiteY8" fmla="*/ 254025 h 1060015"/>
                <a:gd name="connsiteX9" fmla="*/ 68677 w 534156"/>
                <a:gd name="connsiteY9" fmla="*/ 280147 h 1060015"/>
                <a:gd name="connsiteX10" fmla="*/ 0 w 534156"/>
                <a:gd name="connsiteY10" fmla="*/ 280147 h 1060015"/>
                <a:gd name="connsiteX11" fmla="*/ 0 w 534156"/>
                <a:gd name="connsiteY11" fmla="*/ 366463 h 1060015"/>
                <a:gd name="connsiteX12" fmla="*/ 108357 w 534156"/>
                <a:gd name="connsiteY12" fmla="*/ 366463 h 1060015"/>
                <a:gd name="connsiteX13" fmla="*/ 108357 w 534156"/>
                <a:gd name="connsiteY13" fmla="*/ 856341 h 1060015"/>
                <a:gd name="connsiteX14" fmla="*/ 327362 w 534156"/>
                <a:gd name="connsiteY14" fmla="*/ 1084245 h 1060015"/>
                <a:gd name="connsiteX15" fmla="*/ 570022 w 534156"/>
                <a:gd name="connsiteY15" fmla="*/ 905935 h 1060015"/>
                <a:gd name="connsiteX16" fmla="*/ 546366 w 534156"/>
                <a:gd name="connsiteY16" fmla="*/ 895335 h 1060015"/>
                <a:gd name="connsiteX17" fmla="*/ 435338 w 534156"/>
                <a:gd name="connsiteY17" fmla="*/ 953257 h 1060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34156" h="1060015">
                  <a:moveTo>
                    <a:pt x="435338" y="953257"/>
                  </a:moveTo>
                  <a:cubicBezTo>
                    <a:pt x="374673" y="953257"/>
                    <a:pt x="337664" y="911235"/>
                    <a:pt x="337664" y="840441"/>
                  </a:cubicBezTo>
                  <a:lnTo>
                    <a:pt x="337664" y="366463"/>
                  </a:lnTo>
                  <a:lnTo>
                    <a:pt x="553997" y="366463"/>
                  </a:lnTo>
                  <a:lnTo>
                    <a:pt x="553997" y="280147"/>
                  </a:lnTo>
                  <a:lnTo>
                    <a:pt x="337664" y="280147"/>
                  </a:lnTo>
                  <a:lnTo>
                    <a:pt x="337664" y="0"/>
                  </a:lnTo>
                  <a:lnTo>
                    <a:pt x="314008" y="0"/>
                  </a:lnTo>
                  <a:lnTo>
                    <a:pt x="118659" y="254025"/>
                  </a:lnTo>
                  <a:cubicBezTo>
                    <a:pt x="100345" y="277497"/>
                    <a:pt x="95004" y="280147"/>
                    <a:pt x="68677" y="280147"/>
                  </a:cubicBezTo>
                  <a:lnTo>
                    <a:pt x="0" y="280147"/>
                  </a:lnTo>
                  <a:lnTo>
                    <a:pt x="0" y="366463"/>
                  </a:lnTo>
                  <a:lnTo>
                    <a:pt x="108357" y="366463"/>
                  </a:lnTo>
                  <a:lnTo>
                    <a:pt x="108357" y="856341"/>
                  </a:lnTo>
                  <a:cubicBezTo>
                    <a:pt x="108357" y="1003229"/>
                    <a:pt x="185047" y="1084245"/>
                    <a:pt x="327362" y="1084245"/>
                  </a:cubicBezTo>
                  <a:cubicBezTo>
                    <a:pt x="456704" y="1084245"/>
                    <a:pt x="546366" y="1016101"/>
                    <a:pt x="570022" y="905935"/>
                  </a:cubicBezTo>
                  <a:lnTo>
                    <a:pt x="546366" y="895335"/>
                  </a:lnTo>
                  <a:cubicBezTo>
                    <a:pt x="522710" y="932435"/>
                    <a:pt x="483030" y="953257"/>
                    <a:pt x="435338" y="953257"/>
                  </a:cubicBezTo>
                  <a:close/>
                </a:path>
              </a:pathLst>
            </a:custGeom>
            <a:grpFill/>
            <a:ln w="38141" cap="flat">
              <a:noFill/>
              <a:prstDash val="solid"/>
              <a:miter/>
            </a:ln>
          </p:spPr>
          <p:txBody>
            <a:bodyPr rtlCol="0" anchor="ctr"/>
            <a:lstStyle/>
            <a:p>
              <a:endParaRPr lang="en-GB"/>
            </a:p>
          </p:txBody>
        </p:sp>
        <p:sp>
          <p:nvSpPr>
            <p:cNvPr id="65" name="Freeform 13">
              <a:extLst>
                <a:ext uri="{FF2B5EF4-FFF2-40B4-BE49-F238E27FC236}">
                  <a16:creationId xmlns:a16="http://schemas.microsoft.com/office/drawing/2014/main" id="{D8C786EF-19D6-4EEE-93BD-20626DEE102B}"/>
                </a:ext>
              </a:extLst>
            </p:cNvPr>
            <p:cNvSpPr/>
            <p:nvPr/>
          </p:nvSpPr>
          <p:spPr>
            <a:xfrm>
              <a:off x="6599797" y="2218406"/>
              <a:ext cx="724927" cy="795012"/>
            </a:xfrm>
            <a:custGeom>
              <a:avLst/>
              <a:gdLst>
                <a:gd name="connsiteX0" fmla="*/ 388027 w 724926"/>
                <a:gd name="connsiteY0" fmla="*/ 0 h 795011"/>
                <a:gd name="connsiteX1" fmla="*/ 0 w 724926"/>
                <a:gd name="connsiteY1" fmla="*/ 419085 h 795011"/>
                <a:gd name="connsiteX2" fmla="*/ 390698 w 724926"/>
                <a:gd name="connsiteY2" fmla="*/ 822648 h 795011"/>
                <a:gd name="connsiteX3" fmla="*/ 741715 w 724926"/>
                <a:gd name="connsiteY3" fmla="*/ 584144 h 795011"/>
                <a:gd name="connsiteX4" fmla="*/ 723401 w 724926"/>
                <a:gd name="connsiteY4" fmla="*/ 573544 h 795011"/>
                <a:gd name="connsiteX5" fmla="*/ 480741 w 724926"/>
                <a:gd name="connsiteY5" fmla="*/ 678410 h 795011"/>
                <a:gd name="connsiteX6" fmla="*/ 237700 w 724926"/>
                <a:gd name="connsiteY6" fmla="*/ 411135 h 795011"/>
                <a:gd name="connsiteX7" fmla="*/ 741715 w 724926"/>
                <a:gd name="connsiteY7" fmla="*/ 411135 h 795011"/>
                <a:gd name="connsiteX8" fmla="*/ 741715 w 724926"/>
                <a:gd name="connsiteY8" fmla="*/ 361541 h 795011"/>
                <a:gd name="connsiteX9" fmla="*/ 388027 w 724926"/>
                <a:gd name="connsiteY9" fmla="*/ 0 h 795011"/>
                <a:gd name="connsiteX10" fmla="*/ 237318 w 724926"/>
                <a:gd name="connsiteY10" fmla="*/ 340341 h 795011"/>
                <a:gd name="connsiteX11" fmla="*/ 382686 w 724926"/>
                <a:gd name="connsiteY11" fmla="*/ 75715 h 795011"/>
                <a:gd name="connsiteX12" fmla="*/ 514698 w 724926"/>
                <a:gd name="connsiteY12" fmla="*/ 340341 h 795011"/>
                <a:gd name="connsiteX13" fmla="*/ 237318 w 724926"/>
                <a:gd name="connsiteY13" fmla="*/ 340341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4926" h="795011">
                  <a:moveTo>
                    <a:pt x="388027" y="0"/>
                  </a:moveTo>
                  <a:cubicBezTo>
                    <a:pt x="150327" y="0"/>
                    <a:pt x="0" y="162410"/>
                    <a:pt x="0" y="419085"/>
                  </a:cubicBezTo>
                  <a:cubicBezTo>
                    <a:pt x="0" y="670460"/>
                    <a:pt x="147657" y="822648"/>
                    <a:pt x="390698" y="822648"/>
                  </a:cubicBezTo>
                  <a:cubicBezTo>
                    <a:pt x="570022" y="822648"/>
                    <a:pt x="689063" y="741254"/>
                    <a:pt x="741715" y="584144"/>
                  </a:cubicBezTo>
                  <a:lnTo>
                    <a:pt x="723401" y="573544"/>
                  </a:lnTo>
                  <a:cubicBezTo>
                    <a:pt x="662736" y="641688"/>
                    <a:pt x="578034" y="678410"/>
                    <a:pt x="480741" y="678410"/>
                  </a:cubicBezTo>
                  <a:cubicBezTo>
                    <a:pt x="333085" y="678410"/>
                    <a:pt x="245712" y="581494"/>
                    <a:pt x="237700" y="411135"/>
                  </a:cubicBezTo>
                  <a:lnTo>
                    <a:pt x="741715" y="411135"/>
                  </a:lnTo>
                  <a:lnTo>
                    <a:pt x="741715" y="361541"/>
                  </a:lnTo>
                  <a:cubicBezTo>
                    <a:pt x="741715" y="128338"/>
                    <a:pt x="615044" y="0"/>
                    <a:pt x="388027" y="0"/>
                  </a:cubicBezTo>
                  <a:close/>
                  <a:moveTo>
                    <a:pt x="237318" y="340341"/>
                  </a:moveTo>
                  <a:cubicBezTo>
                    <a:pt x="242660" y="167331"/>
                    <a:pt x="292642" y="75715"/>
                    <a:pt x="382686" y="75715"/>
                  </a:cubicBezTo>
                  <a:cubicBezTo>
                    <a:pt x="472347" y="75715"/>
                    <a:pt x="514698" y="159381"/>
                    <a:pt x="514698" y="340341"/>
                  </a:cubicBezTo>
                  <a:lnTo>
                    <a:pt x="237318" y="340341"/>
                  </a:lnTo>
                  <a:close/>
                </a:path>
              </a:pathLst>
            </a:custGeom>
            <a:grpFill/>
            <a:ln w="38141" cap="flat">
              <a:noFill/>
              <a:prstDash val="solid"/>
              <a:miter/>
            </a:ln>
          </p:spPr>
          <p:txBody>
            <a:bodyPr rtlCol="0" anchor="ctr"/>
            <a:lstStyle/>
            <a:p>
              <a:endParaRPr lang="en-GB"/>
            </a:p>
          </p:txBody>
        </p:sp>
        <p:sp>
          <p:nvSpPr>
            <p:cNvPr id="66" name="Freeform 14">
              <a:extLst>
                <a:ext uri="{FF2B5EF4-FFF2-40B4-BE49-F238E27FC236}">
                  <a16:creationId xmlns:a16="http://schemas.microsoft.com/office/drawing/2014/main" id="{30F7FD6D-258E-490E-8CED-0DFFC1202130}"/>
                </a:ext>
              </a:extLst>
            </p:cNvPr>
            <p:cNvSpPr/>
            <p:nvPr/>
          </p:nvSpPr>
          <p:spPr>
            <a:xfrm>
              <a:off x="8038205" y="3737636"/>
              <a:ext cx="648619" cy="795012"/>
            </a:xfrm>
            <a:custGeom>
              <a:avLst/>
              <a:gdLst>
                <a:gd name="connsiteX0" fmla="*/ 483030 w 648618"/>
                <a:gd name="connsiteY0" fmla="*/ 343369 h 795011"/>
                <a:gd name="connsiteX1" fmla="*/ 345676 w 648618"/>
                <a:gd name="connsiteY1" fmla="*/ 298698 h 795011"/>
                <a:gd name="connsiteX2" fmla="*/ 213662 w 648618"/>
                <a:gd name="connsiteY2" fmla="*/ 180960 h 795011"/>
                <a:gd name="connsiteX3" fmla="*/ 359029 w 648618"/>
                <a:gd name="connsiteY3" fmla="*/ 68144 h 795011"/>
                <a:gd name="connsiteX4" fmla="*/ 430378 w 648618"/>
                <a:gd name="connsiteY4" fmla="*/ 88966 h 795011"/>
                <a:gd name="connsiteX5" fmla="*/ 541405 w 648618"/>
                <a:gd name="connsiteY5" fmla="*/ 267276 h 795011"/>
                <a:gd name="connsiteX6" fmla="*/ 565061 w 648618"/>
                <a:gd name="connsiteY6" fmla="*/ 267276 h 795011"/>
                <a:gd name="connsiteX7" fmla="*/ 639080 w 648618"/>
                <a:gd name="connsiteY7" fmla="*/ 44672 h 795011"/>
                <a:gd name="connsiteX8" fmla="*/ 354069 w 648618"/>
                <a:gd name="connsiteY8" fmla="*/ 0 h 795011"/>
                <a:gd name="connsiteX9" fmla="*/ 21366 w 648618"/>
                <a:gd name="connsiteY9" fmla="*/ 251375 h 795011"/>
                <a:gd name="connsiteX10" fmla="*/ 214044 w 648618"/>
                <a:gd name="connsiteY10" fmla="*/ 487229 h 795011"/>
                <a:gd name="connsiteX11" fmla="*/ 340715 w 648618"/>
                <a:gd name="connsiteY11" fmla="*/ 529251 h 795011"/>
                <a:gd name="connsiteX12" fmla="*/ 472729 w 648618"/>
                <a:gd name="connsiteY12" fmla="*/ 636767 h 795011"/>
                <a:gd name="connsiteX13" fmla="*/ 306377 w 648618"/>
                <a:gd name="connsiteY13" fmla="*/ 759804 h 795011"/>
                <a:gd name="connsiteX14" fmla="*/ 203361 w 648618"/>
                <a:gd name="connsiteY14" fmla="*/ 723082 h 795011"/>
                <a:gd name="connsiteX15" fmla="*/ 103016 w 648618"/>
                <a:gd name="connsiteY15" fmla="*/ 542501 h 795011"/>
                <a:gd name="connsiteX16" fmla="*/ 79360 w 648618"/>
                <a:gd name="connsiteY16" fmla="*/ 542501 h 795011"/>
                <a:gd name="connsiteX17" fmla="*/ 0 w 648618"/>
                <a:gd name="connsiteY17" fmla="*/ 773055 h 795011"/>
                <a:gd name="connsiteX18" fmla="*/ 298364 w 648618"/>
                <a:gd name="connsiteY18" fmla="*/ 825298 h 795011"/>
                <a:gd name="connsiteX19" fmla="*/ 668077 w 648618"/>
                <a:gd name="connsiteY19" fmla="*/ 555373 h 795011"/>
                <a:gd name="connsiteX20" fmla="*/ 483030 w 648618"/>
                <a:gd name="connsiteY20" fmla="*/ 343369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48618" h="795011">
                  <a:moveTo>
                    <a:pt x="483030" y="343369"/>
                  </a:moveTo>
                  <a:lnTo>
                    <a:pt x="345676" y="298698"/>
                  </a:lnTo>
                  <a:cubicBezTo>
                    <a:pt x="256013" y="269926"/>
                    <a:pt x="213662" y="233204"/>
                    <a:pt x="213662" y="180960"/>
                  </a:cubicBezTo>
                  <a:cubicBezTo>
                    <a:pt x="213662" y="112816"/>
                    <a:pt x="271657" y="68144"/>
                    <a:pt x="359029" y="68144"/>
                  </a:cubicBezTo>
                  <a:cubicBezTo>
                    <a:pt x="406722" y="68144"/>
                    <a:pt x="418931" y="70415"/>
                    <a:pt x="430378" y="88966"/>
                  </a:cubicBezTo>
                  <a:lnTo>
                    <a:pt x="541405" y="267276"/>
                  </a:lnTo>
                  <a:lnTo>
                    <a:pt x="565061" y="267276"/>
                  </a:lnTo>
                  <a:lnTo>
                    <a:pt x="639080" y="44672"/>
                  </a:lnTo>
                  <a:cubicBezTo>
                    <a:pt x="549418" y="15900"/>
                    <a:pt x="449073" y="0"/>
                    <a:pt x="354069" y="0"/>
                  </a:cubicBezTo>
                  <a:cubicBezTo>
                    <a:pt x="153379" y="0"/>
                    <a:pt x="21366" y="99566"/>
                    <a:pt x="21366" y="251375"/>
                  </a:cubicBezTo>
                  <a:cubicBezTo>
                    <a:pt x="21366" y="358891"/>
                    <a:pt x="92714" y="447857"/>
                    <a:pt x="214044" y="487229"/>
                  </a:cubicBezTo>
                  <a:lnTo>
                    <a:pt x="340715" y="529251"/>
                  </a:lnTo>
                  <a:cubicBezTo>
                    <a:pt x="443731" y="563323"/>
                    <a:pt x="472729" y="586794"/>
                    <a:pt x="472729" y="636767"/>
                  </a:cubicBezTo>
                  <a:cubicBezTo>
                    <a:pt x="472729" y="710211"/>
                    <a:pt x="404051" y="759804"/>
                    <a:pt x="306377" y="759804"/>
                  </a:cubicBezTo>
                  <a:cubicBezTo>
                    <a:pt x="240370" y="759804"/>
                    <a:pt x="219386" y="751854"/>
                    <a:pt x="203361" y="723082"/>
                  </a:cubicBezTo>
                  <a:lnTo>
                    <a:pt x="103016" y="542501"/>
                  </a:lnTo>
                  <a:lnTo>
                    <a:pt x="79360" y="542501"/>
                  </a:lnTo>
                  <a:lnTo>
                    <a:pt x="0" y="773055"/>
                  </a:lnTo>
                  <a:cubicBezTo>
                    <a:pt x="84320" y="804476"/>
                    <a:pt x="195349" y="825298"/>
                    <a:pt x="298364" y="825298"/>
                  </a:cubicBezTo>
                  <a:cubicBezTo>
                    <a:pt x="528052" y="825298"/>
                    <a:pt x="668077" y="723082"/>
                    <a:pt x="668077" y="555373"/>
                  </a:cubicBezTo>
                  <a:cubicBezTo>
                    <a:pt x="668077" y="453157"/>
                    <a:pt x="607030" y="382741"/>
                    <a:pt x="483030" y="343369"/>
                  </a:cubicBezTo>
                  <a:close/>
                </a:path>
              </a:pathLst>
            </a:custGeom>
            <a:grpFill/>
            <a:ln w="38141" cap="flat">
              <a:noFill/>
              <a:prstDash val="solid"/>
              <a:miter/>
            </a:ln>
          </p:spPr>
          <p:txBody>
            <a:bodyPr rtlCol="0" anchor="ctr"/>
            <a:lstStyle/>
            <a:p>
              <a:endParaRPr lang="en-GB"/>
            </a:p>
          </p:txBody>
        </p:sp>
        <p:sp>
          <p:nvSpPr>
            <p:cNvPr id="67" name="Freeform 15">
              <a:extLst>
                <a:ext uri="{FF2B5EF4-FFF2-40B4-BE49-F238E27FC236}">
                  <a16:creationId xmlns:a16="http://schemas.microsoft.com/office/drawing/2014/main" id="{40CACF16-1432-48AF-B848-EB872F57E755}"/>
                </a:ext>
              </a:extLst>
            </p:cNvPr>
            <p:cNvSpPr/>
            <p:nvPr/>
          </p:nvSpPr>
          <p:spPr>
            <a:xfrm>
              <a:off x="5677996" y="1898509"/>
              <a:ext cx="992005" cy="1097873"/>
            </a:xfrm>
            <a:custGeom>
              <a:avLst/>
              <a:gdLst>
                <a:gd name="connsiteX0" fmla="*/ 372384 w 992005"/>
                <a:gd name="connsiteY0" fmla="*/ 73444 h 1097873"/>
                <a:gd name="connsiteX1" fmla="*/ 372384 w 992005"/>
                <a:gd name="connsiteY1" fmla="*/ 969536 h 1097873"/>
                <a:gd name="connsiteX2" fmla="*/ 359030 w 992005"/>
                <a:gd name="connsiteY2" fmla="*/ 1000958 h 1097873"/>
                <a:gd name="connsiteX3" fmla="*/ 237700 w 992005"/>
                <a:gd name="connsiteY3" fmla="*/ 1097873 h 1097873"/>
                <a:gd name="connsiteX4" fmla="*/ 237700 w 992005"/>
                <a:gd name="connsiteY4" fmla="*/ 1123995 h 1097873"/>
                <a:gd name="connsiteX5" fmla="*/ 768422 w 992005"/>
                <a:gd name="connsiteY5" fmla="*/ 1123995 h 1097873"/>
                <a:gd name="connsiteX6" fmla="*/ 768422 w 992005"/>
                <a:gd name="connsiteY6" fmla="*/ 1097873 h 1097873"/>
                <a:gd name="connsiteX7" fmla="*/ 647093 w 992005"/>
                <a:gd name="connsiteY7" fmla="*/ 998308 h 1097873"/>
                <a:gd name="connsiteX8" fmla="*/ 633739 w 992005"/>
                <a:gd name="connsiteY8" fmla="*/ 969536 h 1097873"/>
                <a:gd name="connsiteX9" fmla="*/ 633739 w 992005"/>
                <a:gd name="connsiteY9" fmla="*/ 73444 h 1097873"/>
                <a:gd name="connsiteX10" fmla="*/ 760410 w 992005"/>
                <a:gd name="connsiteY10" fmla="*/ 73444 h 1097873"/>
                <a:gd name="connsiteX11" fmla="*/ 979415 w 992005"/>
                <a:gd name="connsiteY11" fmla="*/ 303997 h 1097873"/>
                <a:gd name="connsiteX12" fmla="*/ 1005741 w 992005"/>
                <a:gd name="connsiteY12" fmla="*/ 303997 h 1097873"/>
                <a:gd name="connsiteX13" fmla="*/ 1005741 w 992005"/>
                <a:gd name="connsiteY13" fmla="*/ 0 h 1097873"/>
                <a:gd name="connsiteX14" fmla="*/ 0 w 992005"/>
                <a:gd name="connsiteY14" fmla="*/ 0 h 1097873"/>
                <a:gd name="connsiteX15" fmla="*/ 0 w 992005"/>
                <a:gd name="connsiteY15" fmla="*/ 303997 h 1097873"/>
                <a:gd name="connsiteX16" fmla="*/ 26326 w 992005"/>
                <a:gd name="connsiteY16" fmla="*/ 303997 h 1097873"/>
                <a:gd name="connsiteX17" fmla="*/ 245331 w 992005"/>
                <a:gd name="connsiteY17" fmla="*/ 73444 h 1097873"/>
                <a:gd name="connsiteX18" fmla="*/ 372384 w 992005"/>
                <a:gd name="connsiteY18" fmla="*/ 73444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92005" h="1097873">
                  <a:moveTo>
                    <a:pt x="372384" y="73444"/>
                  </a:moveTo>
                  <a:lnTo>
                    <a:pt x="372384" y="969536"/>
                  </a:lnTo>
                  <a:cubicBezTo>
                    <a:pt x="372384" y="987708"/>
                    <a:pt x="372002" y="989979"/>
                    <a:pt x="359030" y="1000958"/>
                  </a:cubicBezTo>
                  <a:lnTo>
                    <a:pt x="237700" y="1097873"/>
                  </a:lnTo>
                  <a:lnTo>
                    <a:pt x="237700" y="1123995"/>
                  </a:lnTo>
                  <a:lnTo>
                    <a:pt x="768422" y="1123995"/>
                  </a:lnTo>
                  <a:lnTo>
                    <a:pt x="768422" y="1097873"/>
                  </a:lnTo>
                  <a:lnTo>
                    <a:pt x="647093" y="998308"/>
                  </a:lnTo>
                  <a:cubicBezTo>
                    <a:pt x="634883" y="987708"/>
                    <a:pt x="633739" y="985057"/>
                    <a:pt x="633739" y="969536"/>
                  </a:cubicBezTo>
                  <a:lnTo>
                    <a:pt x="633739" y="73444"/>
                  </a:lnTo>
                  <a:lnTo>
                    <a:pt x="760410" y="73444"/>
                  </a:lnTo>
                  <a:lnTo>
                    <a:pt x="979415" y="303997"/>
                  </a:lnTo>
                  <a:lnTo>
                    <a:pt x="1005741" y="303997"/>
                  </a:lnTo>
                  <a:lnTo>
                    <a:pt x="1005741" y="0"/>
                  </a:lnTo>
                  <a:lnTo>
                    <a:pt x="0" y="0"/>
                  </a:lnTo>
                  <a:lnTo>
                    <a:pt x="0" y="303997"/>
                  </a:lnTo>
                  <a:lnTo>
                    <a:pt x="26326" y="303997"/>
                  </a:lnTo>
                  <a:lnTo>
                    <a:pt x="245331" y="73444"/>
                  </a:lnTo>
                  <a:lnTo>
                    <a:pt x="372384" y="73444"/>
                  </a:lnTo>
                  <a:close/>
                </a:path>
              </a:pathLst>
            </a:custGeom>
            <a:grpFill/>
            <a:ln w="38141" cap="flat">
              <a:noFill/>
              <a:prstDash val="solid"/>
              <a:miter/>
            </a:ln>
          </p:spPr>
          <p:txBody>
            <a:bodyPr rtlCol="0" anchor="ctr"/>
            <a:lstStyle/>
            <a:p>
              <a:endParaRPr lang="en-GB"/>
            </a:p>
          </p:txBody>
        </p:sp>
        <p:sp>
          <p:nvSpPr>
            <p:cNvPr id="68" name="Freeform 16">
              <a:extLst>
                <a:ext uri="{FF2B5EF4-FFF2-40B4-BE49-F238E27FC236}">
                  <a16:creationId xmlns:a16="http://schemas.microsoft.com/office/drawing/2014/main" id="{B4498185-9602-41B1-B2A5-A16DED956CD1}"/>
                </a:ext>
              </a:extLst>
            </p:cNvPr>
            <p:cNvSpPr/>
            <p:nvPr/>
          </p:nvSpPr>
          <p:spPr>
            <a:xfrm>
              <a:off x="6913806" y="3363224"/>
              <a:ext cx="228924" cy="227146"/>
            </a:xfrm>
            <a:custGeom>
              <a:avLst/>
              <a:gdLst>
                <a:gd name="connsiteX0" fmla="*/ 264026 w 228924"/>
                <a:gd name="connsiteY0" fmla="*/ 130988 h 227146"/>
                <a:gd name="connsiteX1" fmla="*/ 132013 w 228924"/>
                <a:gd name="connsiteY1" fmla="*/ 0 h 227146"/>
                <a:gd name="connsiteX2" fmla="*/ 0 w 228924"/>
                <a:gd name="connsiteY2" fmla="*/ 130988 h 227146"/>
                <a:gd name="connsiteX3" fmla="*/ 132013 w 228924"/>
                <a:gd name="connsiteY3" fmla="*/ 264625 h 227146"/>
                <a:gd name="connsiteX4" fmla="*/ 264026 w 228924"/>
                <a:gd name="connsiteY4" fmla="*/ 130988 h 227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924" h="227146">
                  <a:moveTo>
                    <a:pt x="264026" y="130988"/>
                  </a:moveTo>
                  <a:cubicBezTo>
                    <a:pt x="264026" y="57544"/>
                    <a:pt x="206032" y="0"/>
                    <a:pt x="132013" y="0"/>
                  </a:cubicBezTo>
                  <a:cubicBezTo>
                    <a:pt x="60665" y="0"/>
                    <a:pt x="0" y="57544"/>
                    <a:pt x="0" y="130988"/>
                  </a:cubicBezTo>
                  <a:cubicBezTo>
                    <a:pt x="0" y="204432"/>
                    <a:pt x="57994" y="264625"/>
                    <a:pt x="132013" y="264625"/>
                  </a:cubicBezTo>
                  <a:cubicBezTo>
                    <a:pt x="206032" y="264625"/>
                    <a:pt x="264026" y="204432"/>
                    <a:pt x="264026" y="130988"/>
                  </a:cubicBezTo>
                  <a:close/>
                </a:path>
              </a:pathLst>
            </a:custGeom>
            <a:grpFill/>
            <a:ln w="38141" cap="flat">
              <a:noFill/>
              <a:prstDash val="solid"/>
              <a:miter/>
            </a:ln>
          </p:spPr>
          <p:txBody>
            <a:bodyPr rtlCol="0" anchor="ctr"/>
            <a:lstStyle/>
            <a:p>
              <a:endParaRPr lang="en-GB"/>
            </a:p>
          </p:txBody>
        </p:sp>
        <p:sp>
          <p:nvSpPr>
            <p:cNvPr id="69" name="Freeform 17">
              <a:extLst>
                <a:ext uri="{FF2B5EF4-FFF2-40B4-BE49-F238E27FC236}">
                  <a16:creationId xmlns:a16="http://schemas.microsoft.com/office/drawing/2014/main" id="{7E4FC8F4-D8A7-4DAF-8C53-94AAD1C0C8FE}"/>
                </a:ext>
              </a:extLst>
            </p:cNvPr>
            <p:cNvSpPr/>
            <p:nvPr/>
          </p:nvSpPr>
          <p:spPr>
            <a:xfrm>
              <a:off x="7352195" y="3738013"/>
              <a:ext cx="648619" cy="795012"/>
            </a:xfrm>
            <a:custGeom>
              <a:avLst/>
              <a:gdLst>
                <a:gd name="connsiteX0" fmla="*/ 316679 w 648618"/>
                <a:gd name="connsiteY0" fmla="*/ 169983 h 795011"/>
                <a:gd name="connsiteX1" fmla="*/ 316679 w 648618"/>
                <a:gd name="connsiteY1" fmla="*/ 20824 h 795011"/>
                <a:gd name="connsiteX2" fmla="*/ 0 w 648618"/>
                <a:gd name="connsiteY2" fmla="*/ 20824 h 795011"/>
                <a:gd name="connsiteX3" fmla="*/ 0 w 648618"/>
                <a:gd name="connsiteY3" fmla="*/ 41645 h 795011"/>
                <a:gd name="connsiteX4" fmla="*/ 97675 w 648618"/>
                <a:gd name="connsiteY4" fmla="*/ 141211 h 795011"/>
                <a:gd name="connsiteX5" fmla="*/ 105687 w 648618"/>
                <a:gd name="connsiteY5" fmla="*/ 175283 h 795011"/>
                <a:gd name="connsiteX6" fmla="*/ 105687 w 648618"/>
                <a:gd name="connsiteY6" fmla="*/ 678412 h 795011"/>
                <a:gd name="connsiteX7" fmla="*/ 92333 w 648618"/>
                <a:gd name="connsiteY7" fmla="*/ 712484 h 795011"/>
                <a:gd name="connsiteX8" fmla="*/ 0 w 648618"/>
                <a:gd name="connsiteY8" fmla="*/ 783278 h 795011"/>
                <a:gd name="connsiteX9" fmla="*/ 0 w 648618"/>
                <a:gd name="connsiteY9" fmla="*/ 806750 h 795011"/>
                <a:gd name="connsiteX10" fmla="*/ 475018 w 648618"/>
                <a:gd name="connsiteY10" fmla="*/ 806750 h 795011"/>
                <a:gd name="connsiteX11" fmla="*/ 475018 w 648618"/>
                <a:gd name="connsiteY11" fmla="*/ 783278 h 795011"/>
                <a:gd name="connsiteX12" fmla="*/ 353688 w 648618"/>
                <a:gd name="connsiteY12" fmla="*/ 701884 h 795011"/>
                <a:gd name="connsiteX13" fmla="*/ 335374 w 648618"/>
                <a:gd name="connsiteY13" fmla="*/ 665162 h 795011"/>
                <a:gd name="connsiteX14" fmla="*/ 335374 w 648618"/>
                <a:gd name="connsiteY14" fmla="*/ 282799 h 795011"/>
                <a:gd name="connsiteX15" fmla="*/ 448692 w 648618"/>
                <a:gd name="connsiteY15" fmla="*/ 146511 h 795011"/>
                <a:gd name="connsiteX16" fmla="*/ 467006 w 648618"/>
                <a:gd name="connsiteY16" fmla="*/ 157111 h 795011"/>
                <a:gd name="connsiteX17" fmla="*/ 548655 w 648618"/>
                <a:gd name="connsiteY17" fmla="*/ 290749 h 795011"/>
                <a:gd name="connsiteX18" fmla="*/ 572311 w 648618"/>
                <a:gd name="connsiteY18" fmla="*/ 290749 h 795011"/>
                <a:gd name="connsiteX19" fmla="*/ 659302 w 648618"/>
                <a:gd name="connsiteY19" fmla="*/ 34074 h 795011"/>
                <a:gd name="connsiteX20" fmla="*/ 529960 w 648618"/>
                <a:gd name="connsiteY20" fmla="*/ 2 h 795011"/>
                <a:gd name="connsiteX21" fmla="*/ 316679 w 648618"/>
                <a:gd name="connsiteY21" fmla="*/ 169983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48618" h="795011">
                  <a:moveTo>
                    <a:pt x="316679" y="169983"/>
                  </a:moveTo>
                  <a:lnTo>
                    <a:pt x="316679" y="20824"/>
                  </a:lnTo>
                  <a:lnTo>
                    <a:pt x="0" y="20824"/>
                  </a:lnTo>
                  <a:lnTo>
                    <a:pt x="0" y="41645"/>
                  </a:lnTo>
                  <a:lnTo>
                    <a:pt x="97675" y="141211"/>
                  </a:lnTo>
                  <a:cubicBezTo>
                    <a:pt x="104924" y="149161"/>
                    <a:pt x="105687" y="151811"/>
                    <a:pt x="105687" y="175283"/>
                  </a:cubicBezTo>
                  <a:lnTo>
                    <a:pt x="105687" y="678412"/>
                  </a:lnTo>
                  <a:cubicBezTo>
                    <a:pt x="105687" y="700748"/>
                    <a:pt x="106831" y="701505"/>
                    <a:pt x="92333" y="712484"/>
                  </a:cubicBezTo>
                  <a:lnTo>
                    <a:pt x="0" y="783278"/>
                  </a:lnTo>
                  <a:lnTo>
                    <a:pt x="0" y="806750"/>
                  </a:lnTo>
                  <a:lnTo>
                    <a:pt x="475018" y="806750"/>
                  </a:lnTo>
                  <a:lnTo>
                    <a:pt x="475018" y="783278"/>
                  </a:lnTo>
                  <a:lnTo>
                    <a:pt x="353688" y="701884"/>
                  </a:lnTo>
                  <a:cubicBezTo>
                    <a:pt x="337664" y="691284"/>
                    <a:pt x="335374" y="688634"/>
                    <a:pt x="335374" y="665162"/>
                  </a:cubicBezTo>
                  <a:lnTo>
                    <a:pt x="335374" y="282799"/>
                  </a:lnTo>
                  <a:cubicBezTo>
                    <a:pt x="335374" y="209355"/>
                    <a:pt x="388027" y="146511"/>
                    <a:pt x="448692" y="146511"/>
                  </a:cubicBezTo>
                  <a:cubicBezTo>
                    <a:pt x="459375" y="146511"/>
                    <a:pt x="462045" y="149161"/>
                    <a:pt x="467006" y="157111"/>
                  </a:cubicBezTo>
                  <a:lnTo>
                    <a:pt x="548655" y="290749"/>
                  </a:lnTo>
                  <a:lnTo>
                    <a:pt x="572311" y="290749"/>
                  </a:lnTo>
                  <a:lnTo>
                    <a:pt x="659302" y="34074"/>
                  </a:lnTo>
                  <a:cubicBezTo>
                    <a:pt x="630305" y="13252"/>
                    <a:pt x="579942" y="2"/>
                    <a:pt x="529960" y="2"/>
                  </a:cubicBezTo>
                  <a:cubicBezTo>
                    <a:pt x="427326" y="-377"/>
                    <a:pt x="355977" y="57546"/>
                    <a:pt x="316679" y="169983"/>
                  </a:cubicBezTo>
                  <a:close/>
                </a:path>
              </a:pathLst>
            </a:custGeom>
            <a:grpFill/>
            <a:ln w="38141" cap="flat">
              <a:noFill/>
              <a:prstDash val="solid"/>
              <a:miter/>
            </a:ln>
          </p:spPr>
          <p:txBody>
            <a:bodyPr rtlCol="0" anchor="ctr"/>
            <a:lstStyle/>
            <a:p>
              <a:endParaRPr lang="en-GB"/>
            </a:p>
          </p:txBody>
        </p:sp>
        <p:sp>
          <p:nvSpPr>
            <p:cNvPr id="70" name="Freeform 18">
              <a:extLst>
                <a:ext uri="{FF2B5EF4-FFF2-40B4-BE49-F238E27FC236}">
                  <a16:creationId xmlns:a16="http://schemas.microsoft.com/office/drawing/2014/main" id="{C0594CE3-C897-4AC5-9146-062BB997AF91}"/>
                </a:ext>
              </a:extLst>
            </p:cNvPr>
            <p:cNvSpPr/>
            <p:nvPr/>
          </p:nvSpPr>
          <p:spPr>
            <a:xfrm>
              <a:off x="6831774" y="3758837"/>
              <a:ext cx="419694" cy="757154"/>
            </a:xfrm>
            <a:custGeom>
              <a:avLst/>
              <a:gdLst>
                <a:gd name="connsiteX0" fmla="*/ 338045 w 419694"/>
                <a:gd name="connsiteY0" fmla="*/ 657588 h 757154"/>
                <a:gd name="connsiteX1" fmla="*/ 338045 w 419694"/>
                <a:gd name="connsiteY1" fmla="*/ 0 h 757154"/>
                <a:gd name="connsiteX2" fmla="*/ 2671 w 419694"/>
                <a:gd name="connsiteY2" fmla="*/ 0 h 757154"/>
                <a:gd name="connsiteX3" fmla="*/ 0 w 419694"/>
                <a:gd name="connsiteY3" fmla="*/ 20822 h 757154"/>
                <a:gd name="connsiteX4" fmla="*/ 97674 w 419694"/>
                <a:gd name="connsiteY4" fmla="*/ 120388 h 757154"/>
                <a:gd name="connsiteX5" fmla="*/ 108358 w 419694"/>
                <a:gd name="connsiteY5" fmla="*/ 154460 h 757154"/>
                <a:gd name="connsiteX6" fmla="*/ 108358 w 419694"/>
                <a:gd name="connsiteY6" fmla="*/ 657588 h 757154"/>
                <a:gd name="connsiteX7" fmla="*/ 95004 w 419694"/>
                <a:gd name="connsiteY7" fmla="*/ 691660 h 757154"/>
                <a:gd name="connsiteX8" fmla="*/ 2671 w 419694"/>
                <a:gd name="connsiteY8" fmla="*/ 762454 h 757154"/>
                <a:gd name="connsiteX9" fmla="*/ 2671 w 419694"/>
                <a:gd name="connsiteY9" fmla="*/ 785926 h 757154"/>
                <a:gd name="connsiteX10" fmla="*/ 443350 w 419694"/>
                <a:gd name="connsiteY10" fmla="*/ 785926 h 757154"/>
                <a:gd name="connsiteX11" fmla="*/ 443350 w 419694"/>
                <a:gd name="connsiteY11" fmla="*/ 762454 h 757154"/>
                <a:gd name="connsiteX12" fmla="*/ 353688 w 419694"/>
                <a:gd name="connsiteY12" fmla="*/ 691660 h 757154"/>
                <a:gd name="connsiteX13" fmla="*/ 338045 w 419694"/>
                <a:gd name="connsiteY13" fmla="*/ 657588 h 757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19694" h="757154">
                  <a:moveTo>
                    <a:pt x="338045" y="657588"/>
                  </a:moveTo>
                  <a:lnTo>
                    <a:pt x="338045" y="0"/>
                  </a:lnTo>
                  <a:lnTo>
                    <a:pt x="2671" y="0"/>
                  </a:lnTo>
                  <a:lnTo>
                    <a:pt x="0" y="20822"/>
                  </a:lnTo>
                  <a:lnTo>
                    <a:pt x="97674" y="120388"/>
                  </a:lnTo>
                  <a:cubicBezTo>
                    <a:pt x="106831" y="130609"/>
                    <a:pt x="108358" y="138559"/>
                    <a:pt x="108358" y="154460"/>
                  </a:cubicBezTo>
                  <a:lnTo>
                    <a:pt x="108358" y="657588"/>
                  </a:lnTo>
                  <a:cubicBezTo>
                    <a:pt x="108358" y="675760"/>
                    <a:pt x="109121" y="679546"/>
                    <a:pt x="95004" y="691660"/>
                  </a:cubicBezTo>
                  <a:lnTo>
                    <a:pt x="2671" y="762454"/>
                  </a:lnTo>
                  <a:lnTo>
                    <a:pt x="2671" y="785926"/>
                  </a:lnTo>
                  <a:lnTo>
                    <a:pt x="443350" y="785926"/>
                  </a:lnTo>
                  <a:lnTo>
                    <a:pt x="443350" y="762454"/>
                  </a:lnTo>
                  <a:lnTo>
                    <a:pt x="353688" y="691660"/>
                  </a:lnTo>
                  <a:cubicBezTo>
                    <a:pt x="338045" y="678410"/>
                    <a:pt x="338045" y="678410"/>
                    <a:pt x="338045" y="657588"/>
                  </a:cubicBezTo>
                  <a:close/>
                </a:path>
              </a:pathLst>
            </a:custGeom>
            <a:grpFill/>
            <a:ln w="38141" cap="flat">
              <a:noFill/>
              <a:prstDash val="solid"/>
              <a:miter/>
            </a:ln>
          </p:spPr>
          <p:txBody>
            <a:bodyPr rtlCol="0" anchor="ctr"/>
            <a:lstStyle/>
            <a:p>
              <a:endParaRPr lang="en-GB"/>
            </a:p>
          </p:txBody>
        </p:sp>
        <p:sp>
          <p:nvSpPr>
            <p:cNvPr id="71" name="Freeform 19">
              <a:extLst>
                <a:ext uri="{FF2B5EF4-FFF2-40B4-BE49-F238E27FC236}">
                  <a16:creationId xmlns:a16="http://schemas.microsoft.com/office/drawing/2014/main" id="{554518F2-9BBF-4F2E-9285-120559A79739}"/>
                </a:ext>
              </a:extLst>
            </p:cNvPr>
            <p:cNvSpPr/>
            <p:nvPr/>
          </p:nvSpPr>
          <p:spPr>
            <a:xfrm>
              <a:off x="5905394" y="3421146"/>
              <a:ext cx="839389" cy="1097873"/>
            </a:xfrm>
            <a:custGeom>
              <a:avLst/>
              <a:gdLst>
                <a:gd name="connsiteX0" fmla="*/ 0 w 839388"/>
                <a:gd name="connsiteY0" fmla="*/ 25743 h 1097873"/>
                <a:gd name="connsiteX1" fmla="*/ 132013 w 839388"/>
                <a:gd name="connsiteY1" fmla="*/ 130609 h 1097873"/>
                <a:gd name="connsiteX2" fmla="*/ 145367 w 839388"/>
                <a:gd name="connsiteY2" fmla="*/ 164681 h 1097873"/>
                <a:gd name="connsiteX3" fmla="*/ 145367 w 839388"/>
                <a:gd name="connsiteY3" fmla="*/ 968779 h 1097873"/>
                <a:gd name="connsiteX4" fmla="*/ 132013 w 839388"/>
                <a:gd name="connsiteY4" fmla="*/ 1000201 h 1097873"/>
                <a:gd name="connsiteX5" fmla="*/ 10683 w 839388"/>
                <a:gd name="connsiteY5" fmla="*/ 1097116 h 1097873"/>
                <a:gd name="connsiteX6" fmla="*/ 10683 w 839388"/>
                <a:gd name="connsiteY6" fmla="*/ 1123238 h 1097873"/>
                <a:gd name="connsiteX7" fmla="*/ 591388 w 839388"/>
                <a:gd name="connsiteY7" fmla="*/ 1123238 h 1097873"/>
                <a:gd name="connsiteX8" fmla="*/ 591388 w 839388"/>
                <a:gd name="connsiteY8" fmla="*/ 1097116 h 1097873"/>
                <a:gd name="connsiteX9" fmla="*/ 427707 w 839388"/>
                <a:gd name="connsiteY9" fmla="*/ 997551 h 1097873"/>
                <a:gd name="connsiteX10" fmla="*/ 406722 w 839388"/>
                <a:gd name="connsiteY10" fmla="*/ 958179 h 1097873"/>
                <a:gd name="connsiteX11" fmla="*/ 406722 w 839388"/>
                <a:gd name="connsiteY11" fmla="*/ 609888 h 1097873"/>
                <a:gd name="connsiteX12" fmla="*/ 528052 w 839388"/>
                <a:gd name="connsiteY12" fmla="*/ 609888 h 1097873"/>
                <a:gd name="connsiteX13" fmla="*/ 681050 w 839388"/>
                <a:gd name="connsiteY13" fmla="*/ 769647 h 1097873"/>
                <a:gd name="connsiteX14" fmla="*/ 707376 w 839388"/>
                <a:gd name="connsiteY14" fmla="*/ 769647 h 1097873"/>
                <a:gd name="connsiteX15" fmla="*/ 707376 w 839388"/>
                <a:gd name="connsiteY15" fmla="*/ 377063 h 1097873"/>
                <a:gd name="connsiteX16" fmla="*/ 681050 w 839388"/>
                <a:gd name="connsiteY16" fmla="*/ 377063 h 1097873"/>
                <a:gd name="connsiteX17" fmla="*/ 528052 w 839388"/>
                <a:gd name="connsiteY17" fmla="*/ 536822 h 1097873"/>
                <a:gd name="connsiteX18" fmla="*/ 406722 w 839388"/>
                <a:gd name="connsiteY18" fmla="*/ 536822 h 1097873"/>
                <a:gd name="connsiteX19" fmla="*/ 406722 w 839388"/>
                <a:gd name="connsiteY19" fmla="*/ 73065 h 1097873"/>
                <a:gd name="connsiteX20" fmla="*/ 620385 w 839388"/>
                <a:gd name="connsiteY20" fmla="*/ 73065 h 1097873"/>
                <a:gd name="connsiteX21" fmla="*/ 823746 w 839388"/>
                <a:gd name="connsiteY21" fmla="*/ 282797 h 1097873"/>
                <a:gd name="connsiteX22" fmla="*/ 850072 w 839388"/>
                <a:gd name="connsiteY22" fmla="*/ 282797 h 1097873"/>
                <a:gd name="connsiteX23" fmla="*/ 850072 w 839388"/>
                <a:gd name="connsiteY23" fmla="*/ 0 h 1097873"/>
                <a:gd name="connsiteX24" fmla="*/ 0 w 839388"/>
                <a:gd name="connsiteY24" fmla="*/ 0 h 1097873"/>
                <a:gd name="connsiteX25" fmla="*/ 0 w 839388"/>
                <a:gd name="connsiteY25" fmla="*/ 25743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839388" h="1097873">
                  <a:moveTo>
                    <a:pt x="0" y="25743"/>
                  </a:moveTo>
                  <a:lnTo>
                    <a:pt x="132013" y="130609"/>
                  </a:lnTo>
                  <a:cubicBezTo>
                    <a:pt x="145367" y="141209"/>
                    <a:pt x="145367" y="146509"/>
                    <a:pt x="145367" y="164681"/>
                  </a:cubicBezTo>
                  <a:lnTo>
                    <a:pt x="145367" y="968779"/>
                  </a:lnTo>
                  <a:cubicBezTo>
                    <a:pt x="145367" y="988086"/>
                    <a:pt x="144604" y="989222"/>
                    <a:pt x="132013" y="1000201"/>
                  </a:cubicBezTo>
                  <a:lnTo>
                    <a:pt x="10683" y="1097116"/>
                  </a:lnTo>
                  <a:lnTo>
                    <a:pt x="10683" y="1123238"/>
                  </a:lnTo>
                  <a:lnTo>
                    <a:pt x="591388" y="1123238"/>
                  </a:lnTo>
                  <a:lnTo>
                    <a:pt x="591388" y="1097116"/>
                  </a:lnTo>
                  <a:lnTo>
                    <a:pt x="427707" y="997551"/>
                  </a:lnTo>
                  <a:cubicBezTo>
                    <a:pt x="407867" y="985436"/>
                    <a:pt x="406722" y="981272"/>
                    <a:pt x="406722" y="958179"/>
                  </a:cubicBezTo>
                  <a:lnTo>
                    <a:pt x="406722" y="609888"/>
                  </a:lnTo>
                  <a:lnTo>
                    <a:pt x="528052" y="609888"/>
                  </a:lnTo>
                  <a:lnTo>
                    <a:pt x="681050" y="769647"/>
                  </a:lnTo>
                  <a:lnTo>
                    <a:pt x="707376" y="769647"/>
                  </a:lnTo>
                  <a:lnTo>
                    <a:pt x="707376" y="377063"/>
                  </a:lnTo>
                  <a:lnTo>
                    <a:pt x="681050" y="377063"/>
                  </a:lnTo>
                  <a:lnTo>
                    <a:pt x="528052" y="536822"/>
                  </a:lnTo>
                  <a:lnTo>
                    <a:pt x="406722" y="536822"/>
                  </a:lnTo>
                  <a:lnTo>
                    <a:pt x="406722" y="73065"/>
                  </a:lnTo>
                  <a:lnTo>
                    <a:pt x="620385" y="73065"/>
                  </a:lnTo>
                  <a:lnTo>
                    <a:pt x="823746" y="282797"/>
                  </a:lnTo>
                  <a:lnTo>
                    <a:pt x="850072" y="282797"/>
                  </a:lnTo>
                  <a:lnTo>
                    <a:pt x="850072" y="0"/>
                  </a:lnTo>
                  <a:lnTo>
                    <a:pt x="0" y="0"/>
                  </a:lnTo>
                  <a:lnTo>
                    <a:pt x="0" y="25743"/>
                  </a:lnTo>
                  <a:close/>
                </a:path>
              </a:pathLst>
            </a:custGeom>
            <a:grpFill/>
            <a:ln w="38141" cap="flat">
              <a:noFill/>
              <a:prstDash val="solid"/>
              <a:miter/>
            </a:ln>
          </p:spPr>
          <p:txBody>
            <a:bodyPr rtlCol="0" anchor="ctr"/>
            <a:lstStyle/>
            <a:p>
              <a:endParaRPr lang="en-GB"/>
            </a:p>
          </p:txBody>
        </p:sp>
        <p:sp>
          <p:nvSpPr>
            <p:cNvPr id="72" name="Freeform 20">
              <a:extLst>
                <a:ext uri="{FF2B5EF4-FFF2-40B4-BE49-F238E27FC236}">
                  <a16:creationId xmlns:a16="http://schemas.microsoft.com/office/drawing/2014/main" id="{E6DD0297-C16B-43B9-849E-472AC0186C21}"/>
                </a:ext>
              </a:extLst>
            </p:cNvPr>
            <p:cNvSpPr/>
            <p:nvPr/>
          </p:nvSpPr>
          <p:spPr>
            <a:xfrm>
              <a:off x="4192659" y="1898887"/>
              <a:ext cx="724927" cy="719296"/>
            </a:xfrm>
            <a:custGeom>
              <a:avLst/>
              <a:gdLst>
                <a:gd name="connsiteX0" fmla="*/ 668077 w 724926"/>
                <a:gd name="connsiteY0" fmla="*/ 735954 h 719296"/>
                <a:gd name="connsiteX1" fmla="*/ 741715 w 724926"/>
                <a:gd name="connsiteY1" fmla="*/ 735954 h 719296"/>
                <a:gd name="connsiteX2" fmla="*/ 741715 w 724926"/>
                <a:gd name="connsiteY2" fmla="*/ 0 h 719296"/>
                <a:gd name="connsiteX3" fmla="*/ 0 w 724926"/>
                <a:gd name="connsiteY3" fmla="*/ 0 h 719296"/>
                <a:gd name="connsiteX4" fmla="*/ 0 w 724926"/>
                <a:gd name="connsiteY4" fmla="*/ 73065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668077" y="735954"/>
                  </a:moveTo>
                  <a:lnTo>
                    <a:pt x="741715" y="735954"/>
                  </a:lnTo>
                  <a:lnTo>
                    <a:pt x="741715" y="0"/>
                  </a:lnTo>
                  <a:lnTo>
                    <a:pt x="0" y="0"/>
                  </a:lnTo>
                  <a:lnTo>
                    <a:pt x="0" y="73065"/>
                  </a:lnTo>
                  <a:close/>
                </a:path>
              </a:pathLst>
            </a:custGeom>
            <a:grpFill/>
            <a:ln w="38141" cap="flat">
              <a:noFill/>
              <a:prstDash val="solid"/>
              <a:miter/>
            </a:ln>
          </p:spPr>
          <p:txBody>
            <a:bodyPr rtlCol="0" anchor="ctr"/>
            <a:lstStyle/>
            <a:p>
              <a:endParaRPr lang="en-GB"/>
            </a:p>
          </p:txBody>
        </p:sp>
        <p:sp>
          <p:nvSpPr>
            <p:cNvPr id="73" name="Freeform 21">
              <a:extLst>
                <a:ext uri="{FF2B5EF4-FFF2-40B4-BE49-F238E27FC236}">
                  <a16:creationId xmlns:a16="http://schemas.microsoft.com/office/drawing/2014/main" id="{730A1D15-9373-4657-AA67-2FB3AC8FBE8D}"/>
                </a:ext>
              </a:extLst>
            </p:cNvPr>
            <p:cNvSpPr/>
            <p:nvPr/>
          </p:nvSpPr>
          <p:spPr>
            <a:xfrm>
              <a:off x="4192659" y="2779079"/>
              <a:ext cx="534157" cy="908585"/>
            </a:xfrm>
            <a:custGeom>
              <a:avLst/>
              <a:gdLst>
                <a:gd name="connsiteX0" fmla="*/ 470058 w 534156"/>
                <a:gd name="connsiteY0" fmla="*/ 935085 h 908584"/>
                <a:gd name="connsiteX1" fmla="*/ 543695 w 534156"/>
                <a:gd name="connsiteY1" fmla="*/ 935085 h 908584"/>
                <a:gd name="connsiteX2" fmla="*/ 543695 w 534156"/>
                <a:gd name="connsiteY2" fmla="*/ 0 h 908584"/>
                <a:gd name="connsiteX3" fmla="*/ 470058 w 534156"/>
                <a:gd name="connsiteY3" fmla="*/ 0 h 908584"/>
                <a:gd name="connsiteX4" fmla="*/ 0 w 534156"/>
                <a:gd name="connsiteY4" fmla="*/ 468678 h 908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156" h="908584">
                  <a:moveTo>
                    <a:pt x="470058" y="935085"/>
                  </a:moveTo>
                  <a:lnTo>
                    <a:pt x="543695" y="935085"/>
                  </a:lnTo>
                  <a:lnTo>
                    <a:pt x="543695" y="0"/>
                  </a:lnTo>
                  <a:lnTo>
                    <a:pt x="470058" y="0"/>
                  </a:lnTo>
                  <a:lnTo>
                    <a:pt x="0" y="468678"/>
                  </a:lnTo>
                  <a:close/>
                </a:path>
              </a:pathLst>
            </a:custGeom>
            <a:grpFill/>
            <a:ln w="38141" cap="flat">
              <a:noFill/>
              <a:prstDash val="solid"/>
              <a:miter/>
            </a:ln>
          </p:spPr>
          <p:txBody>
            <a:bodyPr rtlCol="0" anchor="ctr"/>
            <a:lstStyle/>
            <a:p>
              <a:endParaRPr lang="en-GB"/>
            </a:p>
          </p:txBody>
        </p:sp>
        <p:sp>
          <p:nvSpPr>
            <p:cNvPr id="74" name="Freeform 22">
              <a:extLst>
                <a:ext uri="{FF2B5EF4-FFF2-40B4-BE49-F238E27FC236}">
                  <a16:creationId xmlns:a16="http://schemas.microsoft.com/office/drawing/2014/main" id="{DC8F21B5-FAFE-4343-8EAB-F0E200FA2ECC}"/>
                </a:ext>
              </a:extLst>
            </p:cNvPr>
            <p:cNvSpPr/>
            <p:nvPr/>
          </p:nvSpPr>
          <p:spPr>
            <a:xfrm>
              <a:off x="2418878" y="1898887"/>
              <a:ext cx="724927" cy="719296"/>
            </a:xfrm>
            <a:custGeom>
              <a:avLst/>
              <a:gdLst>
                <a:gd name="connsiteX0" fmla="*/ 0 w 724926"/>
                <a:gd name="connsiteY0" fmla="*/ 735954 h 719296"/>
                <a:gd name="connsiteX1" fmla="*/ 74019 w 724926"/>
                <a:gd name="connsiteY1" fmla="*/ 735954 h 719296"/>
                <a:gd name="connsiteX2" fmla="*/ 739044 w 724926"/>
                <a:gd name="connsiteY2" fmla="*/ 73065 h 719296"/>
                <a:gd name="connsiteX3" fmla="*/ 739044 w 724926"/>
                <a:gd name="connsiteY3" fmla="*/ 0 h 719296"/>
                <a:gd name="connsiteX4" fmla="*/ 0 w 724926"/>
                <a:gd name="connsiteY4" fmla="*/ 0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0" y="735954"/>
                  </a:moveTo>
                  <a:lnTo>
                    <a:pt x="74019" y="735954"/>
                  </a:lnTo>
                  <a:lnTo>
                    <a:pt x="739044" y="73065"/>
                  </a:lnTo>
                  <a:lnTo>
                    <a:pt x="739044" y="0"/>
                  </a:lnTo>
                  <a:lnTo>
                    <a:pt x="0" y="0"/>
                  </a:lnTo>
                  <a:close/>
                </a:path>
              </a:pathLst>
            </a:custGeom>
            <a:grpFill/>
            <a:ln w="38141" cap="flat">
              <a:noFill/>
              <a:prstDash val="solid"/>
              <a:miter/>
            </a:ln>
          </p:spPr>
          <p:txBody>
            <a:bodyPr rtlCol="0" anchor="ctr"/>
            <a:lstStyle/>
            <a:p>
              <a:endParaRPr lang="en-GB"/>
            </a:p>
          </p:txBody>
        </p:sp>
        <p:sp>
          <p:nvSpPr>
            <p:cNvPr id="75" name="Freeform 23">
              <a:extLst>
                <a:ext uri="{FF2B5EF4-FFF2-40B4-BE49-F238E27FC236}">
                  <a16:creationId xmlns:a16="http://schemas.microsoft.com/office/drawing/2014/main" id="{14AFAAF8-194B-42EF-947D-6665E26903E3}"/>
                </a:ext>
              </a:extLst>
            </p:cNvPr>
            <p:cNvSpPr/>
            <p:nvPr/>
          </p:nvSpPr>
          <p:spPr>
            <a:xfrm>
              <a:off x="2933576" y="1898887"/>
              <a:ext cx="1449854" cy="2612182"/>
            </a:xfrm>
            <a:custGeom>
              <a:avLst/>
              <a:gdLst>
                <a:gd name="connsiteX0" fmla="*/ 0 w 1449853"/>
                <a:gd name="connsiteY0" fmla="*/ 2645875 h 2612181"/>
                <a:gd name="connsiteX1" fmla="*/ 1483429 w 1449853"/>
                <a:gd name="connsiteY1" fmla="*/ 2645875 h 2612181"/>
                <a:gd name="connsiteX2" fmla="*/ 1483429 w 1449853"/>
                <a:gd name="connsiteY2" fmla="*/ 2572431 h 2612181"/>
                <a:gd name="connsiteX3" fmla="*/ 1111427 w 1449853"/>
                <a:gd name="connsiteY3" fmla="*/ 2205590 h 2612181"/>
                <a:gd name="connsiteX4" fmla="*/ 1111427 w 1449853"/>
                <a:gd name="connsiteY4" fmla="*/ 0 h 2612181"/>
                <a:gd name="connsiteX5" fmla="*/ 372002 w 1449853"/>
                <a:gd name="connsiteY5" fmla="*/ 0 h 2612181"/>
                <a:gd name="connsiteX6" fmla="*/ 372002 w 1449853"/>
                <a:gd name="connsiteY6" fmla="*/ 2205590 h 2612181"/>
                <a:gd name="connsiteX7" fmla="*/ 0 w 1449853"/>
                <a:gd name="connsiteY7" fmla="*/ 2572431 h 2612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49853" h="2612181">
                  <a:moveTo>
                    <a:pt x="0" y="2645875"/>
                  </a:moveTo>
                  <a:lnTo>
                    <a:pt x="1483429" y="2645875"/>
                  </a:lnTo>
                  <a:lnTo>
                    <a:pt x="1483429" y="2572431"/>
                  </a:lnTo>
                  <a:lnTo>
                    <a:pt x="1111427" y="2205590"/>
                  </a:lnTo>
                  <a:lnTo>
                    <a:pt x="1111427" y="0"/>
                  </a:lnTo>
                  <a:lnTo>
                    <a:pt x="372002" y="0"/>
                  </a:lnTo>
                  <a:lnTo>
                    <a:pt x="372002" y="2205590"/>
                  </a:lnTo>
                  <a:lnTo>
                    <a:pt x="0" y="2572431"/>
                  </a:lnTo>
                  <a:close/>
                </a:path>
              </a:pathLst>
            </a:custGeom>
            <a:grpFill/>
            <a:ln w="38141" cap="flat">
              <a:noFill/>
              <a:prstDash val="solid"/>
              <a:miter/>
            </a:ln>
          </p:spPr>
          <p:txBody>
            <a:bodyPr rtlCol="0" anchor="ctr"/>
            <a:lstStyle/>
            <a:p>
              <a:endParaRPr lang="en-GB"/>
            </a:p>
          </p:txBody>
        </p:sp>
      </p:grpSp>
    </p:spTree>
    <p:extLst>
      <p:ext uri="{BB962C8B-B14F-4D97-AF65-F5344CB8AC3E}">
        <p14:creationId xmlns:p14="http://schemas.microsoft.com/office/powerpoint/2010/main" val="410095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userDrawn="1">
  <p:cSld name="Title Slide 3">
    <p:bg>
      <p:bgPr>
        <a:solidFill>
          <a:schemeClr val="accent2"/>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67D2752C-7279-694A-B0F6-521C7029D6B5}"/>
              </a:ext>
            </a:extLst>
          </p:cNvPr>
          <p:cNvGrpSpPr/>
          <p:nvPr userDrawn="1"/>
        </p:nvGrpSpPr>
        <p:grpSpPr>
          <a:xfrm>
            <a:off x="1" y="0"/>
            <a:ext cx="12191999" cy="6858000"/>
            <a:chOff x="1" y="0"/>
            <a:chExt cx="12191999" cy="6858000"/>
          </a:xfrm>
        </p:grpSpPr>
        <p:sp>
          <p:nvSpPr>
            <p:cNvPr id="48" name="Freeform 47">
              <a:extLst>
                <a:ext uri="{FF2B5EF4-FFF2-40B4-BE49-F238E27FC236}">
                  <a16:creationId xmlns:a16="http://schemas.microsoft.com/office/drawing/2014/main" id="{EB5F77DF-5838-ED42-ACD4-7209961EF1EA}"/>
                </a:ext>
              </a:extLst>
            </p:cNvPr>
            <p:cNvSpPr/>
            <p:nvPr userDrawn="1"/>
          </p:nvSpPr>
          <p:spPr>
            <a:xfrm>
              <a:off x="1" y="0"/>
              <a:ext cx="628499" cy="6858000"/>
            </a:xfrm>
            <a:custGeom>
              <a:avLst/>
              <a:gdLst>
                <a:gd name="connsiteX0" fmla="*/ 0 w 628499"/>
                <a:gd name="connsiteY0" fmla="*/ 0 h 6858000"/>
                <a:gd name="connsiteX1" fmla="*/ 628499 w 628499"/>
                <a:gd name="connsiteY1" fmla="*/ 0 h 6858000"/>
                <a:gd name="connsiteX2" fmla="*/ 628499 w 628499"/>
                <a:gd name="connsiteY2" fmla="*/ 6858000 h 6858000"/>
                <a:gd name="connsiteX3" fmla="*/ 0 w 628499"/>
                <a:gd name="connsiteY3" fmla="*/ 6858000 h 6858000"/>
                <a:gd name="connsiteX4" fmla="*/ 0 w 628499"/>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8499" h="6858000">
                  <a:moveTo>
                    <a:pt x="0" y="0"/>
                  </a:moveTo>
                  <a:lnTo>
                    <a:pt x="628499" y="0"/>
                  </a:lnTo>
                  <a:lnTo>
                    <a:pt x="628499" y="6858000"/>
                  </a:lnTo>
                  <a:lnTo>
                    <a:pt x="0" y="6858000"/>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Freeform 45">
              <a:extLst>
                <a:ext uri="{FF2B5EF4-FFF2-40B4-BE49-F238E27FC236}">
                  <a16:creationId xmlns:a16="http://schemas.microsoft.com/office/drawing/2014/main" id="{644C17D8-D7A9-CA4C-B615-92A6DD599C49}"/>
                </a:ext>
              </a:extLst>
            </p:cNvPr>
            <p:cNvSpPr/>
            <p:nvPr userDrawn="1"/>
          </p:nvSpPr>
          <p:spPr>
            <a:xfrm>
              <a:off x="1992494" y="0"/>
              <a:ext cx="10199506" cy="6858000"/>
            </a:xfrm>
            <a:custGeom>
              <a:avLst/>
              <a:gdLst>
                <a:gd name="connsiteX0" fmla="*/ 0 w 10199506"/>
                <a:gd name="connsiteY0" fmla="*/ 0 h 6858000"/>
                <a:gd name="connsiteX1" fmla="*/ 10199506 w 10199506"/>
                <a:gd name="connsiteY1" fmla="*/ 0 h 6858000"/>
                <a:gd name="connsiteX2" fmla="*/ 10199506 w 10199506"/>
                <a:gd name="connsiteY2" fmla="*/ 6858000 h 6858000"/>
                <a:gd name="connsiteX3" fmla="*/ 1687511 w 10199506"/>
                <a:gd name="connsiteY3" fmla="*/ 6858000 h 6858000"/>
                <a:gd name="connsiteX4" fmla="*/ 4272882 w 10199506"/>
                <a:gd name="connsiteY4" fmla="*/ 4272889 h 6858000"/>
                <a:gd name="connsiteX5" fmla="*/ 0 w 10199506"/>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199506" h="6858000">
                  <a:moveTo>
                    <a:pt x="0" y="0"/>
                  </a:moveTo>
                  <a:lnTo>
                    <a:pt x="10199506" y="0"/>
                  </a:lnTo>
                  <a:lnTo>
                    <a:pt x="10199506" y="6858000"/>
                  </a:lnTo>
                  <a:lnTo>
                    <a:pt x="1687511" y="6858000"/>
                  </a:lnTo>
                  <a:lnTo>
                    <a:pt x="4272882" y="4272889"/>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5" name="Graphic 27">
            <a:extLst>
              <a:ext uri="{FF2B5EF4-FFF2-40B4-BE49-F238E27FC236}">
                <a16:creationId xmlns:a16="http://schemas.microsoft.com/office/drawing/2014/main" id="{4E422C4F-84BD-B940-8F7C-C78EEC921114}"/>
              </a:ext>
            </a:extLst>
          </p:cNvPr>
          <p:cNvSpPr/>
          <p:nvPr userDrawn="1"/>
        </p:nvSpPr>
        <p:spPr>
          <a:xfrm rot="18900000">
            <a:off x="5257259" y="1786755"/>
            <a:ext cx="1457048" cy="1457047"/>
          </a:xfrm>
          <a:custGeom>
            <a:avLst/>
            <a:gdLst>
              <a:gd name="connsiteX0" fmla="*/ 2218468 w 2466975"/>
              <a:gd name="connsiteY0" fmla="*/ 0 h 2466975"/>
              <a:gd name="connsiteX1" fmla="*/ 247460 w 2466975"/>
              <a:gd name="connsiteY1" fmla="*/ 0 h 2466975"/>
              <a:gd name="connsiteX2" fmla="*/ 0 w 2466975"/>
              <a:gd name="connsiteY2" fmla="*/ 247460 h 2466975"/>
              <a:gd name="connsiteX3" fmla="*/ 0 w 2466975"/>
              <a:gd name="connsiteY3" fmla="*/ 2236089 h 2466975"/>
              <a:gd name="connsiteX4" fmla="*/ 238697 w 2466975"/>
              <a:gd name="connsiteY4" fmla="*/ 2474786 h 2466975"/>
              <a:gd name="connsiteX5" fmla="*/ 2227326 w 2466975"/>
              <a:gd name="connsiteY5" fmla="*/ 2474786 h 2466975"/>
              <a:gd name="connsiteX6" fmla="*/ 2474786 w 2466975"/>
              <a:gd name="connsiteY6" fmla="*/ 2227326 h 2466975"/>
              <a:gd name="connsiteX7" fmla="*/ 2474786 w 2466975"/>
              <a:gd name="connsiteY7" fmla="*/ 256223 h 2466975"/>
              <a:gd name="connsiteX8" fmla="*/ 2218468 w 2466975"/>
              <a:gd name="connsiteY8" fmla="*/ 0 h 2466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66975" h="2466975">
                <a:moveTo>
                  <a:pt x="2218468" y="0"/>
                </a:moveTo>
                <a:lnTo>
                  <a:pt x="247460" y="0"/>
                </a:lnTo>
                <a:lnTo>
                  <a:pt x="0" y="247460"/>
                </a:lnTo>
                <a:lnTo>
                  <a:pt x="0" y="2236089"/>
                </a:lnTo>
                <a:lnTo>
                  <a:pt x="238697" y="2474786"/>
                </a:lnTo>
                <a:lnTo>
                  <a:pt x="2227326" y="2474786"/>
                </a:lnTo>
                <a:lnTo>
                  <a:pt x="2474786" y="2227326"/>
                </a:lnTo>
                <a:lnTo>
                  <a:pt x="2474786" y="256223"/>
                </a:lnTo>
                <a:lnTo>
                  <a:pt x="2218468" y="0"/>
                </a:lnTo>
                <a:close/>
              </a:path>
            </a:pathLst>
          </a:custGeom>
          <a:solidFill>
            <a:schemeClr val="bg1"/>
          </a:solidFill>
          <a:ln w="9525"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69245922-C439-C743-940F-BDDCBF9C6944}"/>
              </a:ext>
            </a:extLst>
          </p:cNvPr>
          <p:cNvSpPr>
            <a:spLocks noGrp="1"/>
          </p:cNvSpPr>
          <p:nvPr>
            <p:ph type="ctrTitle" hasCustomPrompt="1"/>
          </p:nvPr>
        </p:nvSpPr>
        <p:spPr>
          <a:xfrm>
            <a:off x="6159499" y="344467"/>
            <a:ext cx="5394325" cy="1590469"/>
          </a:xfrm>
        </p:spPr>
        <p:txBody>
          <a:bodyPr anchor="b">
            <a:normAutofit/>
          </a:bodyPr>
          <a:lstStyle>
            <a:lvl1pPr algn="l">
              <a:defRPr sz="6000">
                <a:solidFill>
                  <a:schemeClr val="accent1"/>
                </a:solidFill>
              </a:defRPr>
            </a:lvl1pPr>
          </a:lstStyle>
          <a:p>
            <a:r>
              <a:rPr lang="en-US"/>
              <a:t>Master title</a:t>
            </a:r>
            <a:endParaRPr lang="en-GB"/>
          </a:p>
        </p:txBody>
      </p:sp>
      <p:sp>
        <p:nvSpPr>
          <p:cNvPr id="3" name="Subtitle 2">
            <a:extLst>
              <a:ext uri="{FF2B5EF4-FFF2-40B4-BE49-F238E27FC236}">
                <a16:creationId xmlns:a16="http://schemas.microsoft.com/office/drawing/2014/main" id="{88D8AA33-F6BC-5245-87D5-7598B01ED606}"/>
              </a:ext>
            </a:extLst>
          </p:cNvPr>
          <p:cNvSpPr>
            <a:spLocks noGrp="1"/>
          </p:cNvSpPr>
          <p:nvPr>
            <p:ph type="subTitle" idx="1"/>
          </p:nvPr>
        </p:nvSpPr>
        <p:spPr>
          <a:xfrm>
            <a:off x="6159086" y="1934936"/>
            <a:ext cx="5391940" cy="488623"/>
          </a:xfrm>
        </p:spPr>
        <p:txBody>
          <a:bodyPr>
            <a:normAutofit/>
          </a:bodyPr>
          <a:lstStyle>
            <a:lvl1pPr marL="0" indent="0" algn="l">
              <a:buNone/>
              <a:defRPr sz="18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grpSp>
        <p:nvGrpSpPr>
          <p:cNvPr id="27" name="Graphic 11">
            <a:extLst>
              <a:ext uri="{FF2B5EF4-FFF2-40B4-BE49-F238E27FC236}">
                <a16:creationId xmlns:a16="http://schemas.microsoft.com/office/drawing/2014/main" id="{794D4390-A6DF-E349-AB41-8748E8DF4F7C}"/>
              </a:ext>
            </a:extLst>
          </p:cNvPr>
          <p:cNvGrpSpPr/>
          <p:nvPr userDrawn="1"/>
        </p:nvGrpSpPr>
        <p:grpSpPr>
          <a:xfrm>
            <a:off x="9256905" y="5498917"/>
            <a:ext cx="2885374" cy="1327926"/>
            <a:chOff x="1676400" y="1162555"/>
            <a:chExt cx="8966200" cy="4126490"/>
          </a:xfrm>
          <a:solidFill>
            <a:schemeClr val="tx1"/>
          </a:solidFill>
        </p:grpSpPr>
        <p:sp>
          <p:nvSpPr>
            <p:cNvPr id="28" name="Freeform 27">
              <a:extLst>
                <a:ext uri="{FF2B5EF4-FFF2-40B4-BE49-F238E27FC236}">
                  <a16:creationId xmlns:a16="http://schemas.microsoft.com/office/drawing/2014/main" id="{CB874688-9A20-6142-BB62-5AEBD3CBD5A7}"/>
                </a:ext>
              </a:extLst>
            </p:cNvPr>
            <p:cNvSpPr/>
            <p:nvPr/>
          </p:nvSpPr>
          <p:spPr>
            <a:xfrm>
              <a:off x="9035933" y="1825443"/>
              <a:ext cx="953851" cy="1173589"/>
            </a:xfrm>
            <a:custGeom>
              <a:avLst/>
              <a:gdLst>
                <a:gd name="connsiteX0" fmla="*/ 876398 w 953851"/>
                <a:gd name="connsiteY0" fmla="*/ 1102795 h 1173588"/>
                <a:gd name="connsiteX1" fmla="*/ 860374 w 953851"/>
                <a:gd name="connsiteY1" fmla="*/ 1071373 h 1173588"/>
                <a:gd name="connsiteX2" fmla="*/ 860374 w 953851"/>
                <a:gd name="connsiteY2" fmla="*/ 738604 h 1173588"/>
                <a:gd name="connsiteX3" fmla="*/ 593677 w 953851"/>
                <a:gd name="connsiteY3" fmla="*/ 392963 h 1173588"/>
                <a:gd name="connsiteX4" fmla="*/ 334992 w 953851"/>
                <a:gd name="connsiteY4" fmla="*/ 539851 h 1173588"/>
                <a:gd name="connsiteX5" fmla="*/ 334992 w 953851"/>
                <a:gd name="connsiteY5" fmla="*/ 0 h 1173588"/>
                <a:gd name="connsiteX6" fmla="*/ 12972 w 953851"/>
                <a:gd name="connsiteY6" fmla="*/ 54894 h 1173588"/>
                <a:gd name="connsiteX7" fmla="*/ 12972 w 953851"/>
                <a:gd name="connsiteY7" fmla="*/ 78365 h 1173588"/>
                <a:gd name="connsiteX8" fmla="*/ 92333 w 953851"/>
                <a:gd name="connsiteY8" fmla="*/ 154459 h 1173588"/>
                <a:gd name="connsiteX9" fmla="*/ 105687 w 953851"/>
                <a:gd name="connsiteY9" fmla="*/ 188531 h 1173588"/>
                <a:gd name="connsiteX10" fmla="*/ 105687 w 953851"/>
                <a:gd name="connsiteY10" fmla="*/ 1068723 h 1173588"/>
                <a:gd name="connsiteX11" fmla="*/ 92333 w 953851"/>
                <a:gd name="connsiteY11" fmla="*/ 1102795 h 1173588"/>
                <a:gd name="connsiteX12" fmla="*/ 0 w 953851"/>
                <a:gd name="connsiteY12" fmla="*/ 1173589 h 1173588"/>
                <a:gd name="connsiteX13" fmla="*/ 0 w 953851"/>
                <a:gd name="connsiteY13" fmla="*/ 1197061 h 1173588"/>
                <a:gd name="connsiteX14" fmla="*/ 440679 w 953851"/>
                <a:gd name="connsiteY14" fmla="*/ 1197061 h 1173588"/>
                <a:gd name="connsiteX15" fmla="*/ 440679 w 953851"/>
                <a:gd name="connsiteY15" fmla="*/ 1173589 h 1173588"/>
                <a:gd name="connsiteX16" fmla="*/ 351017 w 953851"/>
                <a:gd name="connsiteY16" fmla="*/ 1102795 h 1173588"/>
                <a:gd name="connsiteX17" fmla="*/ 334992 w 953851"/>
                <a:gd name="connsiteY17" fmla="*/ 1068723 h 1173588"/>
                <a:gd name="connsiteX18" fmla="*/ 334992 w 953851"/>
                <a:gd name="connsiteY18" fmla="*/ 636388 h 1173588"/>
                <a:gd name="connsiteX19" fmla="*/ 496003 w 953851"/>
                <a:gd name="connsiteY19" fmla="*/ 523572 h 1173588"/>
                <a:gd name="connsiteX20" fmla="*/ 630686 w 953851"/>
                <a:gd name="connsiteY20" fmla="*/ 735954 h 1173588"/>
                <a:gd name="connsiteX21" fmla="*/ 630686 w 953851"/>
                <a:gd name="connsiteY21" fmla="*/ 1068723 h 1173588"/>
                <a:gd name="connsiteX22" fmla="*/ 615043 w 953851"/>
                <a:gd name="connsiteY22" fmla="*/ 1102795 h 1173588"/>
                <a:gd name="connsiteX23" fmla="*/ 525381 w 953851"/>
                <a:gd name="connsiteY23" fmla="*/ 1173589 h 1173588"/>
                <a:gd name="connsiteX24" fmla="*/ 525381 w 953851"/>
                <a:gd name="connsiteY24" fmla="*/ 1197061 h 1173588"/>
                <a:gd name="connsiteX25" fmla="*/ 966061 w 953851"/>
                <a:gd name="connsiteY25" fmla="*/ 1197061 h 1173588"/>
                <a:gd name="connsiteX26" fmla="*/ 966061 w 953851"/>
                <a:gd name="connsiteY26" fmla="*/ 1173589 h 1173588"/>
                <a:gd name="connsiteX27" fmla="*/ 876398 w 953851"/>
                <a:gd name="connsiteY27" fmla="*/ 1102795 h 1173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953851" h="1173588">
                  <a:moveTo>
                    <a:pt x="876398" y="1102795"/>
                  </a:moveTo>
                  <a:cubicBezTo>
                    <a:pt x="860374" y="1089545"/>
                    <a:pt x="860374" y="1089545"/>
                    <a:pt x="860374" y="1071373"/>
                  </a:cubicBezTo>
                  <a:lnTo>
                    <a:pt x="860374" y="738604"/>
                  </a:lnTo>
                  <a:cubicBezTo>
                    <a:pt x="860374" y="508050"/>
                    <a:pt x="773383" y="392963"/>
                    <a:pt x="593677" y="392963"/>
                  </a:cubicBezTo>
                  <a:cubicBezTo>
                    <a:pt x="482648" y="392963"/>
                    <a:pt x="400999" y="440285"/>
                    <a:pt x="334992" y="539851"/>
                  </a:cubicBezTo>
                  <a:lnTo>
                    <a:pt x="334992" y="0"/>
                  </a:lnTo>
                  <a:lnTo>
                    <a:pt x="12972" y="54894"/>
                  </a:lnTo>
                  <a:lnTo>
                    <a:pt x="12972" y="78365"/>
                  </a:lnTo>
                  <a:lnTo>
                    <a:pt x="92333" y="154459"/>
                  </a:lnTo>
                  <a:cubicBezTo>
                    <a:pt x="104160" y="166574"/>
                    <a:pt x="105687" y="170360"/>
                    <a:pt x="105687" y="188531"/>
                  </a:cubicBezTo>
                  <a:lnTo>
                    <a:pt x="105687" y="1068723"/>
                  </a:lnTo>
                  <a:cubicBezTo>
                    <a:pt x="105687" y="1086895"/>
                    <a:pt x="105305" y="1092573"/>
                    <a:pt x="92333" y="1102795"/>
                  </a:cubicBezTo>
                  <a:lnTo>
                    <a:pt x="0" y="1173589"/>
                  </a:lnTo>
                  <a:lnTo>
                    <a:pt x="0" y="1197061"/>
                  </a:lnTo>
                  <a:lnTo>
                    <a:pt x="440679" y="1197061"/>
                  </a:lnTo>
                  <a:lnTo>
                    <a:pt x="440679" y="1173589"/>
                  </a:lnTo>
                  <a:lnTo>
                    <a:pt x="351017" y="1102795"/>
                  </a:lnTo>
                  <a:cubicBezTo>
                    <a:pt x="337664" y="1092195"/>
                    <a:pt x="334992" y="1086895"/>
                    <a:pt x="334992" y="1068723"/>
                  </a:cubicBezTo>
                  <a:lnTo>
                    <a:pt x="334992" y="636388"/>
                  </a:lnTo>
                  <a:cubicBezTo>
                    <a:pt x="374673" y="562944"/>
                    <a:pt x="429996" y="523572"/>
                    <a:pt x="496003" y="523572"/>
                  </a:cubicBezTo>
                  <a:cubicBezTo>
                    <a:pt x="585665" y="523572"/>
                    <a:pt x="630686" y="594366"/>
                    <a:pt x="630686" y="735954"/>
                  </a:cubicBezTo>
                  <a:lnTo>
                    <a:pt x="630686" y="1068723"/>
                  </a:lnTo>
                  <a:cubicBezTo>
                    <a:pt x="630686" y="1086895"/>
                    <a:pt x="628016" y="1092195"/>
                    <a:pt x="615043" y="1102795"/>
                  </a:cubicBezTo>
                  <a:lnTo>
                    <a:pt x="525381" y="1173589"/>
                  </a:lnTo>
                  <a:lnTo>
                    <a:pt x="525381" y="1197061"/>
                  </a:lnTo>
                  <a:lnTo>
                    <a:pt x="966061" y="1197061"/>
                  </a:lnTo>
                  <a:lnTo>
                    <a:pt x="966061" y="1173589"/>
                  </a:lnTo>
                  <a:lnTo>
                    <a:pt x="876398" y="1102795"/>
                  </a:lnTo>
                  <a:close/>
                </a:path>
              </a:pathLst>
            </a:custGeom>
            <a:grpFill/>
            <a:ln w="38141" cap="flat">
              <a:noFill/>
              <a:prstDash val="solid"/>
              <a:miter/>
            </a:ln>
          </p:spPr>
          <p:txBody>
            <a:bodyPr rtlCol="0" anchor="ctr"/>
            <a:lstStyle/>
            <a:p>
              <a:endParaRPr lang="en-GB"/>
            </a:p>
          </p:txBody>
        </p:sp>
        <p:sp>
          <p:nvSpPr>
            <p:cNvPr id="29" name="Freeform 28">
              <a:extLst>
                <a:ext uri="{FF2B5EF4-FFF2-40B4-BE49-F238E27FC236}">
                  <a16:creationId xmlns:a16="http://schemas.microsoft.com/office/drawing/2014/main" id="{C66487D3-E68C-9043-A685-0181A8FF94E9}"/>
                </a:ext>
              </a:extLst>
            </p:cNvPr>
            <p:cNvSpPr/>
            <p:nvPr/>
          </p:nvSpPr>
          <p:spPr>
            <a:xfrm>
              <a:off x="8304902" y="2218406"/>
              <a:ext cx="686773" cy="795012"/>
            </a:xfrm>
            <a:custGeom>
              <a:avLst/>
              <a:gdLst>
                <a:gd name="connsiteX0" fmla="*/ 380015 w 686772"/>
                <a:gd name="connsiteY0" fmla="*/ 822648 h 795011"/>
                <a:gd name="connsiteX1" fmla="*/ 704705 w 686772"/>
                <a:gd name="connsiteY1" fmla="*/ 600045 h 795011"/>
                <a:gd name="connsiteX2" fmla="*/ 681050 w 686772"/>
                <a:gd name="connsiteY2" fmla="*/ 586794 h 795011"/>
                <a:gd name="connsiteX3" fmla="*/ 491043 w 686772"/>
                <a:gd name="connsiteY3" fmla="*/ 681060 h 795011"/>
                <a:gd name="connsiteX4" fmla="*/ 240371 w 686772"/>
                <a:gd name="connsiteY4" fmla="*/ 366841 h 795011"/>
                <a:gd name="connsiteX5" fmla="*/ 433049 w 686772"/>
                <a:gd name="connsiteY5" fmla="*/ 73444 h 795011"/>
                <a:gd name="connsiteX6" fmla="*/ 478070 w 686772"/>
                <a:gd name="connsiteY6" fmla="*/ 96916 h 795011"/>
                <a:gd name="connsiteX7" fmla="*/ 594059 w 686772"/>
                <a:gd name="connsiteY7" fmla="*/ 288097 h 795011"/>
                <a:gd name="connsiteX8" fmla="*/ 617714 w 686772"/>
                <a:gd name="connsiteY8" fmla="*/ 288097 h 795011"/>
                <a:gd name="connsiteX9" fmla="*/ 697075 w 686772"/>
                <a:gd name="connsiteY9" fmla="*/ 54894 h 795011"/>
                <a:gd name="connsiteX10" fmla="*/ 433049 w 686772"/>
                <a:gd name="connsiteY10" fmla="*/ 0 h 795011"/>
                <a:gd name="connsiteX11" fmla="*/ 0 w 686772"/>
                <a:gd name="connsiteY11" fmla="*/ 427035 h 795011"/>
                <a:gd name="connsiteX12" fmla="*/ 380015 w 686772"/>
                <a:gd name="connsiteY12" fmla="*/ 822648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6772" h="795011">
                  <a:moveTo>
                    <a:pt x="380015" y="822648"/>
                  </a:moveTo>
                  <a:cubicBezTo>
                    <a:pt x="535683" y="822648"/>
                    <a:pt x="654724" y="741254"/>
                    <a:pt x="704705" y="600045"/>
                  </a:cubicBezTo>
                  <a:lnTo>
                    <a:pt x="681050" y="586794"/>
                  </a:lnTo>
                  <a:cubicBezTo>
                    <a:pt x="633357" y="646988"/>
                    <a:pt x="567351" y="681060"/>
                    <a:pt x="491043" y="681060"/>
                  </a:cubicBezTo>
                  <a:cubicBezTo>
                    <a:pt x="330033" y="681060"/>
                    <a:pt x="240371" y="570894"/>
                    <a:pt x="240371" y="366841"/>
                  </a:cubicBezTo>
                  <a:cubicBezTo>
                    <a:pt x="240371" y="191181"/>
                    <a:pt x="317060" y="73444"/>
                    <a:pt x="433049" y="73444"/>
                  </a:cubicBezTo>
                  <a:cubicBezTo>
                    <a:pt x="454033" y="73444"/>
                    <a:pt x="466242" y="77608"/>
                    <a:pt x="478070" y="96916"/>
                  </a:cubicBezTo>
                  <a:lnTo>
                    <a:pt x="594059" y="288097"/>
                  </a:lnTo>
                  <a:lnTo>
                    <a:pt x="617714" y="288097"/>
                  </a:lnTo>
                  <a:lnTo>
                    <a:pt x="697075" y="54894"/>
                  </a:lnTo>
                  <a:cubicBezTo>
                    <a:pt x="620385" y="20822"/>
                    <a:pt x="520040" y="0"/>
                    <a:pt x="433049" y="0"/>
                  </a:cubicBezTo>
                  <a:cubicBezTo>
                    <a:pt x="169023" y="0"/>
                    <a:pt x="0" y="167710"/>
                    <a:pt x="0" y="427035"/>
                  </a:cubicBezTo>
                  <a:cubicBezTo>
                    <a:pt x="0" y="667810"/>
                    <a:pt x="147657" y="822648"/>
                    <a:pt x="380015" y="822648"/>
                  </a:cubicBezTo>
                  <a:close/>
                </a:path>
              </a:pathLst>
            </a:custGeom>
            <a:grpFill/>
            <a:ln w="38141" cap="flat">
              <a:noFill/>
              <a:prstDash val="solid"/>
              <a:miter/>
            </a:ln>
          </p:spPr>
          <p:txBody>
            <a:bodyPr rtlCol="0" anchor="ctr"/>
            <a:lstStyle/>
            <a:p>
              <a:endParaRPr lang="en-GB"/>
            </a:p>
          </p:txBody>
        </p:sp>
        <p:sp>
          <p:nvSpPr>
            <p:cNvPr id="30" name="Freeform 29">
              <a:extLst>
                <a:ext uri="{FF2B5EF4-FFF2-40B4-BE49-F238E27FC236}">
                  <a16:creationId xmlns:a16="http://schemas.microsoft.com/office/drawing/2014/main" id="{50AC4A5F-0442-3643-AD67-1E8E2A5A4463}"/>
                </a:ext>
              </a:extLst>
            </p:cNvPr>
            <p:cNvSpPr/>
            <p:nvPr/>
          </p:nvSpPr>
          <p:spPr>
            <a:xfrm>
              <a:off x="7449488" y="2218406"/>
              <a:ext cx="801235" cy="795012"/>
            </a:xfrm>
            <a:custGeom>
              <a:avLst/>
              <a:gdLst>
                <a:gd name="connsiteX0" fmla="*/ 330033 w 801234"/>
                <a:gd name="connsiteY0" fmla="*/ 345641 h 795011"/>
                <a:gd name="connsiteX1" fmla="*/ 0 w 801234"/>
                <a:gd name="connsiteY1" fmla="*/ 607616 h 795011"/>
                <a:gd name="connsiteX2" fmla="*/ 227016 w 801234"/>
                <a:gd name="connsiteY2" fmla="*/ 822269 h 795011"/>
                <a:gd name="connsiteX3" fmla="*/ 477689 w 801234"/>
                <a:gd name="connsiteY3" fmla="*/ 685982 h 795011"/>
                <a:gd name="connsiteX4" fmla="*/ 620385 w 801234"/>
                <a:gd name="connsiteY4" fmla="*/ 822269 h 795011"/>
                <a:gd name="connsiteX5" fmla="*/ 818404 w 801234"/>
                <a:gd name="connsiteY5" fmla="*/ 683332 h 795011"/>
                <a:gd name="connsiteX6" fmla="*/ 800090 w 801234"/>
                <a:gd name="connsiteY6" fmla="*/ 667431 h 795011"/>
                <a:gd name="connsiteX7" fmla="*/ 750109 w 801234"/>
                <a:gd name="connsiteY7" fmla="*/ 698853 h 795011"/>
                <a:gd name="connsiteX8" fmla="*/ 700127 w 801234"/>
                <a:gd name="connsiteY8" fmla="*/ 612538 h 795011"/>
                <a:gd name="connsiteX9" fmla="*/ 700127 w 801234"/>
                <a:gd name="connsiteY9" fmla="*/ 288097 h 795011"/>
                <a:gd name="connsiteX10" fmla="*/ 338426 w 801234"/>
                <a:gd name="connsiteY10" fmla="*/ 0 h 795011"/>
                <a:gd name="connsiteX11" fmla="*/ 48074 w 801234"/>
                <a:gd name="connsiteY11" fmla="*/ 54894 h 795011"/>
                <a:gd name="connsiteX12" fmla="*/ 127434 w 801234"/>
                <a:gd name="connsiteY12" fmla="*/ 288097 h 795011"/>
                <a:gd name="connsiteX13" fmla="*/ 151090 w 801234"/>
                <a:gd name="connsiteY13" fmla="*/ 288097 h 795011"/>
                <a:gd name="connsiteX14" fmla="*/ 267078 w 801234"/>
                <a:gd name="connsiteY14" fmla="*/ 96916 h 795011"/>
                <a:gd name="connsiteX15" fmla="*/ 325073 w 801234"/>
                <a:gd name="connsiteY15" fmla="*/ 70794 h 795011"/>
                <a:gd name="connsiteX16" fmla="*/ 470439 w 801234"/>
                <a:gd name="connsiteY16" fmla="*/ 238504 h 795011"/>
                <a:gd name="connsiteX17" fmla="*/ 470439 w 801234"/>
                <a:gd name="connsiteY17" fmla="*/ 364191 h 795011"/>
                <a:gd name="connsiteX18" fmla="*/ 330033 w 801234"/>
                <a:gd name="connsiteY18" fmla="*/ 345641 h 795011"/>
                <a:gd name="connsiteX19" fmla="*/ 470058 w 801234"/>
                <a:gd name="connsiteY19" fmla="*/ 610266 h 795011"/>
                <a:gd name="connsiteX20" fmla="*/ 327362 w 801234"/>
                <a:gd name="connsiteY20" fmla="*/ 699232 h 795011"/>
                <a:gd name="connsiteX21" fmla="*/ 216333 w 801234"/>
                <a:gd name="connsiteY21" fmla="*/ 573544 h 795011"/>
                <a:gd name="connsiteX22" fmla="*/ 393368 w 801234"/>
                <a:gd name="connsiteY22" fmla="*/ 419085 h 795011"/>
                <a:gd name="connsiteX23" fmla="*/ 470058 w 801234"/>
                <a:gd name="connsiteY23" fmla="*/ 429685 h 795011"/>
                <a:gd name="connsiteX24" fmla="*/ 470058 w 801234"/>
                <a:gd name="connsiteY24" fmla="*/ 610266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01234" h="795011">
                  <a:moveTo>
                    <a:pt x="330033" y="345641"/>
                  </a:moveTo>
                  <a:cubicBezTo>
                    <a:pt x="134684" y="345641"/>
                    <a:pt x="0" y="450507"/>
                    <a:pt x="0" y="607616"/>
                  </a:cubicBezTo>
                  <a:cubicBezTo>
                    <a:pt x="0" y="735954"/>
                    <a:pt x="92333" y="822269"/>
                    <a:pt x="227016" y="822269"/>
                  </a:cubicBezTo>
                  <a:cubicBezTo>
                    <a:pt x="332703" y="822269"/>
                    <a:pt x="433049" y="767376"/>
                    <a:pt x="477689" y="685982"/>
                  </a:cubicBezTo>
                  <a:cubicBezTo>
                    <a:pt x="485701" y="769647"/>
                    <a:pt x="541025" y="822269"/>
                    <a:pt x="620385" y="822269"/>
                  </a:cubicBezTo>
                  <a:cubicBezTo>
                    <a:pt x="720730" y="822269"/>
                    <a:pt x="797420" y="770026"/>
                    <a:pt x="818404" y="683332"/>
                  </a:cubicBezTo>
                  <a:lnTo>
                    <a:pt x="800090" y="667431"/>
                  </a:lnTo>
                  <a:cubicBezTo>
                    <a:pt x="786736" y="688253"/>
                    <a:pt x="771093" y="698853"/>
                    <a:pt x="750109" y="698853"/>
                  </a:cubicBezTo>
                  <a:cubicBezTo>
                    <a:pt x="718441" y="698853"/>
                    <a:pt x="700127" y="667431"/>
                    <a:pt x="700127" y="612538"/>
                  </a:cubicBezTo>
                  <a:lnTo>
                    <a:pt x="700127" y="288097"/>
                  </a:lnTo>
                  <a:cubicBezTo>
                    <a:pt x="700127" y="83666"/>
                    <a:pt x="594440" y="0"/>
                    <a:pt x="338426" y="0"/>
                  </a:cubicBezTo>
                  <a:cubicBezTo>
                    <a:pt x="243423" y="0"/>
                    <a:pt x="145749" y="18172"/>
                    <a:pt x="48074" y="54894"/>
                  </a:cubicBezTo>
                  <a:lnTo>
                    <a:pt x="127434" y="288097"/>
                  </a:lnTo>
                  <a:lnTo>
                    <a:pt x="151090" y="288097"/>
                  </a:lnTo>
                  <a:lnTo>
                    <a:pt x="267078" y="96916"/>
                  </a:lnTo>
                  <a:cubicBezTo>
                    <a:pt x="280814" y="74580"/>
                    <a:pt x="290734" y="70794"/>
                    <a:pt x="325073" y="70794"/>
                  </a:cubicBezTo>
                  <a:cubicBezTo>
                    <a:pt x="417405" y="70794"/>
                    <a:pt x="470439" y="130988"/>
                    <a:pt x="470439" y="238504"/>
                  </a:cubicBezTo>
                  <a:lnTo>
                    <a:pt x="470439" y="364191"/>
                  </a:lnTo>
                  <a:cubicBezTo>
                    <a:pt x="446402" y="356241"/>
                    <a:pt x="404051" y="345641"/>
                    <a:pt x="330033" y="345641"/>
                  </a:cubicBezTo>
                  <a:close/>
                  <a:moveTo>
                    <a:pt x="470058" y="610266"/>
                  </a:moveTo>
                  <a:cubicBezTo>
                    <a:pt x="435719" y="665160"/>
                    <a:pt x="380396" y="699232"/>
                    <a:pt x="327362" y="699232"/>
                  </a:cubicBezTo>
                  <a:cubicBezTo>
                    <a:pt x="258684" y="699232"/>
                    <a:pt x="216333" y="649638"/>
                    <a:pt x="216333" y="573544"/>
                  </a:cubicBezTo>
                  <a:cubicBezTo>
                    <a:pt x="216333" y="481929"/>
                    <a:pt x="287682" y="419085"/>
                    <a:pt x="393368" y="419085"/>
                  </a:cubicBezTo>
                  <a:cubicBezTo>
                    <a:pt x="435719" y="419085"/>
                    <a:pt x="454033" y="424385"/>
                    <a:pt x="470058" y="429685"/>
                  </a:cubicBezTo>
                  <a:lnTo>
                    <a:pt x="470058" y="610266"/>
                  </a:lnTo>
                  <a:close/>
                </a:path>
              </a:pathLst>
            </a:custGeom>
            <a:grpFill/>
            <a:ln w="38141" cap="flat">
              <a:noFill/>
              <a:prstDash val="solid"/>
              <a:miter/>
            </a:ln>
          </p:spPr>
          <p:txBody>
            <a:bodyPr rtlCol="0" anchor="ctr"/>
            <a:lstStyle/>
            <a:p>
              <a:endParaRPr lang="en-GB"/>
            </a:p>
          </p:txBody>
        </p:sp>
        <p:sp>
          <p:nvSpPr>
            <p:cNvPr id="31" name="Freeform 30">
              <a:extLst>
                <a:ext uri="{FF2B5EF4-FFF2-40B4-BE49-F238E27FC236}">
                  <a16:creationId xmlns:a16="http://schemas.microsoft.com/office/drawing/2014/main" id="{65312DE1-8F30-EC43-8ED8-77A836D62A8C}"/>
                </a:ext>
              </a:extLst>
            </p:cNvPr>
            <p:cNvSpPr/>
            <p:nvPr/>
          </p:nvSpPr>
          <p:spPr>
            <a:xfrm>
              <a:off x="8761606" y="3478689"/>
              <a:ext cx="534157" cy="1060016"/>
            </a:xfrm>
            <a:custGeom>
              <a:avLst/>
              <a:gdLst>
                <a:gd name="connsiteX0" fmla="*/ 435338 w 534156"/>
                <a:gd name="connsiteY0" fmla="*/ 953257 h 1060015"/>
                <a:gd name="connsiteX1" fmla="*/ 337664 w 534156"/>
                <a:gd name="connsiteY1" fmla="*/ 840441 h 1060015"/>
                <a:gd name="connsiteX2" fmla="*/ 337664 w 534156"/>
                <a:gd name="connsiteY2" fmla="*/ 366463 h 1060015"/>
                <a:gd name="connsiteX3" fmla="*/ 553997 w 534156"/>
                <a:gd name="connsiteY3" fmla="*/ 366463 h 1060015"/>
                <a:gd name="connsiteX4" fmla="*/ 553997 w 534156"/>
                <a:gd name="connsiteY4" fmla="*/ 280147 h 1060015"/>
                <a:gd name="connsiteX5" fmla="*/ 337664 w 534156"/>
                <a:gd name="connsiteY5" fmla="*/ 280147 h 1060015"/>
                <a:gd name="connsiteX6" fmla="*/ 337664 w 534156"/>
                <a:gd name="connsiteY6" fmla="*/ 0 h 1060015"/>
                <a:gd name="connsiteX7" fmla="*/ 314008 w 534156"/>
                <a:gd name="connsiteY7" fmla="*/ 0 h 1060015"/>
                <a:gd name="connsiteX8" fmla="*/ 118659 w 534156"/>
                <a:gd name="connsiteY8" fmla="*/ 254025 h 1060015"/>
                <a:gd name="connsiteX9" fmla="*/ 68677 w 534156"/>
                <a:gd name="connsiteY9" fmla="*/ 280147 h 1060015"/>
                <a:gd name="connsiteX10" fmla="*/ 0 w 534156"/>
                <a:gd name="connsiteY10" fmla="*/ 280147 h 1060015"/>
                <a:gd name="connsiteX11" fmla="*/ 0 w 534156"/>
                <a:gd name="connsiteY11" fmla="*/ 366463 h 1060015"/>
                <a:gd name="connsiteX12" fmla="*/ 108357 w 534156"/>
                <a:gd name="connsiteY12" fmla="*/ 366463 h 1060015"/>
                <a:gd name="connsiteX13" fmla="*/ 108357 w 534156"/>
                <a:gd name="connsiteY13" fmla="*/ 856341 h 1060015"/>
                <a:gd name="connsiteX14" fmla="*/ 327362 w 534156"/>
                <a:gd name="connsiteY14" fmla="*/ 1084245 h 1060015"/>
                <a:gd name="connsiteX15" fmla="*/ 570022 w 534156"/>
                <a:gd name="connsiteY15" fmla="*/ 905935 h 1060015"/>
                <a:gd name="connsiteX16" fmla="*/ 546366 w 534156"/>
                <a:gd name="connsiteY16" fmla="*/ 895335 h 1060015"/>
                <a:gd name="connsiteX17" fmla="*/ 435338 w 534156"/>
                <a:gd name="connsiteY17" fmla="*/ 953257 h 1060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34156" h="1060015">
                  <a:moveTo>
                    <a:pt x="435338" y="953257"/>
                  </a:moveTo>
                  <a:cubicBezTo>
                    <a:pt x="374673" y="953257"/>
                    <a:pt x="337664" y="911235"/>
                    <a:pt x="337664" y="840441"/>
                  </a:cubicBezTo>
                  <a:lnTo>
                    <a:pt x="337664" y="366463"/>
                  </a:lnTo>
                  <a:lnTo>
                    <a:pt x="553997" y="366463"/>
                  </a:lnTo>
                  <a:lnTo>
                    <a:pt x="553997" y="280147"/>
                  </a:lnTo>
                  <a:lnTo>
                    <a:pt x="337664" y="280147"/>
                  </a:lnTo>
                  <a:lnTo>
                    <a:pt x="337664" y="0"/>
                  </a:lnTo>
                  <a:lnTo>
                    <a:pt x="314008" y="0"/>
                  </a:lnTo>
                  <a:lnTo>
                    <a:pt x="118659" y="254025"/>
                  </a:lnTo>
                  <a:cubicBezTo>
                    <a:pt x="100345" y="277497"/>
                    <a:pt x="95004" y="280147"/>
                    <a:pt x="68677" y="280147"/>
                  </a:cubicBezTo>
                  <a:lnTo>
                    <a:pt x="0" y="280147"/>
                  </a:lnTo>
                  <a:lnTo>
                    <a:pt x="0" y="366463"/>
                  </a:lnTo>
                  <a:lnTo>
                    <a:pt x="108357" y="366463"/>
                  </a:lnTo>
                  <a:lnTo>
                    <a:pt x="108357" y="856341"/>
                  </a:lnTo>
                  <a:cubicBezTo>
                    <a:pt x="108357" y="1003229"/>
                    <a:pt x="185047" y="1084245"/>
                    <a:pt x="327362" y="1084245"/>
                  </a:cubicBezTo>
                  <a:cubicBezTo>
                    <a:pt x="456704" y="1084245"/>
                    <a:pt x="546366" y="1016101"/>
                    <a:pt x="570022" y="905935"/>
                  </a:cubicBezTo>
                  <a:lnTo>
                    <a:pt x="546366" y="895335"/>
                  </a:lnTo>
                  <a:cubicBezTo>
                    <a:pt x="522710" y="932435"/>
                    <a:pt x="483030" y="953257"/>
                    <a:pt x="435338" y="953257"/>
                  </a:cubicBezTo>
                  <a:close/>
                </a:path>
              </a:pathLst>
            </a:custGeom>
            <a:grpFill/>
            <a:ln w="38141" cap="flat">
              <a:noFill/>
              <a:prstDash val="solid"/>
              <a:miter/>
            </a:ln>
          </p:spPr>
          <p:txBody>
            <a:bodyPr rtlCol="0" anchor="ctr"/>
            <a:lstStyle/>
            <a:p>
              <a:endParaRPr lang="en-GB"/>
            </a:p>
          </p:txBody>
        </p:sp>
        <p:sp>
          <p:nvSpPr>
            <p:cNvPr id="32" name="Freeform 31">
              <a:extLst>
                <a:ext uri="{FF2B5EF4-FFF2-40B4-BE49-F238E27FC236}">
                  <a16:creationId xmlns:a16="http://schemas.microsoft.com/office/drawing/2014/main" id="{3E5B4B88-AE9B-8645-A33F-EB228BD31080}"/>
                </a:ext>
              </a:extLst>
            </p:cNvPr>
            <p:cNvSpPr/>
            <p:nvPr/>
          </p:nvSpPr>
          <p:spPr>
            <a:xfrm>
              <a:off x="6599797" y="2218406"/>
              <a:ext cx="724927" cy="795012"/>
            </a:xfrm>
            <a:custGeom>
              <a:avLst/>
              <a:gdLst>
                <a:gd name="connsiteX0" fmla="*/ 388027 w 724926"/>
                <a:gd name="connsiteY0" fmla="*/ 0 h 795011"/>
                <a:gd name="connsiteX1" fmla="*/ 0 w 724926"/>
                <a:gd name="connsiteY1" fmla="*/ 419085 h 795011"/>
                <a:gd name="connsiteX2" fmla="*/ 390698 w 724926"/>
                <a:gd name="connsiteY2" fmla="*/ 822648 h 795011"/>
                <a:gd name="connsiteX3" fmla="*/ 741715 w 724926"/>
                <a:gd name="connsiteY3" fmla="*/ 584144 h 795011"/>
                <a:gd name="connsiteX4" fmla="*/ 723401 w 724926"/>
                <a:gd name="connsiteY4" fmla="*/ 573544 h 795011"/>
                <a:gd name="connsiteX5" fmla="*/ 480741 w 724926"/>
                <a:gd name="connsiteY5" fmla="*/ 678410 h 795011"/>
                <a:gd name="connsiteX6" fmla="*/ 237700 w 724926"/>
                <a:gd name="connsiteY6" fmla="*/ 411135 h 795011"/>
                <a:gd name="connsiteX7" fmla="*/ 741715 w 724926"/>
                <a:gd name="connsiteY7" fmla="*/ 411135 h 795011"/>
                <a:gd name="connsiteX8" fmla="*/ 741715 w 724926"/>
                <a:gd name="connsiteY8" fmla="*/ 361541 h 795011"/>
                <a:gd name="connsiteX9" fmla="*/ 388027 w 724926"/>
                <a:gd name="connsiteY9" fmla="*/ 0 h 795011"/>
                <a:gd name="connsiteX10" fmla="*/ 237318 w 724926"/>
                <a:gd name="connsiteY10" fmla="*/ 340341 h 795011"/>
                <a:gd name="connsiteX11" fmla="*/ 382686 w 724926"/>
                <a:gd name="connsiteY11" fmla="*/ 75715 h 795011"/>
                <a:gd name="connsiteX12" fmla="*/ 514698 w 724926"/>
                <a:gd name="connsiteY12" fmla="*/ 340341 h 795011"/>
                <a:gd name="connsiteX13" fmla="*/ 237318 w 724926"/>
                <a:gd name="connsiteY13" fmla="*/ 340341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4926" h="795011">
                  <a:moveTo>
                    <a:pt x="388027" y="0"/>
                  </a:moveTo>
                  <a:cubicBezTo>
                    <a:pt x="150327" y="0"/>
                    <a:pt x="0" y="162410"/>
                    <a:pt x="0" y="419085"/>
                  </a:cubicBezTo>
                  <a:cubicBezTo>
                    <a:pt x="0" y="670460"/>
                    <a:pt x="147657" y="822648"/>
                    <a:pt x="390698" y="822648"/>
                  </a:cubicBezTo>
                  <a:cubicBezTo>
                    <a:pt x="570022" y="822648"/>
                    <a:pt x="689063" y="741254"/>
                    <a:pt x="741715" y="584144"/>
                  </a:cubicBezTo>
                  <a:lnTo>
                    <a:pt x="723401" y="573544"/>
                  </a:lnTo>
                  <a:cubicBezTo>
                    <a:pt x="662736" y="641688"/>
                    <a:pt x="578034" y="678410"/>
                    <a:pt x="480741" y="678410"/>
                  </a:cubicBezTo>
                  <a:cubicBezTo>
                    <a:pt x="333085" y="678410"/>
                    <a:pt x="245712" y="581494"/>
                    <a:pt x="237700" y="411135"/>
                  </a:cubicBezTo>
                  <a:lnTo>
                    <a:pt x="741715" y="411135"/>
                  </a:lnTo>
                  <a:lnTo>
                    <a:pt x="741715" y="361541"/>
                  </a:lnTo>
                  <a:cubicBezTo>
                    <a:pt x="741715" y="128338"/>
                    <a:pt x="615044" y="0"/>
                    <a:pt x="388027" y="0"/>
                  </a:cubicBezTo>
                  <a:close/>
                  <a:moveTo>
                    <a:pt x="237318" y="340341"/>
                  </a:moveTo>
                  <a:cubicBezTo>
                    <a:pt x="242660" y="167331"/>
                    <a:pt x="292642" y="75715"/>
                    <a:pt x="382686" y="75715"/>
                  </a:cubicBezTo>
                  <a:cubicBezTo>
                    <a:pt x="472347" y="75715"/>
                    <a:pt x="514698" y="159381"/>
                    <a:pt x="514698" y="340341"/>
                  </a:cubicBezTo>
                  <a:lnTo>
                    <a:pt x="237318" y="340341"/>
                  </a:lnTo>
                  <a:close/>
                </a:path>
              </a:pathLst>
            </a:custGeom>
            <a:grpFill/>
            <a:ln w="38141" cap="flat">
              <a:noFill/>
              <a:prstDash val="solid"/>
              <a:miter/>
            </a:ln>
          </p:spPr>
          <p:txBody>
            <a:bodyPr rtlCol="0" anchor="ctr"/>
            <a:lstStyle/>
            <a:p>
              <a:endParaRPr lang="en-GB"/>
            </a:p>
          </p:txBody>
        </p:sp>
        <p:sp>
          <p:nvSpPr>
            <p:cNvPr id="33" name="Freeform 32">
              <a:extLst>
                <a:ext uri="{FF2B5EF4-FFF2-40B4-BE49-F238E27FC236}">
                  <a16:creationId xmlns:a16="http://schemas.microsoft.com/office/drawing/2014/main" id="{9CF616FB-7FA2-3B4B-ACB8-A072D762C334}"/>
                </a:ext>
              </a:extLst>
            </p:cNvPr>
            <p:cNvSpPr/>
            <p:nvPr/>
          </p:nvSpPr>
          <p:spPr>
            <a:xfrm>
              <a:off x="8038205" y="3737636"/>
              <a:ext cx="648619" cy="795012"/>
            </a:xfrm>
            <a:custGeom>
              <a:avLst/>
              <a:gdLst>
                <a:gd name="connsiteX0" fmla="*/ 483030 w 648618"/>
                <a:gd name="connsiteY0" fmla="*/ 343369 h 795011"/>
                <a:gd name="connsiteX1" fmla="*/ 345676 w 648618"/>
                <a:gd name="connsiteY1" fmla="*/ 298698 h 795011"/>
                <a:gd name="connsiteX2" fmla="*/ 213662 w 648618"/>
                <a:gd name="connsiteY2" fmla="*/ 180960 h 795011"/>
                <a:gd name="connsiteX3" fmla="*/ 359029 w 648618"/>
                <a:gd name="connsiteY3" fmla="*/ 68144 h 795011"/>
                <a:gd name="connsiteX4" fmla="*/ 430378 w 648618"/>
                <a:gd name="connsiteY4" fmla="*/ 88966 h 795011"/>
                <a:gd name="connsiteX5" fmla="*/ 541405 w 648618"/>
                <a:gd name="connsiteY5" fmla="*/ 267276 h 795011"/>
                <a:gd name="connsiteX6" fmla="*/ 565061 w 648618"/>
                <a:gd name="connsiteY6" fmla="*/ 267276 h 795011"/>
                <a:gd name="connsiteX7" fmla="*/ 639080 w 648618"/>
                <a:gd name="connsiteY7" fmla="*/ 44672 h 795011"/>
                <a:gd name="connsiteX8" fmla="*/ 354069 w 648618"/>
                <a:gd name="connsiteY8" fmla="*/ 0 h 795011"/>
                <a:gd name="connsiteX9" fmla="*/ 21366 w 648618"/>
                <a:gd name="connsiteY9" fmla="*/ 251375 h 795011"/>
                <a:gd name="connsiteX10" fmla="*/ 214044 w 648618"/>
                <a:gd name="connsiteY10" fmla="*/ 487229 h 795011"/>
                <a:gd name="connsiteX11" fmla="*/ 340715 w 648618"/>
                <a:gd name="connsiteY11" fmla="*/ 529251 h 795011"/>
                <a:gd name="connsiteX12" fmla="*/ 472729 w 648618"/>
                <a:gd name="connsiteY12" fmla="*/ 636767 h 795011"/>
                <a:gd name="connsiteX13" fmla="*/ 306377 w 648618"/>
                <a:gd name="connsiteY13" fmla="*/ 759804 h 795011"/>
                <a:gd name="connsiteX14" fmla="*/ 203361 w 648618"/>
                <a:gd name="connsiteY14" fmla="*/ 723082 h 795011"/>
                <a:gd name="connsiteX15" fmla="*/ 103016 w 648618"/>
                <a:gd name="connsiteY15" fmla="*/ 542501 h 795011"/>
                <a:gd name="connsiteX16" fmla="*/ 79360 w 648618"/>
                <a:gd name="connsiteY16" fmla="*/ 542501 h 795011"/>
                <a:gd name="connsiteX17" fmla="*/ 0 w 648618"/>
                <a:gd name="connsiteY17" fmla="*/ 773055 h 795011"/>
                <a:gd name="connsiteX18" fmla="*/ 298364 w 648618"/>
                <a:gd name="connsiteY18" fmla="*/ 825298 h 795011"/>
                <a:gd name="connsiteX19" fmla="*/ 668077 w 648618"/>
                <a:gd name="connsiteY19" fmla="*/ 555373 h 795011"/>
                <a:gd name="connsiteX20" fmla="*/ 483030 w 648618"/>
                <a:gd name="connsiteY20" fmla="*/ 343369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48618" h="795011">
                  <a:moveTo>
                    <a:pt x="483030" y="343369"/>
                  </a:moveTo>
                  <a:lnTo>
                    <a:pt x="345676" y="298698"/>
                  </a:lnTo>
                  <a:cubicBezTo>
                    <a:pt x="256013" y="269926"/>
                    <a:pt x="213662" y="233204"/>
                    <a:pt x="213662" y="180960"/>
                  </a:cubicBezTo>
                  <a:cubicBezTo>
                    <a:pt x="213662" y="112816"/>
                    <a:pt x="271657" y="68144"/>
                    <a:pt x="359029" y="68144"/>
                  </a:cubicBezTo>
                  <a:cubicBezTo>
                    <a:pt x="406722" y="68144"/>
                    <a:pt x="418931" y="70415"/>
                    <a:pt x="430378" y="88966"/>
                  </a:cubicBezTo>
                  <a:lnTo>
                    <a:pt x="541405" y="267276"/>
                  </a:lnTo>
                  <a:lnTo>
                    <a:pt x="565061" y="267276"/>
                  </a:lnTo>
                  <a:lnTo>
                    <a:pt x="639080" y="44672"/>
                  </a:lnTo>
                  <a:cubicBezTo>
                    <a:pt x="549418" y="15900"/>
                    <a:pt x="449073" y="0"/>
                    <a:pt x="354069" y="0"/>
                  </a:cubicBezTo>
                  <a:cubicBezTo>
                    <a:pt x="153379" y="0"/>
                    <a:pt x="21366" y="99566"/>
                    <a:pt x="21366" y="251375"/>
                  </a:cubicBezTo>
                  <a:cubicBezTo>
                    <a:pt x="21366" y="358891"/>
                    <a:pt x="92714" y="447857"/>
                    <a:pt x="214044" y="487229"/>
                  </a:cubicBezTo>
                  <a:lnTo>
                    <a:pt x="340715" y="529251"/>
                  </a:lnTo>
                  <a:cubicBezTo>
                    <a:pt x="443731" y="563323"/>
                    <a:pt x="472729" y="586794"/>
                    <a:pt x="472729" y="636767"/>
                  </a:cubicBezTo>
                  <a:cubicBezTo>
                    <a:pt x="472729" y="710211"/>
                    <a:pt x="404051" y="759804"/>
                    <a:pt x="306377" y="759804"/>
                  </a:cubicBezTo>
                  <a:cubicBezTo>
                    <a:pt x="240370" y="759804"/>
                    <a:pt x="219386" y="751854"/>
                    <a:pt x="203361" y="723082"/>
                  </a:cubicBezTo>
                  <a:lnTo>
                    <a:pt x="103016" y="542501"/>
                  </a:lnTo>
                  <a:lnTo>
                    <a:pt x="79360" y="542501"/>
                  </a:lnTo>
                  <a:lnTo>
                    <a:pt x="0" y="773055"/>
                  </a:lnTo>
                  <a:cubicBezTo>
                    <a:pt x="84320" y="804476"/>
                    <a:pt x="195349" y="825298"/>
                    <a:pt x="298364" y="825298"/>
                  </a:cubicBezTo>
                  <a:cubicBezTo>
                    <a:pt x="528052" y="825298"/>
                    <a:pt x="668077" y="723082"/>
                    <a:pt x="668077" y="555373"/>
                  </a:cubicBezTo>
                  <a:cubicBezTo>
                    <a:pt x="668077" y="453157"/>
                    <a:pt x="607030" y="382741"/>
                    <a:pt x="483030" y="343369"/>
                  </a:cubicBezTo>
                  <a:close/>
                </a:path>
              </a:pathLst>
            </a:custGeom>
            <a:grpFill/>
            <a:ln w="38141" cap="flat">
              <a:noFill/>
              <a:prstDash val="solid"/>
              <a:miter/>
            </a:ln>
          </p:spPr>
          <p:txBody>
            <a:bodyPr rtlCol="0" anchor="ctr"/>
            <a:lstStyle/>
            <a:p>
              <a:endParaRPr lang="en-GB"/>
            </a:p>
          </p:txBody>
        </p:sp>
        <p:sp>
          <p:nvSpPr>
            <p:cNvPr id="34" name="Freeform 33">
              <a:extLst>
                <a:ext uri="{FF2B5EF4-FFF2-40B4-BE49-F238E27FC236}">
                  <a16:creationId xmlns:a16="http://schemas.microsoft.com/office/drawing/2014/main" id="{96C1D6CE-7602-6543-84FB-9B338F80C0CA}"/>
                </a:ext>
              </a:extLst>
            </p:cNvPr>
            <p:cNvSpPr/>
            <p:nvPr/>
          </p:nvSpPr>
          <p:spPr>
            <a:xfrm>
              <a:off x="5677996" y="1898509"/>
              <a:ext cx="992005" cy="1097873"/>
            </a:xfrm>
            <a:custGeom>
              <a:avLst/>
              <a:gdLst>
                <a:gd name="connsiteX0" fmla="*/ 372384 w 992005"/>
                <a:gd name="connsiteY0" fmla="*/ 73444 h 1097873"/>
                <a:gd name="connsiteX1" fmla="*/ 372384 w 992005"/>
                <a:gd name="connsiteY1" fmla="*/ 969536 h 1097873"/>
                <a:gd name="connsiteX2" fmla="*/ 359030 w 992005"/>
                <a:gd name="connsiteY2" fmla="*/ 1000958 h 1097873"/>
                <a:gd name="connsiteX3" fmla="*/ 237700 w 992005"/>
                <a:gd name="connsiteY3" fmla="*/ 1097873 h 1097873"/>
                <a:gd name="connsiteX4" fmla="*/ 237700 w 992005"/>
                <a:gd name="connsiteY4" fmla="*/ 1123995 h 1097873"/>
                <a:gd name="connsiteX5" fmla="*/ 768422 w 992005"/>
                <a:gd name="connsiteY5" fmla="*/ 1123995 h 1097873"/>
                <a:gd name="connsiteX6" fmla="*/ 768422 w 992005"/>
                <a:gd name="connsiteY6" fmla="*/ 1097873 h 1097873"/>
                <a:gd name="connsiteX7" fmla="*/ 647093 w 992005"/>
                <a:gd name="connsiteY7" fmla="*/ 998308 h 1097873"/>
                <a:gd name="connsiteX8" fmla="*/ 633739 w 992005"/>
                <a:gd name="connsiteY8" fmla="*/ 969536 h 1097873"/>
                <a:gd name="connsiteX9" fmla="*/ 633739 w 992005"/>
                <a:gd name="connsiteY9" fmla="*/ 73444 h 1097873"/>
                <a:gd name="connsiteX10" fmla="*/ 760410 w 992005"/>
                <a:gd name="connsiteY10" fmla="*/ 73444 h 1097873"/>
                <a:gd name="connsiteX11" fmla="*/ 979415 w 992005"/>
                <a:gd name="connsiteY11" fmla="*/ 303997 h 1097873"/>
                <a:gd name="connsiteX12" fmla="*/ 1005741 w 992005"/>
                <a:gd name="connsiteY12" fmla="*/ 303997 h 1097873"/>
                <a:gd name="connsiteX13" fmla="*/ 1005741 w 992005"/>
                <a:gd name="connsiteY13" fmla="*/ 0 h 1097873"/>
                <a:gd name="connsiteX14" fmla="*/ 0 w 992005"/>
                <a:gd name="connsiteY14" fmla="*/ 0 h 1097873"/>
                <a:gd name="connsiteX15" fmla="*/ 0 w 992005"/>
                <a:gd name="connsiteY15" fmla="*/ 303997 h 1097873"/>
                <a:gd name="connsiteX16" fmla="*/ 26326 w 992005"/>
                <a:gd name="connsiteY16" fmla="*/ 303997 h 1097873"/>
                <a:gd name="connsiteX17" fmla="*/ 245331 w 992005"/>
                <a:gd name="connsiteY17" fmla="*/ 73444 h 1097873"/>
                <a:gd name="connsiteX18" fmla="*/ 372384 w 992005"/>
                <a:gd name="connsiteY18" fmla="*/ 73444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92005" h="1097873">
                  <a:moveTo>
                    <a:pt x="372384" y="73444"/>
                  </a:moveTo>
                  <a:lnTo>
                    <a:pt x="372384" y="969536"/>
                  </a:lnTo>
                  <a:cubicBezTo>
                    <a:pt x="372384" y="987708"/>
                    <a:pt x="372002" y="989979"/>
                    <a:pt x="359030" y="1000958"/>
                  </a:cubicBezTo>
                  <a:lnTo>
                    <a:pt x="237700" y="1097873"/>
                  </a:lnTo>
                  <a:lnTo>
                    <a:pt x="237700" y="1123995"/>
                  </a:lnTo>
                  <a:lnTo>
                    <a:pt x="768422" y="1123995"/>
                  </a:lnTo>
                  <a:lnTo>
                    <a:pt x="768422" y="1097873"/>
                  </a:lnTo>
                  <a:lnTo>
                    <a:pt x="647093" y="998308"/>
                  </a:lnTo>
                  <a:cubicBezTo>
                    <a:pt x="634883" y="987708"/>
                    <a:pt x="633739" y="985057"/>
                    <a:pt x="633739" y="969536"/>
                  </a:cubicBezTo>
                  <a:lnTo>
                    <a:pt x="633739" y="73444"/>
                  </a:lnTo>
                  <a:lnTo>
                    <a:pt x="760410" y="73444"/>
                  </a:lnTo>
                  <a:lnTo>
                    <a:pt x="979415" y="303997"/>
                  </a:lnTo>
                  <a:lnTo>
                    <a:pt x="1005741" y="303997"/>
                  </a:lnTo>
                  <a:lnTo>
                    <a:pt x="1005741" y="0"/>
                  </a:lnTo>
                  <a:lnTo>
                    <a:pt x="0" y="0"/>
                  </a:lnTo>
                  <a:lnTo>
                    <a:pt x="0" y="303997"/>
                  </a:lnTo>
                  <a:lnTo>
                    <a:pt x="26326" y="303997"/>
                  </a:lnTo>
                  <a:lnTo>
                    <a:pt x="245331" y="73444"/>
                  </a:lnTo>
                  <a:lnTo>
                    <a:pt x="372384" y="73444"/>
                  </a:lnTo>
                  <a:close/>
                </a:path>
              </a:pathLst>
            </a:custGeom>
            <a:grpFill/>
            <a:ln w="38141" cap="flat">
              <a:noFill/>
              <a:prstDash val="solid"/>
              <a:miter/>
            </a:ln>
          </p:spPr>
          <p:txBody>
            <a:bodyPr rtlCol="0" anchor="ctr"/>
            <a:lstStyle/>
            <a:p>
              <a:endParaRPr lang="en-GB"/>
            </a:p>
          </p:txBody>
        </p:sp>
        <p:sp>
          <p:nvSpPr>
            <p:cNvPr id="35" name="Freeform 34">
              <a:extLst>
                <a:ext uri="{FF2B5EF4-FFF2-40B4-BE49-F238E27FC236}">
                  <a16:creationId xmlns:a16="http://schemas.microsoft.com/office/drawing/2014/main" id="{CABF753E-2AA0-C94A-8C0D-5737DC03D23A}"/>
                </a:ext>
              </a:extLst>
            </p:cNvPr>
            <p:cNvSpPr/>
            <p:nvPr/>
          </p:nvSpPr>
          <p:spPr>
            <a:xfrm>
              <a:off x="6913806" y="3363224"/>
              <a:ext cx="228924" cy="227146"/>
            </a:xfrm>
            <a:custGeom>
              <a:avLst/>
              <a:gdLst>
                <a:gd name="connsiteX0" fmla="*/ 264026 w 228924"/>
                <a:gd name="connsiteY0" fmla="*/ 130988 h 227146"/>
                <a:gd name="connsiteX1" fmla="*/ 132013 w 228924"/>
                <a:gd name="connsiteY1" fmla="*/ 0 h 227146"/>
                <a:gd name="connsiteX2" fmla="*/ 0 w 228924"/>
                <a:gd name="connsiteY2" fmla="*/ 130988 h 227146"/>
                <a:gd name="connsiteX3" fmla="*/ 132013 w 228924"/>
                <a:gd name="connsiteY3" fmla="*/ 264625 h 227146"/>
                <a:gd name="connsiteX4" fmla="*/ 264026 w 228924"/>
                <a:gd name="connsiteY4" fmla="*/ 130988 h 227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924" h="227146">
                  <a:moveTo>
                    <a:pt x="264026" y="130988"/>
                  </a:moveTo>
                  <a:cubicBezTo>
                    <a:pt x="264026" y="57544"/>
                    <a:pt x="206032" y="0"/>
                    <a:pt x="132013" y="0"/>
                  </a:cubicBezTo>
                  <a:cubicBezTo>
                    <a:pt x="60665" y="0"/>
                    <a:pt x="0" y="57544"/>
                    <a:pt x="0" y="130988"/>
                  </a:cubicBezTo>
                  <a:cubicBezTo>
                    <a:pt x="0" y="204432"/>
                    <a:pt x="57994" y="264625"/>
                    <a:pt x="132013" y="264625"/>
                  </a:cubicBezTo>
                  <a:cubicBezTo>
                    <a:pt x="206032" y="264625"/>
                    <a:pt x="264026" y="204432"/>
                    <a:pt x="264026" y="130988"/>
                  </a:cubicBezTo>
                  <a:close/>
                </a:path>
              </a:pathLst>
            </a:custGeom>
            <a:grpFill/>
            <a:ln w="38141" cap="flat">
              <a:noFill/>
              <a:prstDash val="solid"/>
              <a:miter/>
            </a:ln>
          </p:spPr>
          <p:txBody>
            <a:bodyPr rtlCol="0" anchor="ctr"/>
            <a:lstStyle/>
            <a:p>
              <a:endParaRPr lang="en-GB"/>
            </a:p>
          </p:txBody>
        </p:sp>
        <p:sp>
          <p:nvSpPr>
            <p:cNvPr id="36" name="Freeform 35">
              <a:extLst>
                <a:ext uri="{FF2B5EF4-FFF2-40B4-BE49-F238E27FC236}">
                  <a16:creationId xmlns:a16="http://schemas.microsoft.com/office/drawing/2014/main" id="{0BE69866-D191-904B-BC42-3EFFAD173777}"/>
                </a:ext>
              </a:extLst>
            </p:cNvPr>
            <p:cNvSpPr/>
            <p:nvPr/>
          </p:nvSpPr>
          <p:spPr>
            <a:xfrm>
              <a:off x="7352195" y="3738013"/>
              <a:ext cx="648619" cy="795012"/>
            </a:xfrm>
            <a:custGeom>
              <a:avLst/>
              <a:gdLst>
                <a:gd name="connsiteX0" fmla="*/ 316679 w 648618"/>
                <a:gd name="connsiteY0" fmla="*/ 169983 h 795011"/>
                <a:gd name="connsiteX1" fmla="*/ 316679 w 648618"/>
                <a:gd name="connsiteY1" fmla="*/ 20824 h 795011"/>
                <a:gd name="connsiteX2" fmla="*/ 0 w 648618"/>
                <a:gd name="connsiteY2" fmla="*/ 20824 h 795011"/>
                <a:gd name="connsiteX3" fmla="*/ 0 w 648618"/>
                <a:gd name="connsiteY3" fmla="*/ 41645 h 795011"/>
                <a:gd name="connsiteX4" fmla="*/ 97675 w 648618"/>
                <a:gd name="connsiteY4" fmla="*/ 141211 h 795011"/>
                <a:gd name="connsiteX5" fmla="*/ 105687 w 648618"/>
                <a:gd name="connsiteY5" fmla="*/ 175283 h 795011"/>
                <a:gd name="connsiteX6" fmla="*/ 105687 w 648618"/>
                <a:gd name="connsiteY6" fmla="*/ 678412 h 795011"/>
                <a:gd name="connsiteX7" fmla="*/ 92333 w 648618"/>
                <a:gd name="connsiteY7" fmla="*/ 712484 h 795011"/>
                <a:gd name="connsiteX8" fmla="*/ 0 w 648618"/>
                <a:gd name="connsiteY8" fmla="*/ 783278 h 795011"/>
                <a:gd name="connsiteX9" fmla="*/ 0 w 648618"/>
                <a:gd name="connsiteY9" fmla="*/ 806750 h 795011"/>
                <a:gd name="connsiteX10" fmla="*/ 475018 w 648618"/>
                <a:gd name="connsiteY10" fmla="*/ 806750 h 795011"/>
                <a:gd name="connsiteX11" fmla="*/ 475018 w 648618"/>
                <a:gd name="connsiteY11" fmla="*/ 783278 h 795011"/>
                <a:gd name="connsiteX12" fmla="*/ 353688 w 648618"/>
                <a:gd name="connsiteY12" fmla="*/ 701884 h 795011"/>
                <a:gd name="connsiteX13" fmla="*/ 335374 w 648618"/>
                <a:gd name="connsiteY13" fmla="*/ 665162 h 795011"/>
                <a:gd name="connsiteX14" fmla="*/ 335374 w 648618"/>
                <a:gd name="connsiteY14" fmla="*/ 282799 h 795011"/>
                <a:gd name="connsiteX15" fmla="*/ 448692 w 648618"/>
                <a:gd name="connsiteY15" fmla="*/ 146511 h 795011"/>
                <a:gd name="connsiteX16" fmla="*/ 467006 w 648618"/>
                <a:gd name="connsiteY16" fmla="*/ 157111 h 795011"/>
                <a:gd name="connsiteX17" fmla="*/ 548655 w 648618"/>
                <a:gd name="connsiteY17" fmla="*/ 290749 h 795011"/>
                <a:gd name="connsiteX18" fmla="*/ 572311 w 648618"/>
                <a:gd name="connsiteY18" fmla="*/ 290749 h 795011"/>
                <a:gd name="connsiteX19" fmla="*/ 659302 w 648618"/>
                <a:gd name="connsiteY19" fmla="*/ 34074 h 795011"/>
                <a:gd name="connsiteX20" fmla="*/ 529960 w 648618"/>
                <a:gd name="connsiteY20" fmla="*/ 2 h 795011"/>
                <a:gd name="connsiteX21" fmla="*/ 316679 w 648618"/>
                <a:gd name="connsiteY21" fmla="*/ 169983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48618" h="795011">
                  <a:moveTo>
                    <a:pt x="316679" y="169983"/>
                  </a:moveTo>
                  <a:lnTo>
                    <a:pt x="316679" y="20824"/>
                  </a:lnTo>
                  <a:lnTo>
                    <a:pt x="0" y="20824"/>
                  </a:lnTo>
                  <a:lnTo>
                    <a:pt x="0" y="41645"/>
                  </a:lnTo>
                  <a:lnTo>
                    <a:pt x="97675" y="141211"/>
                  </a:lnTo>
                  <a:cubicBezTo>
                    <a:pt x="104924" y="149161"/>
                    <a:pt x="105687" y="151811"/>
                    <a:pt x="105687" y="175283"/>
                  </a:cubicBezTo>
                  <a:lnTo>
                    <a:pt x="105687" y="678412"/>
                  </a:lnTo>
                  <a:cubicBezTo>
                    <a:pt x="105687" y="700748"/>
                    <a:pt x="106831" y="701505"/>
                    <a:pt x="92333" y="712484"/>
                  </a:cubicBezTo>
                  <a:lnTo>
                    <a:pt x="0" y="783278"/>
                  </a:lnTo>
                  <a:lnTo>
                    <a:pt x="0" y="806750"/>
                  </a:lnTo>
                  <a:lnTo>
                    <a:pt x="475018" y="806750"/>
                  </a:lnTo>
                  <a:lnTo>
                    <a:pt x="475018" y="783278"/>
                  </a:lnTo>
                  <a:lnTo>
                    <a:pt x="353688" y="701884"/>
                  </a:lnTo>
                  <a:cubicBezTo>
                    <a:pt x="337664" y="691284"/>
                    <a:pt x="335374" y="688634"/>
                    <a:pt x="335374" y="665162"/>
                  </a:cubicBezTo>
                  <a:lnTo>
                    <a:pt x="335374" y="282799"/>
                  </a:lnTo>
                  <a:cubicBezTo>
                    <a:pt x="335374" y="209355"/>
                    <a:pt x="388027" y="146511"/>
                    <a:pt x="448692" y="146511"/>
                  </a:cubicBezTo>
                  <a:cubicBezTo>
                    <a:pt x="459375" y="146511"/>
                    <a:pt x="462045" y="149161"/>
                    <a:pt x="467006" y="157111"/>
                  </a:cubicBezTo>
                  <a:lnTo>
                    <a:pt x="548655" y="290749"/>
                  </a:lnTo>
                  <a:lnTo>
                    <a:pt x="572311" y="290749"/>
                  </a:lnTo>
                  <a:lnTo>
                    <a:pt x="659302" y="34074"/>
                  </a:lnTo>
                  <a:cubicBezTo>
                    <a:pt x="630305" y="13252"/>
                    <a:pt x="579942" y="2"/>
                    <a:pt x="529960" y="2"/>
                  </a:cubicBezTo>
                  <a:cubicBezTo>
                    <a:pt x="427326" y="-377"/>
                    <a:pt x="355977" y="57546"/>
                    <a:pt x="316679" y="169983"/>
                  </a:cubicBezTo>
                  <a:close/>
                </a:path>
              </a:pathLst>
            </a:custGeom>
            <a:grpFill/>
            <a:ln w="38141" cap="flat">
              <a:noFill/>
              <a:prstDash val="solid"/>
              <a:miter/>
            </a:ln>
          </p:spPr>
          <p:txBody>
            <a:bodyPr rtlCol="0" anchor="ctr"/>
            <a:lstStyle/>
            <a:p>
              <a:endParaRPr lang="en-GB"/>
            </a:p>
          </p:txBody>
        </p:sp>
        <p:sp>
          <p:nvSpPr>
            <p:cNvPr id="37" name="Freeform 36">
              <a:extLst>
                <a:ext uri="{FF2B5EF4-FFF2-40B4-BE49-F238E27FC236}">
                  <a16:creationId xmlns:a16="http://schemas.microsoft.com/office/drawing/2014/main" id="{3908C243-69E3-5649-9993-C824323DF558}"/>
                </a:ext>
              </a:extLst>
            </p:cNvPr>
            <p:cNvSpPr/>
            <p:nvPr/>
          </p:nvSpPr>
          <p:spPr>
            <a:xfrm>
              <a:off x="6831774" y="3758837"/>
              <a:ext cx="419694" cy="757154"/>
            </a:xfrm>
            <a:custGeom>
              <a:avLst/>
              <a:gdLst>
                <a:gd name="connsiteX0" fmla="*/ 338045 w 419694"/>
                <a:gd name="connsiteY0" fmla="*/ 657588 h 757154"/>
                <a:gd name="connsiteX1" fmla="*/ 338045 w 419694"/>
                <a:gd name="connsiteY1" fmla="*/ 0 h 757154"/>
                <a:gd name="connsiteX2" fmla="*/ 2671 w 419694"/>
                <a:gd name="connsiteY2" fmla="*/ 0 h 757154"/>
                <a:gd name="connsiteX3" fmla="*/ 0 w 419694"/>
                <a:gd name="connsiteY3" fmla="*/ 20822 h 757154"/>
                <a:gd name="connsiteX4" fmla="*/ 97674 w 419694"/>
                <a:gd name="connsiteY4" fmla="*/ 120388 h 757154"/>
                <a:gd name="connsiteX5" fmla="*/ 108358 w 419694"/>
                <a:gd name="connsiteY5" fmla="*/ 154460 h 757154"/>
                <a:gd name="connsiteX6" fmla="*/ 108358 w 419694"/>
                <a:gd name="connsiteY6" fmla="*/ 657588 h 757154"/>
                <a:gd name="connsiteX7" fmla="*/ 95004 w 419694"/>
                <a:gd name="connsiteY7" fmla="*/ 691660 h 757154"/>
                <a:gd name="connsiteX8" fmla="*/ 2671 w 419694"/>
                <a:gd name="connsiteY8" fmla="*/ 762454 h 757154"/>
                <a:gd name="connsiteX9" fmla="*/ 2671 w 419694"/>
                <a:gd name="connsiteY9" fmla="*/ 785926 h 757154"/>
                <a:gd name="connsiteX10" fmla="*/ 443350 w 419694"/>
                <a:gd name="connsiteY10" fmla="*/ 785926 h 757154"/>
                <a:gd name="connsiteX11" fmla="*/ 443350 w 419694"/>
                <a:gd name="connsiteY11" fmla="*/ 762454 h 757154"/>
                <a:gd name="connsiteX12" fmla="*/ 353688 w 419694"/>
                <a:gd name="connsiteY12" fmla="*/ 691660 h 757154"/>
                <a:gd name="connsiteX13" fmla="*/ 338045 w 419694"/>
                <a:gd name="connsiteY13" fmla="*/ 657588 h 757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19694" h="757154">
                  <a:moveTo>
                    <a:pt x="338045" y="657588"/>
                  </a:moveTo>
                  <a:lnTo>
                    <a:pt x="338045" y="0"/>
                  </a:lnTo>
                  <a:lnTo>
                    <a:pt x="2671" y="0"/>
                  </a:lnTo>
                  <a:lnTo>
                    <a:pt x="0" y="20822"/>
                  </a:lnTo>
                  <a:lnTo>
                    <a:pt x="97674" y="120388"/>
                  </a:lnTo>
                  <a:cubicBezTo>
                    <a:pt x="106831" y="130609"/>
                    <a:pt x="108358" y="138559"/>
                    <a:pt x="108358" y="154460"/>
                  </a:cubicBezTo>
                  <a:lnTo>
                    <a:pt x="108358" y="657588"/>
                  </a:lnTo>
                  <a:cubicBezTo>
                    <a:pt x="108358" y="675760"/>
                    <a:pt x="109121" y="679546"/>
                    <a:pt x="95004" y="691660"/>
                  </a:cubicBezTo>
                  <a:lnTo>
                    <a:pt x="2671" y="762454"/>
                  </a:lnTo>
                  <a:lnTo>
                    <a:pt x="2671" y="785926"/>
                  </a:lnTo>
                  <a:lnTo>
                    <a:pt x="443350" y="785926"/>
                  </a:lnTo>
                  <a:lnTo>
                    <a:pt x="443350" y="762454"/>
                  </a:lnTo>
                  <a:lnTo>
                    <a:pt x="353688" y="691660"/>
                  </a:lnTo>
                  <a:cubicBezTo>
                    <a:pt x="338045" y="678410"/>
                    <a:pt x="338045" y="678410"/>
                    <a:pt x="338045" y="657588"/>
                  </a:cubicBezTo>
                  <a:close/>
                </a:path>
              </a:pathLst>
            </a:custGeom>
            <a:grpFill/>
            <a:ln w="38141" cap="flat">
              <a:noFill/>
              <a:prstDash val="solid"/>
              <a:miter/>
            </a:ln>
          </p:spPr>
          <p:txBody>
            <a:bodyPr rtlCol="0" anchor="ctr"/>
            <a:lstStyle/>
            <a:p>
              <a:endParaRPr lang="en-GB"/>
            </a:p>
          </p:txBody>
        </p:sp>
        <p:sp>
          <p:nvSpPr>
            <p:cNvPr id="38" name="Freeform 37">
              <a:extLst>
                <a:ext uri="{FF2B5EF4-FFF2-40B4-BE49-F238E27FC236}">
                  <a16:creationId xmlns:a16="http://schemas.microsoft.com/office/drawing/2014/main" id="{827849F7-BFB9-8841-9C4D-A1CA358CC47C}"/>
                </a:ext>
              </a:extLst>
            </p:cNvPr>
            <p:cNvSpPr/>
            <p:nvPr/>
          </p:nvSpPr>
          <p:spPr>
            <a:xfrm>
              <a:off x="5905394" y="3421146"/>
              <a:ext cx="839389" cy="1097873"/>
            </a:xfrm>
            <a:custGeom>
              <a:avLst/>
              <a:gdLst>
                <a:gd name="connsiteX0" fmla="*/ 0 w 839388"/>
                <a:gd name="connsiteY0" fmla="*/ 25743 h 1097873"/>
                <a:gd name="connsiteX1" fmla="*/ 132013 w 839388"/>
                <a:gd name="connsiteY1" fmla="*/ 130609 h 1097873"/>
                <a:gd name="connsiteX2" fmla="*/ 145367 w 839388"/>
                <a:gd name="connsiteY2" fmla="*/ 164681 h 1097873"/>
                <a:gd name="connsiteX3" fmla="*/ 145367 w 839388"/>
                <a:gd name="connsiteY3" fmla="*/ 968779 h 1097873"/>
                <a:gd name="connsiteX4" fmla="*/ 132013 w 839388"/>
                <a:gd name="connsiteY4" fmla="*/ 1000201 h 1097873"/>
                <a:gd name="connsiteX5" fmla="*/ 10683 w 839388"/>
                <a:gd name="connsiteY5" fmla="*/ 1097116 h 1097873"/>
                <a:gd name="connsiteX6" fmla="*/ 10683 w 839388"/>
                <a:gd name="connsiteY6" fmla="*/ 1123238 h 1097873"/>
                <a:gd name="connsiteX7" fmla="*/ 591388 w 839388"/>
                <a:gd name="connsiteY7" fmla="*/ 1123238 h 1097873"/>
                <a:gd name="connsiteX8" fmla="*/ 591388 w 839388"/>
                <a:gd name="connsiteY8" fmla="*/ 1097116 h 1097873"/>
                <a:gd name="connsiteX9" fmla="*/ 427707 w 839388"/>
                <a:gd name="connsiteY9" fmla="*/ 997551 h 1097873"/>
                <a:gd name="connsiteX10" fmla="*/ 406722 w 839388"/>
                <a:gd name="connsiteY10" fmla="*/ 958179 h 1097873"/>
                <a:gd name="connsiteX11" fmla="*/ 406722 w 839388"/>
                <a:gd name="connsiteY11" fmla="*/ 609888 h 1097873"/>
                <a:gd name="connsiteX12" fmla="*/ 528052 w 839388"/>
                <a:gd name="connsiteY12" fmla="*/ 609888 h 1097873"/>
                <a:gd name="connsiteX13" fmla="*/ 681050 w 839388"/>
                <a:gd name="connsiteY13" fmla="*/ 769647 h 1097873"/>
                <a:gd name="connsiteX14" fmla="*/ 707376 w 839388"/>
                <a:gd name="connsiteY14" fmla="*/ 769647 h 1097873"/>
                <a:gd name="connsiteX15" fmla="*/ 707376 w 839388"/>
                <a:gd name="connsiteY15" fmla="*/ 377063 h 1097873"/>
                <a:gd name="connsiteX16" fmla="*/ 681050 w 839388"/>
                <a:gd name="connsiteY16" fmla="*/ 377063 h 1097873"/>
                <a:gd name="connsiteX17" fmla="*/ 528052 w 839388"/>
                <a:gd name="connsiteY17" fmla="*/ 536822 h 1097873"/>
                <a:gd name="connsiteX18" fmla="*/ 406722 w 839388"/>
                <a:gd name="connsiteY18" fmla="*/ 536822 h 1097873"/>
                <a:gd name="connsiteX19" fmla="*/ 406722 w 839388"/>
                <a:gd name="connsiteY19" fmla="*/ 73065 h 1097873"/>
                <a:gd name="connsiteX20" fmla="*/ 620385 w 839388"/>
                <a:gd name="connsiteY20" fmla="*/ 73065 h 1097873"/>
                <a:gd name="connsiteX21" fmla="*/ 823746 w 839388"/>
                <a:gd name="connsiteY21" fmla="*/ 282797 h 1097873"/>
                <a:gd name="connsiteX22" fmla="*/ 850072 w 839388"/>
                <a:gd name="connsiteY22" fmla="*/ 282797 h 1097873"/>
                <a:gd name="connsiteX23" fmla="*/ 850072 w 839388"/>
                <a:gd name="connsiteY23" fmla="*/ 0 h 1097873"/>
                <a:gd name="connsiteX24" fmla="*/ 0 w 839388"/>
                <a:gd name="connsiteY24" fmla="*/ 0 h 1097873"/>
                <a:gd name="connsiteX25" fmla="*/ 0 w 839388"/>
                <a:gd name="connsiteY25" fmla="*/ 25743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839388" h="1097873">
                  <a:moveTo>
                    <a:pt x="0" y="25743"/>
                  </a:moveTo>
                  <a:lnTo>
                    <a:pt x="132013" y="130609"/>
                  </a:lnTo>
                  <a:cubicBezTo>
                    <a:pt x="145367" y="141209"/>
                    <a:pt x="145367" y="146509"/>
                    <a:pt x="145367" y="164681"/>
                  </a:cubicBezTo>
                  <a:lnTo>
                    <a:pt x="145367" y="968779"/>
                  </a:lnTo>
                  <a:cubicBezTo>
                    <a:pt x="145367" y="988086"/>
                    <a:pt x="144604" y="989222"/>
                    <a:pt x="132013" y="1000201"/>
                  </a:cubicBezTo>
                  <a:lnTo>
                    <a:pt x="10683" y="1097116"/>
                  </a:lnTo>
                  <a:lnTo>
                    <a:pt x="10683" y="1123238"/>
                  </a:lnTo>
                  <a:lnTo>
                    <a:pt x="591388" y="1123238"/>
                  </a:lnTo>
                  <a:lnTo>
                    <a:pt x="591388" y="1097116"/>
                  </a:lnTo>
                  <a:lnTo>
                    <a:pt x="427707" y="997551"/>
                  </a:lnTo>
                  <a:cubicBezTo>
                    <a:pt x="407867" y="985436"/>
                    <a:pt x="406722" y="981272"/>
                    <a:pt x="406722" y="958179"/>
                  </a:cubicBezTo>
                  <a:lnTo>
                    <a:pt x="406722" y="609888"/>
                  </a:lnTo>
                  <a:lnTo>
                    <a:pt x="528052" y="609888"/>
                  </a:lnTo>
                  <a:lnTo>
                    <a:pt x="681050" y="769647"/>
                  </a:lnTo>
                  <a:lnTo>
                    <a:pt x="707376" y="769647"/>
                  </a:lnTo>
                  <a:lnTo>
                    <a:pt x="707376" y="377063"/>
                  </a:lnTo>
                  <a:lnTo>
                    <a:pt x="681050" y="377063"/>
                  </a:lnTo>
                  <a:lnTo>
                    <a:pt x="528052" y="536822"/>
                  </a:lnTo>
                  <a:lnTo>
                    <a:pt x="406722" y="536822"/>
                  </a:lnTo>
                  <a:lnTo>
                    <a:pt x="406722" y="73065"/>
                  </a:lnTo>
                  <a:lnTo>
                    <a:pt x="620385" y="73065"/>
                  </a:lnTo>
                  <a:lnTo>
                    <a:pt x="823746" y="282797"/>
                  </a:lnTo>
                  <a:lnTo>
                    <a:pt x="850072" y="282797"/>
                  </a:lnTo>
                  <a:lnTo>
                    <a:pt x="850072" y="0"/>
                  </a:lnTo>
                  <a:lnTo>
                    <a:pt x="0" y="0"/>
                  </a:lnTo>
                  <a:lnTo>
                    <a:pt x="0" y="25743"/>
                  </a:lnTo>
                  <a:close/>
                </a:path>
              </a:pathLst>
            </a:custGeom>
            <a:grpFill/>
            <a:ln w="38141" cap="flat">
              <a:noFill/>
              <a:prstDash val="solid"/>
              <a:miter/>
            </a:ln>
          </p:spPr>
          <p:txBody>
            <a:bodyPr rtlCol="0" anchor="ctr"/>
            <a:lstStyle/>
            <a:p>
              <a:endParaRPr lang="en-GB"/>
            </a:p>
          </p:txBody>
        </p:sp>
        <p:sp>
          <p:nvSpPr>
            <p:cNvPr id="39" name="Freeform 38">
              <a:extLst>
                <a:ext uri="{FF2B5EF4-FFF2-40B4-BE49-F238E27FC236}">
                  <a16:creationId xmlns:a16="http://schemas.microsoft.com/office/drawing/2014/main" id="{F1789727-70E4-204D-9762-09CFA4C33BCB}"/>
                </a:ext>
              </a:extLst>
            </p:cNvPr>
            <p:cNvSpPr/>
            <p:nvPr/>
          </p:nvSpPr>
          <p:spPr>
            <a:xfrm>
              <a:off x="4192659" y="1898887"/>
              <a:ext cx="724927" cy="719296"/>
            </a:xfrm>
            <a:custGeom>
              <a:avLst/>
              <a:gdLst>
                <a:gd name="connsiteX0" fmla="*/ 668077 w 724926"/>
                <a:gd name="connsiteY0" fmla="*/ 735954 h 719296"/>
                <a:gd name="connsiteX1" fmla="*/ 741715 w 724926"/>
                <a:gd name="connsiteY1" fmla="*/ 735954 h 719296"/>
                <a:gd name="connsiteX2" fmla="*/ 741715 w 724926"/>
                <a:gd name="connsiteY2" fmla="*/ 0 h 719296"/>
                <a:gd name="connsiteX3" fmla="*/ 0 w 724926"/>
                <a:gd name="connsiteY3" fmla="*/ 0 h 719296"/>
                <a:gd name="connsiteX4" fmla="*/ 0 w 724926"/>
                <a:gd name="connsiteY4" fmla="*/ 73065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668077" y="735954"/>
                  </a:moveTo>
                  <a:lnTo>
                    <a:pt x="741715" y="735954"/>
                  </a:lnTo>
                  <a:lnTo>
                    <a:pt x="741715" y="0"/>
                  </a:lnTo>
                  <a:lnTo>
                    <a:pt x="0" y="0"/>
                  </a:lnTo>
                  <a:lnTo>
                    <a:pt x="0" y="73065"/>
                  </a:lnTo>
                  <a:close/>
                </a:path>
              </a:pathLst>
            </a:custGeom>
            <a:solidFill>
              <a:schemeClr val="accent1"/>
            </a:solidFill>
            <a:ln w="38141" cap="flat">
              <a:noFill/>
              <a:prstDash val="solid"/>
              <a:miter/>
            </a:ln>
          </p:spPr>
          <p:txBody>
            <a:bodyPr rtlCol="0" anchor="ctr"/>
            <a:lstStyle/>
            <a:p>
              <a:endParaRPr lang="en-GB"/>
            </a:p>
          </p:txBody>
        </p:sp>
        <p:sp>
          <p:nvSpPr>
            <p:cNvPr id="40" name="Freeform 39">
              <a:extLst>
                <a:ext uri="{FF2B5EF4-FFF2-40B4-BE49-F238E27FC236}">
                  <a16:creationId xmlns:a16="http://schemas.microsoft.com/office/drawing/2014/main" id="{2B2EDF88-E626-0E4A-9E28-B9920F77E26B}"/>
                </a:ext>
              </a:extLst>
            </p:cNvPr>
            <p:cNvSpPr/>
            <p:nvPr/>
          </p:nvSpPr>
          <p:spPr>
            <a:xfrm>
              <a:off x="4192659" y="2779079"/>
              <a:ext cx="534157" cy="908585"/>
            </a:xfrm>
            <a:custGeom>
              <a:avLst/>
              <a:gdLst>
                <a:gd name="connsiteX0" fmla="*/ 470058 w 534156"/>
                <a:gd name="connsiteY0" fmla="*/ 935085 h 908584"/>
                <a:gd name="connsiteX1" fmla="*/ 543695 w 534156"/>
                <a:gd name="connsiteY1" fmla="*/ 935085 h 908584"/>
                <a:gd name="connsiteX2" fmla="*/ 543695 w 534156"/>
                <a:gd name="connsiteY2" fmla="*/ 0 h 908584"/>
                <a:gd name="connsiteX3" fmla="*/ 470058 w 534156"/>
                <a:gd name="connsiteY3" fmla="*/ 0 h 908584"/>
                <a:gd name="connsiteX4" fmla="*/ 0 w 534156"/>
                <a:gd name="connsiteY4" fmla="*/ 468678 h 908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156" h="908584">
                  <a:moveTo>
                    <a:pt x="470058" y="935085"/>
                  </a:moveTo>
                  <a:lnTo>
                    <a:pt x="543695" y="935085"/>
                  </a:lnTo>
                  <a:lnTo>
                    <a:pt x="543695" y="0"/>
                  </a:lnTo>
                  <a:lnTo>
                    <a:pt x="470058" y="0"/>
                  </a:lnTo>
                  <a:lnTo>
                    <a:pt x="0" y="468678"/>
                  </a:lnTo>
                  <a:close/>
                </a:path>
              </a:pathLst>
            </a:custGeom>
            <a:solidFill>
              <a:schemeClr val="accent1"/>
            </a:solidFill>
            <a:ln w="38141" cap="flat">
              <a:noFill/>
              <a:prstDash val="solid"/>
              <a:miter/>
            </a:ln>
          </p:spPr>
          <p:txBody>
            <a:bodyPr rtlCol="0" anchor="ctr"/>
            <a:lstStyle/>
            <a:p>
              <a:endParaRPr lang="en-GB"/>
            </a:p>
          </p:txBody>
        </p:sp>
        <p:sp>
          <p:nvSpPr>
            <p:cNvPr id="41" name="Freeform 40">
              <a:extLst>
                <a:ext uri="{FF2B5EF4-FFF2-40B4-BE49-F238E27FC236}">
                  <a16:creationId xmlns:a16="http://schemas.microsoft.com/office/drawing/2014/main" id="{5693C36B-2261-3A4E-80C2-321071B39831}"/>
                </a:ext>
              </a:extLst>
            </p:cNvPr>
            <p:cNvSpPr/>
            <p:nvPr/>
          </p:nvSpPr>
          <p:spPr>
            <a:xfrm>
              <a:off x="2418878" y="1898887"/>
              <a:ext cx="724927" cy="719296"/>
            </a:xfrm>
            <a:custGeom>
              <a:avLst/>
              <a:gdLst>
                <a:gd name="connsiteX0" fmla="*/ 0 w 724926"/>
                <a:gd name="connsiteY0" fmla="*/ 735954 h 719296"/>
                <a:gd name="connsiteX1" fmla="*/ 74019 w 724926"/>
                <a:gd name="connsiteY1" fmla="*/ 735954 h 719296"/>
                <a:gd name="connsiteX2" fmla="*/ 739044 w 724926"/>
                <a:gd name="connsiteY2" fmla="*/ 73065 h 719296"/>
                <a:gd name="connsiteX3" fmla="*/ 739044 w 724926"/>
                <a:gd name="connsiteY3" fmla="*/ 0 h 719296"/>
                <a:gd name="connsiteX4" fmla="*/ 0 w 724926"/>
                <a:gd name="connsiteY4" fmla="*/ 0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0" y="735954"/>
                  </a:moveTo>
                  <a:lnTo>
                    <a:pt x="74019" y="735954"/>
                  </a:lnTo>
                  <a:lnTo>
                    <a:pt x="739044" y="73065"/>
                  </a:lnTo>
                  <a:lnTo>
                    <a:pt x="739044" y="0"/>
                  </a:lnTo>
                  <a:lnTo>
                    <a:pt x="0" y="0"/>
                  </a:lnTo>
                  <a:close/>
                </a:path>
              </a:pathLst>
            </a:custGeom>
            <a:solidFill>
              <a:schemeClr val="accent1"/>
            </a:solidFill>
            <a:ln w="38141" cap="flat">
              <a:noFill/>
              <a:prstDash val="solid"/>
              <a:miter/>
            </a:ln>
          </p:spPr>
          <p:txBody>
            <a:bodyPr rtlCol="0" anchor="ctr"/>
            <a:lstStyle/>
            <a:p>
              <a:endParaRPr lang="en-GB"/>
            </a:p>
          </p:txBody>
        </p:sp>
        <p:sp>
          <p:nvSpPr>
            <p:cNvPr id="42" name="Freeform 41">
              <a:extLst>
                <a:ext uri="{FF2B5EF4-FFF2-40B4-BE49-F238E27FC236}">
                  <a16:creationId xmlns:a16="http://schemas.microsoft.com/office/drawing/2014/main" id="{AC2EC52F-E1DF-D542-BA8D-7A312DAE9664}"/>
                </a:ext>
              </a:extLst>
            </p:cNvPr>
            <p:cNvSpPr/>
            <p:nvPr/>
          </p:nvSpPr>
          <p:spPr>
            <a:xfrm>
              <a:off x="2933576" y="1898887"/>
              <a:ext cx="1449854" cy="2612182"/>
            </a:xfrm>
            <a:custGeom>
              <a:avLst/>
              <a:gdLst>
                <a:gd name="connsiteX0" fmla="*/ 0 w 1449853"/>
                <a:gd name="connsiteY0" fmla="*/ 2645875 h 2612181"/>
                <a:gd name="connsiteX1" fmla="*/ 1483429 w 1449853"/>
                <a:gd name="connsiteY1" fmla="*/ 2645875 h 2612181"/>
                <a:gd name="connsiteX2" fmla="*/ 1483429 w 1449853"/>
                <a:gd name="connsiteY2" fmla="*/ 2572431 h 2612181"/>
                <a:gd name="connsiteX3" fmla="*/ 1111427 w 1449853"/>
                <a:gd name="connsiteY3" fmla="*/ 2205590 h 2612181"/>
                <a:gd name="connsiteX4" fmla="*/ 1111427 w 1449853"/>
                <a:gd name="connsiteY4" fmla="*/ 0 h 2612181"/>
                <a:gd name="connsiteX5" fmla="*/ 372002 w 1449853"/>
                <a:gd name="connsiteY5" fmla="*/ 0 h 2612181"/>
                <a:gd name="connsiteX6" fmla="*/ 372002 w 1449853"/>
                <a:gd name="connsiteY6" fmla="*/ 2205590 h 2612181"/>
                <a:gd name="connsiteX7" fmla="*/ 0 w 1449853"/>
                <a:gd name="connsiteY7" fmla="*/ 2572431 h 2612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49853" h="2612181">
                  <a:moveTo>
                    <a:pt x="0" y="2645875"/>
                  </a:moveTo>
                  <a:lnTo>
                    <a:pt x="1483429" y="2645875"/>
                  </a:lnTo>
                  <a:lnTo>
                    <a:pt x="1483429" y="2572431"/>
                  </a:lnTo>
                  <a:lnTo>
                    <a:pt x="1111427" y="2205590"/>
                  </a:lnTo>
                  <a:lnTo>
                    <a:pt x="1111427" y="0"/>
                  </a:lnTo>
                  <a:lnTo>
                    <a:pt x="372002" y="0"/>
                  </a:lnTo>
                  <a:lnTo>
                    <a:pt x="372002" y="2205590"/>
                  </a:lnTo>
                  <a:lnTo>
                    <a:pt x="0" y="2572431"/>
                  </a:lnTo>
                  <a:close/>
                </a:path>
              </a:pathLst>
            </a:custGeom>
            <a:solidFill>
              <a:schemeClr val="accent1"/>
            </a:solidFill>
            <a:ln w="38141" cap="flat">
              <a:noFill/>
              <a:prstDash val="solid"/>
              <a:miter/>
            </a:ln>
          </p:spPr>
          <p:txBody>
            <a:bodyPr rtlCol="0" anchor="ctr"/>
            <a:lstStyle/>
            <a:p>
              <a:endParaRPr lang="en-GB"/>
            </a:p>
          </p:txBody>
        </p:sp>
      </p:grpSp>
      <p:sp>
        <p:nvSpPr>
          <p:cNvPr id="7" name="Picture Placeholder 6">
            <a:extLst>
              <a:ext uri="{FF2B5EF4-FFF2-40B4-BE49-F238E27FC236}">
                <a16:creationId xmlns:a16="http://schemas.microsoft.com/office/drawing/2014/main" id="{42D071DF-2BEF-A143-9877-2AC7F55BA68F}"/>
              </a:ext>
            </a:extLst>
          </p:cNvPr>
          <p:cNvSpPr>
            <a:spLocks noGrp="1"/>
          </p:cNvSpPr>
          <p:nvPr>
            <p:ph type="pic" sz="quarter" idx="10"/>
          </p:nvPr>
        </p:nvSpPr>
        <p:spPr>
          <a:xfrm>
            <a:off x="659246" y="0"/>
            <a:ext cx="5367760" cy="6858000"/>
          </a:xfrm>
        </p:spPr>
        <p:txBody>
          <a:bodyPr/>
          <a:lstStyle/>
          <a:p>
            <a:r>
              <a:rPr lang="en-US"/>
              <a:t>Click icon to add picture</a:t>
            </a:r>
            <a:endParaRPr lang="en-GB"/>
          </a:p>
        </p:txBody>
      </p:sp>
    </p:spTree>
    <p:extLst>
      <p:ext uri="{BB962C8B-B14F-4D97-AF65-F5344CB8AC3E}">
        <p14:creationId xmlns:p14="http://schemas.microsoft.com/office/powerpoint/2010/main" val="1593574450"/>
      </p:ext>
    </p:extLst>
  </p:cSld>
  <p:clrMapOvr>
    <a:masterClrMapping/>
  </p:clrMapOvr>
  <p:extLst>
    <p:ext uri="{DCECCB84-F9BA-43D5-87BE-67443E8EF086}">
      <p15:sldGuideLst xmlns:p15="http://schemas.microsoft.com/office/powerpoint/2012/main">
        <p15:guide id="1" pos="7496">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6B16A78-4A6B-6840-BB34-BB1B54812BC3}"/>
              </a:ext>
            </a:extLst>
          </p:cNvPr>
          <p:cNvSpPr>
            <a:spLocks noGrp="1"/>
          </p:cNvSpPr>
          <p:nvPr>
            <p:ph type="title"/>
          </p:nvPr>
        </p:nvSpPr>
        <p:spPr>
          <a:xfrm>
            <a:off x="631826" y="648855"/>
            <a:ext cx="10921999" cy="852155"/>
          </a:xfrm>
          <a:prstGeom prst="rect">
            <a:avLst/>
          </a:prstGeom>
        </p:spPr>
        <p:txBody>
          <a:bodyPr vert="horz" lIns="0" tIns="0" rIns="0" bIns="0" rtlCol="0" anchor="t">
            <a:noAutofit/>
          </a:bodyPr>
          <a:lstStyle/>
          <a:p>
            <a:r>
              <a:rPr lang="en-US"/>
              <a:t>Click to edit slide title</a:t>
            </a:r>
            <a:endParaRPr lang="en-GB"/>
          </a:p>
        </p:txBody>
      </p:sp>
      <p:sp>
        <p:nvSpPr>
          <p:cNvPr id="3" name="Text Placeholder 2">
            <a:extLst>
              <a:ext uri="{FF2B5EF4-FFF2-40B4-BE49-F238E27FC236}">
                <a16:creationId xmlns:a16="http://schemas.microsoft.com/office/drawing/2014/main" id="{D68E4F8E-E113-894C-AC68-7443FBB6DCE9}"/>
              </a:ext>
            </a:extLst>
          </p:cNvPr>
          <p:cNvSpPr>
            <a:spLocks noGrp="1"/>
          </p:cNvSpPr>
          <p:nvPr>
            <p:ph type="body" idx="1"/>
          </p:nvPr>
        </p:nvSpPr>
        <p:spPr>
          <a:xfrm>
            <a:off x="635000" y="2008620"/>
            <a:ext cx="10918825" cy="4114049"/>
          </a:xfrm>
          <a:prstGeom prst="rect">
            <a:avLst/>
          </a:prstGeom>
        </p:spPr>
        <p:txBody>
          <a:bodyPr vert="horz" lIns="0" tIns="0" rIns="0" bIns="0" rtlCol="0">
            <a:normAutofit/>
          </a:bodyPr>
          <a:lstStyle/>
          <a:p>
            <a:pPr lvl="0"/>
            <a:r>
              <a:rPr lang="en-US"/>
              <a:t>Click to edit Master text styles</a:t>
            </a:r>
          </a:p>
          <a:p>
            <a:pPr lvl="1"/>
            <a:r>
              <a:rPr lang="en-US"/>
              <a:t>Second level</a:t>
            </a:r>
          </a:p>
          <a:p>
            <a:pPr lvl="2"/>
            <a:r>
              <a:rPr lang="en-US"/>
              <a:t>Third level</a:t>
            </a:r>
          </a:p>
        </p:txBody>
      </p:sp>
      <p:sp>
        <p:nvSpPr>
          <p:cNvPr id="6" name="Slide Number Placeholder 5">
            <a:extLst>
              <a:ext uri="{FF2B5EF4-FFF2-40B4-BE49-F238E27FC236}">
                <a16:creationId xmlns:a16="http://schemas.microsoft.com/office/drawing/2014/main" id="{1F997482-F341-924C-9967-93B7F7A7A132}"/>
              </a:ext>
            </a:extLst>
          </p:cNvPr>
          <p:cNvSpPr>
            <a:spLocks noGrp="1"/>
          </p:cNvSpPr>
          <p:nvPr>
            <p:ph type="sldNum" sz="quarter" idx="4"/>
          </p:nvPr>
        </p:nvSpPr>
        <p:spPr>
          <a:xfrm>
            <a:off x="10932510" y="6401178"/>
            <a:ext cx="807025" cy="153888"/>
          </a:xfrm>
          <a:prstGeom prst="rect">
            <a:avLst/>
          </a:prstGeom>
        </p:spPr>
        <p:txBody>
          <a:bodyPr vert="horz" wrap="square" lIns="0" tIns="0" rIns="0" bIns="0" rtlCol="0" anchor="ctr">
            <a:spAutoFit/>
          </a:bodyPr>
          <a:lstStyle>
            <a:lvl1pPr algn="r">
              <a:defRPr sz="1000">
                <a:solidFill>
                  <a:schemeClr val="tx1"/>
                </a:solidFill>
              </a:defRPr>
            </a:lvl1pPr>
          </a:lstStyle>
          <a:p>
            <a:fld id="{6B6EFD66-0F65-0C43-B4F5-A9CE99357F25}" type="slidenum">
              <a:rPr lang="en-GB" smtClean="0"/>
              <a:pPr/>
              <a:t>‹#›</a:t>
            </a:fld>
            <a:endParaRPr lang="en-GB"/>
          </a:p>
        </p:txBody>
      </p:sp>
      <p:pic>
        <p:nvPicPr>
          <p:cNvPr id="43" name="Picture 42" descr="A close up of a sign&#10;&#10;Description automatically generated">
            <a:extLst>
              <a:ext uri="{FF2B5EF4-FFF2-40B4-BE49-F238E27FC236}">
                <a16:creationId xmlns:a16="http://schemas.microsoft.com/office/drawing/2014/main" id="{D149D55B-52D6-439C-B090-C4847318D135}"/>
              </a:ext>
            </a:extLst>
          </p:cNvPr>
          <p:cNvPicPr>
            <a:picLocks noChangeAspect="1"/>
          </p:cNvPicPr>
          <p:nvPr userDrawn="1"/>
        </p:nvPicPr>
        <p:blipFill>
          <a:blip r:embed="rId31"/>
          <a:stretch>
            <a:fillRect/>
          </a:stretch>
        </p:blipFill>
        <p:spPr>
          <a:xfrm>
            <a:off x="11277602" y="208613"/>
            <a:ext cx="564777" cy="585035"/>
          </a:xfrm>
          <a:prstGeom prst="rect">
            <a:avLst/>
          </a:prstGeom>
        </p:spPr>
      </p:pic>
    </p:spTree>
    <p:extLst>
      <p:ext uri="{BB962C8B-B14F-4D97-AF65-F5344CB8AC3E}">
        <p14:creationId xmlns:p14="http://schemas.microsoft.com/office/powerpoint/2010/main" val="1930202687"/>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49" r:id="rId5"/>
    <p:sldLayoutId id="2147483659" r:id="rId6"/>
    <p:sldLayoutId id="2147483651" r:id="rId7"/>
    <p:sldLayoutId id="2147483661" r:id="rId8"/>
    <p:sldLayoutId id="2147483657" r:id="rId9"/>
    <p:sldLayoutId id="2147483650" r:id="rId10"/>
    <p:sldLayoutId id="2147483652" r:id="rId11"/>
    <p:sldLayoutId id="2147483656" r:id="rId12"/>
    <p:sldLayoutId id="2147483654" r:id="rId13"/>
    <p:sldLayoutId id="2147483655" r:id="rId14"/>
    <p:sldLayoutId id="2147483662" r:id="rId15"/>
    <p:sldLayoutId id="2147483663" r:id="rId16"/>
    <p:sldLayoutId id="2147483664" r:id="rId17"/>
    <p:sldLayoutId id="2147483674" r:id="rId18"/>
    <p:sldLayoutId id="2147483665" r:id="rId19"/>
    <p:sldLayoutId id="2147483675" r:id="rId20"/>
    <p:sldLayoutId id="2147483666" r:id="rId21"/>
    <p:sldLayoutId id="2147483676" r:id="rId22"/>
    <p:sldLayoutId id="2147483667" r:id="rId23"/>
    <p:sldLayoutId id="2147483677" r:id="rId24"/>
    <p:sldLayoutId id="2147483672" r:id="rId25"/>
    <p:sldLayoutId id="2147483670" r:id="rId26"/>
    <p:sldLayoutId id="2147483673" r:id="rId27"/>
    <p:sldLayoutId id="2147483671" r:id="rId28"/>
    <p:sldLayoutId id="2147483678" r:id="rId29"/>
  </p:sldLayoutIdLst>
  <p:hf hdr="0" ftr="0" dt="0"/>
  <p:txStyles>
    <p:titleStyle>
      <a:lvl1pPr algn="l" defTabSz="914400" rtl="0" eaLnBrk="1" latinLnBrk="0" hangingPunct="1">
        <a:lnSpc>
          <a:spcPct val="90000"/>
        </a:lnSpc>
        <a:spcBef>
          <a:spcPct val="0"/>
        </a:spcBef>
        <a:buNone/>
        <a:defRPr sz="4800" b="1" kern="1200">
          <a:solidFill>
            <a:schemeClr val="tx1"/>
          </a:solidFill>
          <a:latin typeface="Constantia" panose="02030602050306030303" pitchFamily="18" charset="0"/>
          <a:ea typeface="+mj-ea"/>
          <a:cs typeface="+mj-cs"/>
        </a:defRPr>
      </a:lvl1pPr>
    </p:titleStyle>
    <p:bodyStyle>
      <a:lvl1pPr marL="0" indent="0" algn="l" defTabSz="914400" rtl="0" eaLnBrk="1" latinLnBrk="0" hangingPunct="1">
        <a:lnSpc>
          <a:spcPct val="100000"/>
        </a:lnSpc>
        <a:spcBef>
          <a:spcPts val="600"/>
        </a:spcBef>
        <a:spcAft>
          <a:spcPts val="600"/>
        </a:spcAft>
        <a:buFont typeface="Arial" panose="020B0604020202020204" pitchFamily="34" charset="0"/>
        <a:buNone/>
        <a:tabLst/>
        <a:defRPr sz="3200" b="1" kern="1200">
          <a:solidFill>
            <a:schemeClr val="tx1"/>
          </a:solidFill>
          <a:latin typeface="+mn-lt"/>
          <a:ea typeface="+mn-ea"/>
          <a:cs typeface="+mn-cs"/>
        </a:defRPr>
      </a:lvl1pPr>
      <a:lvl2pPr marL="0" indent="0" algn="l" defTabSz="914400" rtl="0" eaLnBrk="1" latinLnBrk="0" hangingPunct="1">
        <a:lnSpc>
          <a:spcPct val="100000"/>
        </a:lnSpc>
        <a:spcBef>
          <a:spcPts val="600"/>
        </a:spcBef>
        <a:spcAft>
          <a:spcPts val="600"/>
        </a:spcAft>
        <a:buFont typeface="Arial" panose="020B0604020202020204" pitchFamily="34" charset="0"/>
        <a:buNone/>
        <a:tabLst/>
        <a:defRPr sz="3000" kern="1200">
          <a:solidFill>
            <a:schemeClr val="tx1"/>
          </a:solidFill>
          <a:latin typeface="+mn-lt"/>
          <a:ea typeface="+mn-ea"/>
          <a:cs typeface="+mn-cs"/>
        </a:defRPr>
      </a:lvl2pPr>
      <a:lvl3pPr marL="252000" indent="-252000" algn="l" defTabSz="914400" rtl="0" eaLnBrk="1" latinLnBrk="0" hangingPunct="1">
        <a:lnSpc>
          <a:spcPct val="100000"/>
        </a:lnSpc>
        <a:spcBef>
          <a:spcPts val="0"/>
        </a:spcBef>
        <a:spcAft>
          <a:spcPts val="600"/>
        </a:spcAft>
        <a:buFont typeface="Arial" panose="020B0604020202020204" pitchFamily="34" charset="0"/>
        <a:buChar char="•"/>
        <a:tabLst/>
        <a:defRPr sz="3000" kern="1200">
          <a:solidFill>
            <a:schemeClr val="tx1"/>
          </a:solidFill>
          <a:latin typeface="+mn-lt"/>
          <a:ea typeface="+mn-ea"/>
          <a:cs typeface="+mn-cs"/>
        </a:defRPr>
      </a:lvl3pPr>
      <a:lvl4pPr marL="594900" indent="-342900" algn="l" defTabSz="914400" rtl="0" eaLnBrk="1" latinLnBrk="0" hangingPunct="1">
        <a:lnSpc>
          <a:spcPct val="100000"/>
        </a:lnSpc>
        <a:spcBef>
          <a:spcPts val="0"/>
        </a:spcBef>
        <a:spcAft>
          <a:spcPts val="600"/>
        </a:spcAft>
        <a:buFont typeface="Courier New" panose="02070309020205020404" pitchFamily="49" charset="0"/>
        <a:buChar char="o"/>
        <a:tabLst/>
        <a:defRPr sz="1800" kern="1200">
          <a:solidFill>
            <a:schemeClr val="tx1"/>
          </a:solidFill>
          <a:latin typeface="+mn-lt"/>
          <a:ea typeface="+mn-ea"/>
          <a:cs typeface="+mn-cs"/>
        </a:defRPr>
      </a:lvl4pPr>
      <a:lvl5pPr marL="0" indent="0" algn="l" defTabSz="914400" rtl="0" eaLnBrk="1" latinLnBrk="0" hangingPunct="1">
        <a:lnSpc>
          <a:spcPct val="100000"/>
        </a:lnSpc>
        <a:spcBef>
          <a:spcPts val="600"/>
        </a:spcBef>
        <a:spcAft>
          <a:spcPts val="600"/>
        </a:spcAft>
        <a:buFont typeface="Arial" panose="020B0604020202020204" pitchFamily="34" charset="0"/>
        <a:buNone/>
        <a:tabLst/>
        <a:defRPr sz="2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2" pos="3798" userDrawn="1">
          <p15:clr>
            <a:srgbClr val="F26B43"/>
          </p15:clr>
        </p15:guide>
        <p15:guide id="7" orient="horz" pos="1272" userDrawn="1">
          <p15:clr>
            <a:srgbClr val="F26B43"/>
          </p15:clr>
        </p15:guide>
        <p15:guide id="9" orient="horz" pos="814" userDrawn="1">
          <p15:clr>
            <a:srgbClr val="F26B43"/>
          </p15:clr>
        </p15:guide>
        <p15:guide id="12" orient="horz" pos="500" userDrawn="1">
          <p15:clr>
            <a:srgbClr val="F26B43"/>
          </p15:clr>
        </p15:guide>
        <p15:guide id="14" pos="400" userDrawn="1">
          <p15:clr>
            <a:srgbClr val="F26B43"/>
          </p15:clr>
        </p15:guide>
        <p15:guide id="15" pos="898" userDrawn="1">
          <p15:clr>
            <a:srgbClr val="F26B43"/>
          </p15:clr>
        </p15:guide>
        <p15:guide id="16" pos="980" userDrawn="1">
          <p15:clr>
            <a:srgbClr val="F26B43"/>
          </p15:clr>
        </p15:guide>
        <p15:guide id="17" pos="1478" userDrawn="1">
          <p15:clr>
            <a:srgbClr val="F26B43"/>
          </p15:clr>
        </p15:guide>
        <p15:guide id="18" pos="1560" userDrawn="1">
          <p15:clr>
            <a:srgbClr val="F26B43"/>
          </p15:clr>
        </p15:guide>
        <p15:guide id="19" pos="2140" userDrawn="1">
          <p15:clr>
            <a:srgbClr val="F26B43"/>
          </p15:clr>
        </p15:guide>
        <p15:guide id="20" pos="2058" userDrawn="1">
          <p15:clr>
            <a:srgbClr val="F26B43"/>
          </p15:clr>
        </p15:guide>
        <p15:guide id="21" pos="2720" userDrawn="1">
          <p15:clr>
            <a:srgbClr val="F26B43"/>
          </p15:clr>
        </p15:guide>
        <p15:guide id="22" pos="2638" userDrawn="1">
          <p15:clr>
            <a:srgbClr val="F26B43"/>
          </p15:clr>
        </p15:guide>
        <p15:guide id="23" pos="3218" userDrawn="1">
          <p15:clr>
            <a:srgbClr val="F26B43"/>
          </p15:clr>
        </p15:guide>
        <p15:guide id="24" pos="3300" userDrawn="1">
          <p15:clr>
            <a:srgbClr val="F26B43"/>
          </p15:clr>
        </p15:guide>
        <p15:guide id="25" pos="3880" userDrawn="1">
          <p15:clr>
            <a:srgbClr val="F26B43"/>
          </p15:clr>
        </p15:guide>
        <p15:guide id="26" pos="4378" userDrawn="1">
          <p15:clr>
            <a:srgbClr val="F26B43"/>
          </p15:clr>
        </p15:guide>
        <p15:guide id="27" pos="4460" userDrawn="1">
          <p15:clr>
            <a:srgbClr val="F26B43"/>
          </p15:clr>
        </p15:guide>
        <p15:guide id="28" pos="5040" userDrawn="1">
          <p15:clr>
            <a:srgbClr val="F26B43"/>
          </p15:clr>
        </p15:guide>
        <p15:guide id="29" pos="4958" userDrawn="1">
          <p15:clr>
            <a:srgbClr val="F26B43"/>
          </p15:clr>
        </p15:guide>
        <p15:guide id="30" pos="5538" userDrawn="1">
          <p15:clr>
            <a:srgbClr val="F26B43"/>
          </p15:clr>
        </p15:guide>
        <p15:guide id="31" pos="5620" userDrawn="1">
          <p15:clr>
            <a:srgbClr val="F26B43"/>
          </p15:clr>
        </p15:guide>
        <p15:guide id="32" pos="6199" userDrawn="1">
          <p15:clr>
            <a:srgbClr val="F26B43"/>
          </p15:clr>
        </p15:guide>
        <p15:guide id="33" pos="6118" userDrawn="1">
          <p15:clr>
            <a:srgbClr val="F26B43"/>
          </p15:clr>
        </p15:guide>
        <p15:guide id="34" pos="6698" userDrawn="1">
          <p15:clr>
            <a:srgbClr val="F26B43"/>
          </p15:clr>
        </p15:guide>
        <p15:guide id="35" pos="6778" userDrawn="1">
          <p15:clr>
            <a:srgbClr val="F26B43"/>
          </p15:clr>
        </p15:guide>
        <p15:guide id="36" pos="7278" userDrawn="1">
          <p15:clr>
            <a:srgbClr val="F26B43"/>
          </p15:clr>
        </p15:guide>
        <p15:guide id="44" orient="horz" pos="3918" userDrawn="1">
          <p15:clr>
            <a:srgbClr val="F26B43"/>
          </p15:clr>
        </p15:guide>
        <p15:guide id="45" orient="horz" pos="4034" userDrawn="1">
          <p15:clr>
            <a:srgbClr val="F26B43"/>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hyperlink" Target="https://youtu.be/hA0jFccVzr8" TargetMode="External"/><Relationship Id="rId7" Type="http://schemas.openxmlformats.org/officeDocument/2006/relationships/hyperlink" Target="https://teachfirst.eu.qualtrics.com/jfe/form/SV_0CmLSDXu7ZmtpFY" TargetMode="External"/><Relationship Id="rId2" Type="http://schemas.openxmlformats.org/officeDocument/2006/relationships/notesSlide" Target="../notesSlides/notesSlide1.xml"/><Relationship Id="rId1" Type="http://schemas.openxmlformats.org/officeDocument/2006/relationships/slideLayout" Target="../slideLayouts/slideLayout10.xml"/><Relationship Id="rId6" Type="http://schemas.openxmlformats.org/officeDocument/2006/relationships/hyperlink" Target="http://pdf.retrievalpractice.org/TransferGuide.pdf" TargetMode="External"/><Relationship Id="rId5" Type="http://schemas.openxmlformats.org/officeDocument/2006/relationships/hyperlink" Target="https://www.aft.org/periodical/american-educator/winter-2002/ask-cognitive-scientist-inflexible-knowledge" TargetMode="External"/><Relationship Id="rId4" Type="http://schemas.openxmlformats.org/officeDocument/2006/relationships/hyperlink" Target="https://youtu.be/aOFxxGlCcT8"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9.xml"/><Relationship Id="rId4" Type="http://schemas.openxmlformats.org/officeDocument/2006/relationships/image" Target="../media/image14.svg"/></Relationships>
</file>

<file path=ppt/slides/_rels/slide4.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4.xml"/><Relationship Id="rId1" Type="http://schemas.openxmlformats.org/officeDocument/2006/relationships/slideLayout" Target="../slideLayouts/slideLayout29.xml"/><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 Id="rId9" Type="http://schemas.openxmlformats.org/officeDocument/2006/relationships/image" Target="../media/image21.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1.xml"/><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3" Type="http://schemas.openxmlformats.org/officeDocument/2006/relationships/hyperlink" Target="https://www.teachfirst.org.uk/networks" TargetMode="External"/><Relationship Id="rId2" Type="http://schemas.openxmlformats.org/officeDocument/2006/relationships/notesSlide" Target="../notesSlides/notesSlide22.xml"/><Relationship Id="rId1" Type="http://schemas.openxmlformats.org/officeDocument/2006/relationships/slideLayout" Target="../slideLayouts/slideLayout4.xml"/><Relationship Id="rId4" Type="http://schemas.openxmlformats.org/officeDocument/2006/relationships/image" Target="../media/image24.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8.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F87C7BE3-097B-493C-9F3B-407D017F65D8}"/>
              </a:ext>
            </a:extLst>
          </p:cNvPr>
          <p:cNvSpPr>
            <a:spLocks noGrp="1"/>
          </p:cNvSpPr>
          <p:nvPr>
            <p:ph type="title"/>
          </p:nvPr>
        </p:nvSpPr>
        <p:spPr>
          <a:xfrm>
            <a:off x="635000" y="451908"/>
            <a:ext cx="9092695" cy="852155"/>
          </a:xfrm>
        </p:spPr>
        <p:txBody>
          <a:bodyPr/>
          <a:lstStyle/>
          <a:p>
            <a:r>
              <a:rPr lang="en-GB"/>
              <a:t>Notes to the facilitator</a:t>
            </a:r>
          </a:p>
        </p:txBody>
      </p:sp>
      <p:sp>
        <p:nvSpPr>
          <p:cNvPr id="6" name="Content Placeholder 5">
            <a:extLst>
              <a:ext uri="{FF2B5EF4-FFF2-40B4-BE49-F238E27FC236}">
                <a16:creationId xmlns:a16="http://schemas.microsoft.com/office/drawing/2014/main" id="{73238E87-27C4-460E-A429-B5023ADA326D}"/>
              </a:ext>
            </a:extLst>
          </p:cNvPr>
          <p:cNvSpPr>
            <a:spLocks noGrp="1"/>
          </p:cNvSpPr>
          <p:nvPr>
            <p:ph idx="1"/>
          </p:nvPr>
        </p:nvSpPr>
        <p:spPr>
          <a:xfrm>
            <a:off x="697124" y="1266155"/>
            <a:ext cx="10638284" cy="5594631"/>
          </a:xfrm>
        </p:spPr>
        <p:txBody>
          <a:bodyPr vert="horz" lIns="0" tIns="0" rIns="0" bIns="0" rtlCol="0" anchor="t">
            <a:normAutofit fontScale="85000" lnSpcReduction="10000"/>
          </a:bodyPr>
          <a:lstStyle/>
          <a:p>
            <a:r>
              <a:rPr lang="en-GB" sz="1800" dirty="0"/>
              <a:t>Seminar duration: </a:t>
            </a:r>
            <a:r>
              <a:rPr lang="en-GB" sz="1800" b="0" dirty="0"/>
              <a:t>90 minutes</a:t>
            </a:r>
            <a:endParaRPr lang="en-GB" sz="1800" b="0" dirty="0">
              <a:solidFill>
                <a:schemeClr val="accent1"/>
              </a:solidFill>
            </a:endParaRPr>
          </a:p>
          <a:p>
            <a:pPr fontAlgn="base"/>
            <a:r>
              <a:rPr lang="en-GB" sz="1800" dirty="0"/>
              <a:t>Teachers need to have access to: </a:t>
            </a:r>
            <a:endParaRPr lang="en-GB" sz="1800" dirty="0">
              <a:cs typeface="Arial"/>
            </a:endParaRPr>
          </a:p>
          <a:p>
            <a:pPr marL="285750" indent="-285750" fontAlgn="base">
              <a:buFont typeface="Arial" panose="020B0604020202020204" pitchFamily="34" charset="0"/>
              <a:buChar char="•"/>
            </a:pPr>
            <a:r>
              <a:rPr lang="en-GB" sz="1800" b="0" dirty="0">
                <a:cs typeface="Arial"/>
              </a:rPr>
              <a:t>Teachers would benefit from having a </a:t>
            </a:r>
            <a:r>
              <a:rPr lang="en-GB" sz="1800" dirty="0">
                <a:cs typeface="Arial"/>
              </a:rPr>
              <a:t>pen and paper </a:t>
            </a:r>
            <a:r>
              <a:rPr lang="en-GB" sz="1800" b="0" dirty="0">
                <a:cs typeface="Arial"/>
              </a:rPr>
              <a:t>or somewhere to record notes/complete tasks throughout the seminar. </a:t>
            </a:r>
          </a:p>
          <a:p>
            <a:pPr marL="285750" indent="-285750">
              <a:buFont typeface="Arial" panose="020B0604020202020204" pitchFamily="34" charset="0"/>
              <a:buChar char="•"/>
            </a:pPr>
            <a:r>
              <a:rPr lang="en-GB" sz="1800" b="0" dirty="0"/>
              <a:t>A key stage long-term plan or road map </a:t>
            </a:r>
          </a:p>
          <a:p>
            <a:endParaRPr lang="en-GB" sz="1800" dirty="0"/>
          </a:p>
          <a:p>
            <a:pPr marL="0" lvl="2" indent="0" fontAlgn="base">
              <a:buNone/>
            </a:pPr>
            <a:r>
              <a:rPr lang="en-GB" sz="1800" b="1" dirty="0"/>
              <a:t>Link to training videos on YouTube:</a:t>
            </a:r>
          </a:p>
          <a:p>
            <a:pPr lvl="2"/>
            <a:r>
              <a:rPr lang="en-GB" sz="1800" u="sng" dirty="0">
                <a:solidFill>
                  <a:srgbClr val="0070C0"/>
                </a:solidFill>
                <a:ea typeface="+mn-lt"/>
                <a:cs typeface="+mn-lt"/>
                <a:hlinkClick r:id="rId3"/>
              </a:rPr>
              <a:t>How to use Teach First slides</a:t>
            </a:r>
            <a:endParaRPr lang="en-GB" sz="1800" dirty="0">
              <a:ea typeface="+mn-lt"/>
              <a:cs typeface="+mn-lt"/>
              <a:hlinkClick r:id="rId3"/>
            </a:endParaRPr>
          </a:p>
          <a:p>
            <a:pPr lvl="2" fontAlgn="base"/>
            <a:r>
              <a:rPr lang="en-GB" sz="1800" b="1" i="0" dirty="0">
                <a:solidFill>
                  <a:srgbClr val="000000"/>
                </a:solidFill>
                <a:effectLst/>
                <a:hlinkClick r:id="rId4"/>
              </a:rPr>
              <a:t>Developing a coherent curriculum – Facilitator training video </a:t>
            </a:r>
            <a:endParaRPr lang="en-GB" sz="1800" dirty="0">
              <a:cs typeface="Arial" panose="020B0604020202020204"/>
            </a:endParaRPr>
          </a:p>
          <a:p>
            <a:pPr marL="0" lvl="2" indent="0" fontAlgn="base">
              <a:buNone/>
            </a:pPr>
            <a:endParaRPr lang="en-GB" sz="1800" i="1" dirty="0">
              <a:solidFill>
                <a:srgbClr val="FF0000"/>
              </a:solidFill>
            </a:endParaRPr>
          </a:p>
          <a:p>
            <a:pPr marL="0" lvl="2" indent="0" fontAlgn="base">
              <a:buNone/>
            </a:pPr>
            <a:r>
              <a:rPr lang="en-GB" sz="1800" b="1" dirty="0"/>
              <a:t>Research or resources you might wish to review ahead of delivery: </a:t>
            </a:r>
          </a:p>
          <a:p>
            <a:pPr lvl="2" fontAlgn="base"/>
            <a:r>
              <a:rPr lang="en-GB" sz="1800" dirty="0">
                <a:hlinkClick r:id="rId5"/>
              </a:rPr>
              <a:t>Ask the Cognitive Scientist: Inflexible Knowledge: The First Step to Expertise </a:t>
            </a:r>
            <a:r>
              <a:rPr lang="en-GB" sz="1800" dirty="0"/>
              <a:t>(Willingham, 2002)</a:t>
            </a:r>
          </a:p>
          <a:p>
            <a:pPr lvl="2" fontAlgn="base"/>
            <a:r>
              <a:rPr lang="en-GB" sz="1800" dirty="0">
                <a:hlinkClick r:id="rId6"/>
              </a:rPr>
              <a:t>Retrieval Practice and Transfer of Learning: Fostering Students’ Application of Knowledge </a:t>
            </a:r>
            <a:r>
              <a:rPr lang="en-GB" sz="1800" dirty="0"/>
              <a:t>(Pan and Agarwal, 2020)</a:t>
            </a:r>
          </a:p>
          <a:p>
            <a:pPr marL="0" lvl="2" indent="0" fontAlgn="base">
              <a:buNone/>
            </a:pPr>
            <a:endParaRPr lang="en-GB" sz="1800" dirty="0"/>
          </a:p>
          <a:p>
            <a:pPr marL="0" lvl="2" indent="0" fontAlgn="base">
              <a:buNone/>
            </a:pPr>
            <a:r>
              <a:rPr lang="en-GB" sz="1800" dirty="0"/>
              <a:t>Please take some time to read through the example curriculum and familiarise yourself with how the foundational concept is being exemplified throughout. This seminar contains detailed notes to support facilitation - you may wish to edit/talk around the scripted notes when delivering this seminar. </a:t>
            </a:r>
          </a:p>
          <a:p>
            <a:pPr marL="0" lvl="2" indent="0" fontAlgn="base">
              <a:buNone/>
            </a:pPr>
            <a:endParaRPr lang="en-GB" sz="1800" i="1" dirty="0">
              <a:solidFill>
                <a:srgbClr val="FF0000"/>
              </a:solidFill>
              <a:cs typeface="Arial"/>
            </a:endParaRPr>
          </a:p>
          <a:p>
            <a:pPr marL="0" lvl="2" indent="0" fontAlgn="base">
              <a:buNone/>
            </a:pPr>
            <a:r>
              <a:rPr lang="en-GB" sz="1800" b="1" dirty="0">
                <a:cs typeface="Arial"/>
              </a:rPr>
              <a:t>Link to feedback form </a:t>
            </a:r>
            <a:r>
              <a:rPr lang="en-GB" sz="1800" dirty="0">
                <a:cs typeface="Arial"/>
              </a:rPr>
              <a:t>–</a:t>
            </a:r>
            <a:r>
              <a:rPr lang="en-GB" sz="1800" b="1" dirty="0">
                <a:cs typeface="Arial"/>
              </a:rPr>
              <a:t> </a:t>
            </a:r>
            <a:r>
              <a:rPr lang="en-GB" sz="1800" dirty="0">
                <a:cs typeface="Arial"/>
              </a:rPr>
              <a:t>please complete this </a:t>
            </a:r>
            <a:r>
              <a:rPr lang="en-GB" sz="1800" b="1" dirty="0">
                <a:ea typeface="+mn-lt"/>
                <a:cs typeface="+mn-lt"/>
                <a:hlinkClick r:id="rId7"/>
              </a:rPr>
              <a:t>facilitator feedback form</a:t>
            </a:r>
            <a:r>
              <a:rPr lang="en-GB" sz="1800" b="1" dirty="0">
                <a:cs typeface="Arial"/>
              </a:rPr>
              <a:t> </a:t>
            </a:r>
            <a:r>
              <a:rPr lang="en-GB" sz="1800" dirty="0">
                <a:cs typeface="Arial"/>
              </a:rPr>
              <a:t>after delivering this seminar. </a:t>
            </a:r>
            <a:endParaRPr lang="en-GB" sz="1800" dirty="0"/>
          </a:p>
          <a:p>
            <a:pPr marL="0" lvl="2" indent="0" fontAlgn="base">
              <a:buNone/>
            </a:pPr>
            <a:endParaRPr lang="en-GB" sz="1800" b="1" dirty="0"/>
          </a:p>
          <a:p>
            <a:pPr marL="285750" indent="-285750">
              <a:buChar char="•"/>
            </a:pPr>
            <a:endParaRPr lang="en-GB" b="0" dirty="0"/>
          </a:p>
          <a:p>
            <a:endParaRPr lang="en-GB" b="0" dirty="0"/>
          </a:p>
          <a:p>
            <a:endParaRPr lang="en-GB" dirty="0"/>
          </a:p>
        </p:txBody>
      </p:sp>
      <p:pic>
        <p:nvPicPr>
          <p:cNvPr id="2" name="Picture 1">
            <a:extLst>
              <a:ext uri="{FF2B5EF4-FFF2-40B4-BE49-F238E27FC236}">
                <a16:creationId xmlns:a16="http://schemas.microsoft.com/office/drawing/2014/main" id="{7B5F0647-D097-434B-85D0-F7E613F010AE}"/>
              </a:ext>
            </a:extLst>
          </p:cNvPr>
          <p:cNvPicPr>
            <a:picLocks noChangeAspect="1"/>
          </p:cNvPicPr>
          <p:nvPr/>
        </p:nvPicPr>
        <p:blipFill>
          <a:blip r:embed="rId8"/>
          <a:stretch>
            <a:fillRect/>
          </a:stretch>
        </p:blipFill>
        <p:spPr>
          <a:xfrm>
            <a:off x="10056709" y="125034"/>
            <a:ext cx="1934817" cy="1179029"/>
          </a:xfrm>
          <a:prstGeom prst="rect">
            <a:avLst/>
          </a:prstGeom>
        </p:spPr>
      </p:pic>
    </p:spTree>
    <p:extLst>
      <p:ext uri="{BB962C8B-B14F-4D97-AF65-F5344CB8AC3E}">
        <p14:creationId xmlns:p14="http://schemas.microsoft.com/office/powerpoint/2010/main" val="29189550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BD7FDF-82D4-40DB-921B-AC582C83883A}"/>
              </a:ext>
            </a:extLst>
          </p:cNvPr>
          <p:cNvSpPr>
            <a:spLocks noGrp="1"/>
          </p:cNvSpPr>
          <p:nvPr>
            <p:ph type="title"/>
          </p:nvPr>
        </p:nvSpPr>
        <p:spPr/>
        <p:txBody>
          <a:bodyPr/>
          <a:lstStyle/>
          <a:p>
            <a:r>
              <a:rPr lang="en-GB"/>
              <a:t>Overview of the seminar</a:t>
            </a:r>
          </a:p>
        </p:txBody>
      </p:sp>
      <p:sp>
        <p:nvSpPr>
          <p:cNvPr id="4" name="Slide Number Placeholder 3">
            <a:extLst>
              <a:ext uri="{FF2B5EF4-FFF2-40B4-BE49-F238E27FC236}">
                <a16:creationId xmlns:a16="http://schemas.microsoft.com/office/drawing/2014/main" id="{A0E21F62-CD37-4A11-9EAA-503DCD553E7E}"/>
              </a:ext>
            </a:extLst>
          </p:cNvPr>
          <p:cNvSpPr>
            <a:spLocks noGrp="1"/>
          </p:cNvSpPr>
          <p:nvPr>
            <p:ph type="sldNum" sz="quarter" idx="12"/>
          </p:nvPr>
        </p:nvSpPr>
        <p:spPr/>
        <p:txBody>
          <a:bodyPr/>
          <a:lstStyle/>
          <a:p>
            <a:fld id="{6B6EFD66-0F65-0C43-B4F5-A9CE99357F25}" type="slidenum">
              <a:rPr lang="en-GB" smtClean="0"/>
              <a:t>2</a:t>
            </a:fld>
            <a:endParaRPr lang="en-GB"/>
          </a:p>
        </p:txBody>
      </p:sp>
      <p:graphicFrame>
        <p:nvGraphicFramePr>
          <p:cNvPr id="5" name="Table 5">
            <a:extLst>
              <a:ext uri="{FF2B5EF4-FFF2-40B4-BE49-F238E27FC236}">
                <a16:creationId xmlns:a16="http://schemas.microsoft.com/office/drawing/2014/main" id="{C897CE65-6713-4EFF-8BB6-EF1474CA5F8D}"/>
              </a:ext>
            </a:extLst>
          </p:cNvPr>
          <p:cNvGraphicFramePr>
            <a:graphicFrameLocks noGrp="1"/>
          </p:cNvGraphicFramePr>
          <p:nvPr>
            <p:extLst>
              <p:ext uri="{D42A27DB-BD31-4B8C-83A1-F6EECF244321}">
                <p14:modId xmlns:p14="http://schemas.microsoft.com/office/powerpoint/2010/main" val="1785076091"/>
              </p:ext>
            </p:extLst>
          </p:nvPr>
        </p:nvGraphicFramePr>
        <p:xfrm>
          <a:off x="833120" y="1574800"/>
          <a:ext cx="10800080" cy="4582160"/>
        </p:xfrm>
        <a:graphic>
          <a:graphicData uri="http://schemas.openxmlformats.org/drawingml/2006/table">
            <a:tbl>
              <a:tblPr firstRow="1" bandRow="1">
                <a:tableStyleId>{5C22544A-7EE6-4342-B048-85BDC9FD1C3A}</a:tableStyleId>
              </a:tblPr>
              <a:tblGrid>
                <a:gridCol w="3064523">
                  <a:extLst>
                    <a:ext uri="{9D8B030D-6E8A-4147-A177-3AD203B41FA5}">
                      <a16:colId xmlns:a16="http://schemas.microsoft.com/office/drawing/2014/main" val="244674642"/>
                    </a:ext>
                  </a:extLst>
                </a:gridCol>
                <a:gridCol w="7735557">
                  <a:extLst>
                    <a:ext uri="{9D8B030D-6E8A-4147-A177-3AD203B41FA5}">
                      <a16:colId xmlns:a16="http://schemas.microsoft.com/office/drawing/2014/main" val="4206751510"/>
                    </a:ext>
                  </a:extLst>
                </a:gridCol>
              </a:tblGrid>
              <a:tr h="370840">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a:t>Seminar focus: Developing a coherent curriculum</a:t>
                      </a:r>
                    </a:p>
                    <a:p>
                      <a:endParaRPr lang="en-GB"/>
                    </a:p>
                  </a:txBody>
                  <a:tcPr/>
                </a:tc>
                <a:tc hMerge="1">
                  <a:txBody>
                    <a:bodyPr/>
                    <a:lstStyle/>
                    <a:p>
                      <a:endParaRPr lang="en-GB"/>
                    </a:p>
                  </a:txBody>
                  <a:tcPr/>
                </a:tc>
                <a:extLst>
                  <a:ext uri="{0D108BD9-81ED-4DB2-BD59-A6C34878D82A}">
                    <a16:rowId xmlns:a16="http://schemas.microsoft.com/office/drawing/2014/main" val="1421347440"/>
                  </a:ext>
                </a:extLst>
              </a:tr>
              <a:tr h="370840">
                <a:tc>
                  <a:txBody>
                    <a:bodyPr/>
                    <a:lstStyle/>
                    <a:p>
                      <a:r>
                        <a:rPr lang="en-GB"/>
                        <a:t>Slide 3</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a:t>Settling task – ECTs consider how they support pupils to make connections between topics or concepts.</a:t>
                      </a:r>
                    </a:p>
                  </a:txBody>
                  <a:tcPr/>
                </a:tc>
                <a:extLst>
                  <a:ext uri="{0D108BD9-81ED-4DB2-BD59-A6C34878D82A}">
                    <a16:rowId xmlns:a16="http://schemas.microsoft.com/office/drawing/2014/main" val="3248252564"/>
                  </a:ext>
                </a:extLst>
              </a:tr>
              <a:tr h="370840">
                <a:tc>
                  <a:txBody>
                    <a:bodyPr/>
                    <a:lstStyle/>
                    <a:p>
                      <a:r>
                        <a:rPr lang="en-GB"/>
                        <a:t>Slides 4 – 6  </a:t>
                      </a:r>
                    </a:p>
                  </a:txBody>
                  <a:tcPr/>
                </a:tc>
                <a:tc>
                  <a:txBody>
                    <a:bodyPr/>
                    <a:lstStyle/>
                    <a:p>
                      <a:pPr marL="0" marR="0" lvl="0" indent="0" algn="l" rtl="0" eaLnBrk="1" fontAlgn="auto" latinLnBrk="0" hangingPunct="1">
                        <a:lnSpc>
                          <a:spcPct val="100000"/>
                        </a:lnSpc>
                        <a:spcBef>
                          <a:spcPts val="0"/>
                        </a:spcBef>
                        <a:spcAft>
                          <a:spcPts val="0"/>
                        </a:spcAft>
                        <a:buClrTx/>
                        <a:buSzTx/>
                        <a:buFontTx/>
                        <a:buNone/>
                      </a:pPr>
                      <a:r>
                        <a:rPr lang="en-GB" sz="1800" b="0"/>
                        <a:t>Introduces the seminar, the objectives and the ECF statements that will be covered. </a:t>
                      </a:r>
                    </a:p>
                  </a:txBody>
                  <a:tcPr/>
                </a:tc>
                <a:extLst>
                  <a:ext uri="{0D108BD9-81ED-4DB2-BD59-A6C34878D82A}">
                    <a16:rowId xmlns:a16="http://schemas.microsoft.com/office/drawing/2014/main" val="1854509467"/>
                  </a:ext>
                </a:extLst>
              </a:tr>
              <a:tr h="370840">
                <a:tc>
                  <a:txBody>
                    <a:bodyPr/>
                    <a:lstStyle/>
                    <a:p>
                      <a:r>
                        <a:rPr lang="en-GB" dirty="0"/>
                        <a:t>Slides 7 </a:t>
                      </a:r>
                      <a:r>
                        <a:rPr lang="en-GB" sz="1800" b="0" dirty="0"/>
                        <a:t>– </a:t>
                      </a:r>
                      <a:r>
                        <a:rPr lang="en-GB" dirty="0"/>
                        <a:t>11</a:t>
                      </a:r>
                    </a:p>
                  </a:txBody>
                  <a:tcPr/>
                </a:tc>
                <a:tc>
                  <a:txBody>
                    <a:bodyPr/>
                    <a:lstStyle/>
                    <a:p>
                      <a:r>
                        <a:rPr lang="en-GB"/>
                        <a:t>Explores the principles of a coherent curriculum.</a:t>
                      </a:r>
                    </a:p>
                  </a:txBody>
                  <a:tcPr/>
                </a:tc>
                <a:extLst>
                  <a:ext uri="{0D108BD9-81ED-4DB2-BD59-A6C34878D82A}">
                    <a16:rowId xmlns:a16="http://schemas.microsoft.com/office/drawing/2014/main" val="29501776"/>
                  </a:ext>
                </a:extLst>
              </a:tr>
              <a:tr h="370840">
                <a:tc>
                  <a:txBody>
                    <a:bodyPr/>
                    <a:lstStyle/>
                    <a:p>
                      <a:r>
                        <a:rPr lang="en-GB" dirty="0"/>
                        <a:t>Slide 12</a:t>
                      </a:r>
                    </a:p>
                  </a:txBody>
                  <a:tcPr/>
                </a:tc>
                <a:tc>
                  <a:txBody>
                    <a:bodyPr/>
                    <a:lstStyle/>
                    <a:p>
                      <a:r>
                        <a:rPr lang="en-GB"/>
                        <a:t>Considers foundational concepts in Key Stage 1 geography.</a:t>
                      </a:r>
                      <a:endParaRPr lang="en-GB" b="1"/>
                    </a:p>
                  </a:txBody>
                  <a:tcPr/>
                </a:tc>
                <a:extLst>
                  <a:ext uri="{0D108BD9-81ED-4DB2-BD59-A6C34878D82A}">
                    <a16:rowId xmlns:a16="http://schemas.microsoft.com/office/drawing/2014/main" val="114338520"/>
                  </a:ext>
                </a:extLst>
              </a:tr>
              <a:tr h="370840">
                <a:tc>
                  <a:txBody>
                    <a:bodyPr/>
                    <a:lstStyle/>
                    <a:p>
                      <a:r>
                        <a:rPr lang="en-GB" dirty="0"/>
                        <a:t>Slides 13 </a:t>
                      </a:r>
                      <a:r>
                        <a:rPr lang="en-GB" sz="1800" b="0" dirty="0"/>
                        <a:t>–</a:t>
                      </a:r>
                      <a:r>
                        <a:rPr lang="en-GB" dirty="0"/>
                        <a:t> 18</a:t>
                      </a:r>
                    </a:p>
                  </a:txBody>
                  <a:tcPr/>
                </a:tc>
                <a:tc>
                  <a:txBody>
                    <a:bodyPr/>
                    <a:lstStyle/>
                    <a:p>
                      <a:r>
                        <a:rPr lang="en-GB"/>
                        <a:t>Provides a model of how you would sequence and develop a foundational concept across the curriculum in Key Stage 1 geography.</a:t>
                      </a:r>
                      <a:endParaRPr lang="en-GB" b="1"/>
                    </a:p>
                  </a:txBody>
                  <a:tcPr/>
                </a:tc>
                <a:extLst>
                  <a:ext uri="{0D108BD9-81ED-4DB2-BD59-A6C34878D82A}">
                    <a16:rowId xmlns:a16="http://schemas.microsoft.com/office/drawing/2014/main" val="2524290562"/>
                  </a:ext>
                </a:extLst>
              </a:tr>
              <a:tr h="370840">
                <a:tc>
                  <a:txBody>
                    <a:bodyPr/>
                    <a:lstStyle/>
                    <a:p>
                      <a:r>
                        <a:rPr lang="en-GB" dirty="0"/>
                        <a:t>Slides 19 – 21</a:t>
                      </a:r>
                    </a:p>
                  </a:txBody>
                  <a:tcPr/>
                </a:tc>
                <a:tc>
                  <a:txBody>
                    <a:bodyPr/>
                    <a:lstStyle/>
                    <a:p>
                      <a:r>
                        <a:rPr lang="en-GB"/>
                        <a:t>Sets ECTs up to plan then share how a concept is sequenced and developed using their own curriculum map followed by reflection.</a:t>
                      </a:r>
                      <a:endParaRPr lang="en-GB" dirty="0"/>
                    </a:p>
                  </a:txBody>
                  <a:tcPr/>
                </a:tc>
                <a:extLst>
                  <a:ext uri="{0D108BD9-81ED-4DB2-BD59-A6C34878D82A}">
                    <a16:rowId xmlns:a16="http://schemas.microsoft.com/office/drawing/2014/main" val="3287633928"/>
                  </a:ext>
                </a:extLst>
              </a:tr>
              <a:tr h="370840">
                <a:tc>
                  <a:txBody>
                    <a:bodyPr/>
                    <a:lstStyle/>
                    <a:p>
                      <a:r>
                        <a:rPr lang="en-GB"/>
                        <a:t>Slide 22</a:t>
                      </a:r>
                      <a:endParaRPr lang="en-GB" dirty="0"/>
                    </a:p>
                  </a:txBody>
                  <a:tcPr/>
                </a:tc>
                <a:tc>
                  <a:txBody>
                    <a:bodyPr/>
                    <a:lstStyle/>
                    <a:p>
                      <a:r>
                        <a:rPr lang="en-GB" dirty="0"/>
                        <a:t>Shares resources and networks that </a:t>
                      </a:r>
                      <a:r>
                        <a:rPr lang="en-GB" sz="1800" b="0" dirty="0"/>
                        <a:t>might be useful for ECTs to utilise to further support their development.</a:t>
                      </a:r>
                      <a:endParaRPr lang="en-GB" dirty="0"/>
                    </a:p>
                  </a:txBody>
                  <a:tcPr/>
                </a:tc>
                <a:extLst>
                  <a:ext uri="{0D108BD9-81ED-4DB2-BD59-A6C34878D82A}">
                    <a16:rowId xmlns:a16="http://schemas.microsoft.com/office/drawing/2014/main" val="221090991"/>
                  </a:ext>
                </a:extLst>
              </a:tr>
            </a:tbl>
          </a:graphicData>
        </a:graphic>
      </p:graphicFrame>
    </p:spTree>
    <p:extLst>
      <p:ext uri="{BB962C8B-B14F-4D97-AF65-F5344CB8AC3E}">
        <p14:creationId xmlns:p14="http://schemas.microsoft.com/office/powerpoint/2010/main" val="10314253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Top Corners Snipped 13">
            <a:extLst>
              <a:ext uri="{FF2B5EF4-FFF2-40B4-BE49-F238E27FC236}">
                <a16:creationId xmlns:a16="http://schemas.microsoft.com/office/drawing/2014/main" id="{0806E19C-6298-4BBA-BBF7-F49206A812F8}"/>
              </a:ext>
            </a:extLst>
          </p:cNvPr>
          <p:cNvSpPr/>
          <p:nvPr/>
        </p:nvSpPr>
        <p:spPr>
          <a:xfrm>
            <a:off x="765545" y="1809421"/>
            <a:ext cx="7523773" cy="4319385"/>
          </a:xfrm>
          <a:prstGeom prst="snip2SameRect">
            <a:avLst>
              <a:gd name="adj1" fmla="val 9849"/>
              <a:gd name="adj2" fmla="val 943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7000"/>
              </a:lnSpc>
            </a:pPr>
            <a:r>
              <a:rPr lang="en-GB" sz="2800">
                <a:solidFill>
                  <a:schemeClr val="tx1"/>
                </a:solidFill>
                <a:effectLst/>
                <a:latin typeface="+mj-lt"/>
                <a:ea typeface="Calibri" panose="020F0502020204030204" pitchFamily="34" charset="0"/>
                <a:cs typeface="Times New Roman" panose="02020603050405020304" pitchFamily="18" charset="0"/>
              </a:rPr>
              <a:t>What strategies do you use to support pupils to make connections between topics or concepts?</a:t>
            </a:r>
          </a:p>
          <a:p>
            <a:pPr>
              <a:lnSpc>
                <a:spcPct val="107000"/>
              </a:lnSpc>
            </a:pPr>
            <a:endParaRPr lang="en-GB" sz="1200">
              <a:solidFill>
                <a:schemeClr val="tx1"/>
              </a:solidFill>
              <a:effectLst/>
              <a:latin typeface="+mj-lt"/>
              <a:ea typeface="Calibri" panose="020F0502020204030204" pitchFamily="34" charset="0"/>
              <a:cs typeface="Times New Roman" panose="02020603050405020304" pitchFamily="18" charset="0"/>
            </a:endParaRPr>
          </a:p>
          <a:p>
            <a:pPr>
              <a:lnSpc>
                <a:spcPct val="107000"/>
              </a:lnSpc>
            </a:pPr>
            <a:endParaRPr lang="en-GB" sz="600">
              <a:solidFill>
                <a:schemeClr val="tx1"/>
              </a:solidFill>
              <a:effectLst/>
              <a:latin typeface="+mj-lt"/>
              <a:ea typeface="Calibri" panose="020F0502020204030204" pitchFamily="34" charset="0"/>
              <a:cs typeface="Times New Roman" panose="02020603050405020304" pitchFamily="18" charset="0"/>
            </a:endParaRPr>
          </a:p>
          <a:p>
            <a:pPr>
              <a:lnSpc>
                <a:spcPct val="107000"/>
              </a:lnSpc>
            </a:pPr>
            <a:r>
              <a:rPr lang="en-GB" sz="2800">
                <a:solidFill>
                  <a:schemeClr val="tx1"/>
                </a:solidFill>
                <a:latin typeface="+mj-lt"/>
                <a:cs typeface="Times New Roman" panose="02020603050405020304" pitchFamily="18" charset="0"/>
              </a:rPr>
              <a:t>Can you think of a specific example?</a:t>
            </a:r>
          </a:p>
          <a:p>
            <a:pPr>
              <a:lnSpc>
                <a:spcPct val="107000"/>
              </a:lnSpc>
            </a:pPr>
            <a:endParaRPr lang="en-GB" sz="1200">
              <a:solidFill>
                <a:schemeClr val="tx1"/>
              </a:solidFill>
              <a:latin typeface="+mj-lt"/>
              <a:cs typeface="Times New Roman" panose="02020603050405020304" pitchFamily="18" charset="0"/>
            </a:endParaRPr>
          </a:p>
          <a:p>
            <a:pPr>
              <a:lnSpc>
                <a:spcPct val="107000"/>
              </a:lnSpc>
            </a:pPr>
            <a:endParaRPr lang="en-GB" sz="600">
              <a:solidFill>
                <a:schemeClr val="tx1"/>
              </a:solidFill>
              <a:latin typeface="+mj-lt"/>
              <a:cs typeface="Times New Roman" panose="02020603050405020304" pitchFamily="18" charset="0"/>
            </a:endParaRPr>
          </a:p>
          <a:p>
            <a:pPr>
              <a:lnSpc>
                <a:spcPct val="107000"/>
              </a:lnSpc>
            </a:pPr>
            <a:r>
              <a:rPr lang="en-GB" sz="2800">
                <a:solidFill>
                  <a:schemeClr val="tx1"/>
                </a:solidFill>
                <a:latin typeface="+mj-lt"/>
                <a:cs typeface="Times New Roman" panose="02020603050405020304" pitchFamily="18" charset="0"/>
              </a:rPr>
              <a:t>What was the impact on pupils?</a:t>
            </a:r>
            <a:endParaRPr lang="en-GB" sz="2800">
              <a:solidFill>
                <a:schemeClr val="tx1"/>
              </a:solidFill>
              <a:latin typeface="+mj-lt"/>
            </a:endParaRPr>
          </a:p>
        </p:txBody>
      </p:sp>
      <p:sp>
        <p:nvSpPr>
          <p:cNvPr id="11" name="Slide Number Placeholder 2">
            <a:extLst>
              <a:ext uri="{FF2B5EF4-FFF2-40B4-BE49-F238E27FC236}">
                <a16:creationId xmlns:a16="http://schemas.microsoft.com/office/drawing/2014/main" id="{1CD61F3A-99D2-4AF8-8D41-F72E5621AB5D}"/>
              </a:ext>
            </a:extLst>
          </p:cNvPr>
          <p:cNvSpPr>
            <a:spLocks noGrp="1"/>
          </p:cNvSpPr>
          <p:nvPr>
            <p:ph type="sldNum" sz="quarter" idx="12"/>
          </p:nvPr>
        </p:nvSpPr>
        <p:spPr/>
        <p:txBody>
          <a:bodyPr/>
          <a:lstStyle/>
          <a:p>
            <a:fld id="{6B6EFD66-0F65-0C43-B4F5-A9CE99357F25}" type="slidenum">
              <a:rPr lang="en-GB" smtClean="0"/>
              <a:pPr/>
              <a:t>3</a:t>
            </a:fld>
            <a:endParaRPr lang="en-GB"/>
          </a:p>
        </p:txBody>
      </p:sp>
      <p:sp>
        <p:nvSpPr>
          <p:cNvPr id="12" name="TextBox 11">
            <a:extLst>
              <a:ext uri="{FF2B5EF4-FFF2-40B4-BE49-F238E27FC236}">
                <a16:creationId xmlns:a16="http://schemas.microsoft.com/office/drawing/2014/main" id="{62697ED5-EC94-4B73-A700-75020A892EA4}"/>
              </a:ext>
            </a:extLst>
          </p:cNvPr>
          <p:cNvSpPr txBox="1"/>
          <p:nvPr/>
        </p:nvSpPr>
        <p:spPr>
          <a:xfrm>
            <a:off x="2004345" y="2057820"/>
            <a:ext cx="184731" cy="369332"/>
          </a:xfrm>
          <a:prstGeom prst="rect">
            <a:avLst/>
          </a:prstGeom>
          <a:noFill/>
        </p:spPr>
        <p:txBody>
          <a:bodyPr wrap="none" rtlCol="0">
            <a:spAutoFit/>
          </a:bodyPr>
          <a:lstStyle/>
          <a:p>
            <a:endParaRPr lang="en-GB"/>
          </a:p>
        </p:txBody>
      </p:sp>
      <p:pic>
        <p:nvPicPr>
          <p:cNvPr id="9" name="Graphic 8" descr="Signature with solid fill">
            <a:extLst>
              <a:ext uri="{FF2B5EF4-FFF2-40B4-BE49-F238E27FC236}">
                <a16:creationId xmlns:a16="http://schemas.microsoft.com/office/drawing/2014/main" id="{189C09F6-3522-46C7-95C0-C04E350FCD0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782246" y="2585817"/>
            <a:ext cx="3410945" cy="3410945"/>
          </a:xfrm>
          <a:prstGeom prst="rect">
            <a:avLst/>
          </a:prstGeom>
        </p:spPr>
      </p:pic>
      <p:sp>
        <p:nvSpPr>
          <p:cNvPr id="10" name="TextBox 9">
            <a:extLst>
              <a:ext uri="{FF2B5EF4-FFF2-40B4-BE49-F238E27FC236}">
                <a16:creationId xmlns:a16="http://schemas.microsoft.com/office/drawing/2014/main" id="{AEF2CA2E-E4C7-4447-91E6-950909E501E2}"/>
              </a:ext>
            </a:extLst>
          </p:cNvPr>
          <p:cNvSpPr txBox="1"/>
          <p:nvPr/>
        </p:nvSpPr>
        <p:spPr>
          <a:xfrm>
            <a:off x="765545" y="439634"/>
            <a:ext cx="4040371" cy="830997"/>
          </a:xfrm>
          <a:prstGeom prst="rect">
            <a:avLst/>
          </a:prstGeom>
          <a:noFill/>
        </p:spPr>
        <p:txBody>
          <a:bodyPr wrap="square" rtlCol="0">
            <a:spAutoFit/>
          </a:bodyPr>
          <a:lstStyle/>
          <a:p>
            <a:r>
              <a:rPr lang="en-GB" sz="4800" b="1" dirty="0">
                <a:solidFill>
                  <a:schemeClr val="bg1"/>
                </a:solidFill>
                <a:latin typeface="Constantia" panose="02030602050306030303" pitchFamily="18" charset="0"/>
              </a:rPr>
              <a:t>Settling task</a:t>
            </a:r>
          </a:p>
        </p:txBody>
      </p:sp>
    </p:spTree>
    <p:extLst>
      <p:ext uri="{BB962C8B-B14F-4D97-AF65-F5344CB8AC3E}">
        <p14:creationId xmlns:p14="http://schemas.microsoft.com/office/powerpoint/2010/main" val="27531734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Top Corners Snipped 15">
            <a:extLst>
              <a:ext uri="{FF2B5EF4-FFF2-40B4-BE49-F238E27FC236}">
                <a16:creationId xmlns:a16="http://schemas.microsoft.com/office/drawing/2014/main" id="{9C2436F9-FD6D-44D5-9464-B8281576D1FA}"/>
              </a:ext>
            </a:extLst>
          </p:cNvPr>
          <p:cNvSpPr/>
          <p:nvPr/>
        </p:nvSpPr>
        <p:spPr>
          <a:xfrm>
            <a:off x="6786664" y="3057348"/>
            <a:ext cx="5217819" cy="3693319"/>
          </a:xfrm>
          <a:prstGeom prst="snip2SameRect">
            <a:avLst>
              <a:gd name="adj1" fmla="val 9849"/>
              <a:gd name="adj2" fmla="val 943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2" name="Title 1">
            <a:extLst>
              <a:ext uri="{FF2B5EF4-FFF2-40B4-BE49-F238E27FC236}">
                <a16:creationId xmlns:a16="http://schemas.microsoft.com/office/drawing/2014/main" id="{F3CC4C13-3E97-C642-B810-682B24DE21DC}"/>
              </a:ext>
            </a:extLst>
          </p:cNvPr>
          <p:cNvSpPr>
            <a:spLocks noGrp="1"/>
          </p:cNvSpPr>
          <p:nvPr>
            <p:ph type="ctrTitle"/>
          </p:nvPr>
        </p:nvSpPr>
        <p:spPr>
          <a:xfrm>
            <a:off x="4641243" y="678488"/>
            <a:ext cx="7695373" cy="1746121"/>
          </a:xfrm>
        </p:spPr>
        <p:txBody>
          <a:bodyPr>
            <a:noAutofit/>
          </a:bodyPr>
          <a:lstStyle/>
          <a:p>
            <a:r>
              <a:rPr lang="en-GB" sz="5000"/>
              <a:t>Developing a coherent curriculum</a:t>
            </a:r>
          </a:p>
        </p:txBody>
      </p:sp>
      <p:sp>
        <p:nvSpPr>
          <p:cNvPr id="15" name="TextBox 14">
            <a:extLst>
              <a:ext uri="{FF2B5EF4-FFF2-40B4-BE49-F238E27FC236}">
                <a16:creationId xmlns:a16="http://schemas.microsoft.com/office/drawing/2014/main" id="{C47815DB-C349-463E-9F22-94B1767EA056}"/>
              </a:ext>
            </a:extLst>
          </p:cNvPr>
          <p:cNvSpPr txBox="1"/>
          <p:nvPr/>
        </p:nvSpPr>
        <p:spPr>
          <a:xfrm>
            <a:off x="6969663" y="3401913"/>
            <a:ext cx="3790638" cy="3693319"/>
          </a:xfrm>
          <a:prstGeom prst="rect">
            <a:avLst/>
          </a:prstGeom>
          <a:noFill/>
        </p:spPr>
        <p:txBody>
          <a:bodyPr wrap="square" rtlCol="0">
            <a:spAutoFit/>
          </a:bodyPr>
          <a:lstStyle/>
          <a:p>
            <a:r>
              <a:rPr lang="en-GB" sz="2200" dirty="0"/>
              <a:t>Throughout the seminar please:</a:t>
            </a:r>
          </a:p>
          <a:p>
            <a:endParaRPr lang="en-GB" sz="2200" dirty="0"/>
          </a:p>
          <a:p>
            <a:pPr marL="342900" indent="-342900">
              <a:buFont typeface="Arial" panose="020B0604020202020204" pitchFamily="34" charset="0"/>
              <a:buChar char="•"/>
            </a:pPr>
            <a:r>
              <a:rPr lang="en-GB" sz="2200" dirty="0"/>
              <a:t>keep your camera on</a:t>
            </a:r>
          </a:p>
          <a:p>
            <a:pPr marL="342900" indent="-342900">
              <a:buFont typeface="Arial" panose="020B0604020202020204" pitchFamily="34" charset="0"/>
              <a:buChar char="•"/>
            </a:pPr>
            <a:endParaRPr lang="en-GB" sz="2200" dirty="0"/>
          </a:p>
          <a:p>
            <a:pPr marL="342900" indent="-342900">
              <a:buFont typeface="Arial" panose="020B0604020202020204" pitchFamily="34" charset="0"/>
              <a:buChar char="•"/>
            </a:pPr>
            <a:r>
              <a:rPr lang="en-GB" sz="2200" dirty="0"/>
              <a:t>mic muted if not talking</a:t>
            </a:r>
          </a:p>
          <a:p>
            <a:pPr marL="342900" indent="-342900">
              <a:buFont typeface="Arial" panose="020B0604020202020204" pitchFamily="34" charset="0"/>
              <a:buChar char="•"/>
            </a:pPr>
            <a:endParaRPr lang="en-GB" sz="2200" dirty="0"/>
          </a:p>
          <a:p>
            <a:pPr marL="342900" indent="-342900">
              <a:buFont typeface="Arial" panose="020B0604020202020204" pitchFamily="34" charset="0"/>
              <a:buChar char="•"/>
            </a:pPr>
            <a:r>
              <a:rPr lang="en-GB" sz="2200" dirty="0"/>
              <a:t>‘raise your hand’ if you wish to speak</a:t>
            </a:r>
          </a:p>
          <a:p>
            <a:endParaRPr lang="en-GB" dirty="0"/>
          </a:p>
          <a:p>
            <a:endParaRPr lang="en-GB" dirty="0"/>
          </a:p>
        </p:txBody>
      </p:sp>
      <p:sp>
        <p:nvSpPr>
          <p:cNvPr id="17" name="Rectangle: Top Corners Snipped 16">
            <a:extLst>
              <a:ext uri="{FF2B5EF4-FFF2-40B4-BE49-F238E27FC236}">
                <a16:creationId xmlns:a16="http://schemas.microsoft.com/office/drawing/2014/main" id="{1FD973A6-CCFC-4D9F-AFCD-5E5FCE68129E}"/>
              </a:ext>
            </a:extLst>
          </p:cNvPr>
          <p:cNvSpPr/>
          <p:nvPr/>
        </p:nvSpPr>
        <p:spPr>
          <a:xfrm rot="21335612">
            <a:off x="6116365" y="2781300"/>
            <a:ext cx="2352200" cy="620613"/>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2200" b="1"/>
              <a:t>Seminar norms</a:t>
            </a:r>
          </a:p>
        </p:txBody>
      </p:sp>
      <p:pic>
        <p:nvPicPr>
          <p:cNvPr id="19" name="Graphic 18" descr="Video camera">
            <a:extLst>
              <a:ext uri="{FF2B5EF4-FFF2-40B4-BE49-F238E27FC236}">
                <a16:creationId xmlns:a16="http://schemas.microsoft.com/office/drawing/2014/main" id="{32319608-3CD5-4FF1-9B75-A8E8DBBA8B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212468" y="4132846"/>
            <a:ext cx="767457" cy="767457"/>
          </a:xfrm>
          <a:prstGeom prst="rect">
            <a:avLst/>
          </a:prstGeom>
        </p:spPr>
      </p:pic>
      <p:pic>
        <p:nvPicPr>
          <p:cNvPr id="21" name="Graphic 20" descr="Radio microphone">
            <a:extLst>
              <a:ext uri="{FF2B5EF4-FFF2-40B4-BE49-F238E27FC236}">
                <a16:creationId xmlns:a16="http://schemas.microsoft.com/office/drawing/2014/main" id="{3A688C46-FE33-40F9-8086-6555E3DD7D4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450043" y="5032045"/>
            <a:ext cx="620515" cy="620515"/>
          </a:xfrm>
          <a:prstGeom prst="rect">
            <a:avLst/>
          </a:prstGeom>
        </p:spPr>
      </p:pic>
      <p:pic>
        <p:nvPicPr>
          <p:cNvPr id="23" name="Graphic 22" descr="Raised hand">
            <a:extLst>
              <a:ext uri="{FF2B5EF4-FFF2-40B4-BE49-F238E27FC236}">
                <a16:creationId xmlns:a16="http://schemas.microsoft.com/office/drawing/2014/main" id="{1F166D38-1A7B-4620-9CB3-EC36A0FE72B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303101" y="5784302"/>
            <a:ext cx="767457" cy="767457"/>
          </a:xfrm>
          <a:prstGeom prst="rect">
            <a:avLst/>
          </a:prstGeom>
        </p:spPr>
      </p:pic>
      <p:pic>
        <p:nvPicPr>
          <p:cNvPr id="1026"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91272" y="0"/>
            <a:ext cx="4578350" cy="68580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213764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69EB488-BC77-0540-812C-E70B6AC86254}"/>
              </a:ext>
            </a:extLst>
          </p:cNvPr>
          <p:cNvSpPr>
            <a:spLocks noGrp="1"/>
          </p:cNvSpPr>
          <p:nvPr>
            <p:ph type="title"/>
          </p:nvPr>
        </p:nvSpPr>
        <p:spPr/>
        <p:txBody>
          <a:bodyPr/>
          <a:lstStyle/>
          <a:p>
            <a:r>
              <a:rPr lang="en-GB"/>
              <a:t>Seminar objectives</a:t>
            </a:r>
          </a:p>
        </p:txBody>
      </p:sp>
      <p:sp>
        <p:nvSpPr>
          <p:cNvPr id="6" name="Content Placeholder 5">
            <a:extLst>
              <a:ext uri="{FF2B5EF4-FFF2-40B4-BE49-F238E27FC236}">
                <a16:creationId xmlns:a16="http://schemas.microsoft.com/office/drawing/2014/main" id="{60EA8BC1-62A1-4248-B8BC-61125B1A324F}"/>
              </a:ext>
            </a:extLst>
          </p:cNvPr>
          <p:cNvSpPr>
            <a:spLocks noGrp="1"/>
          </p:cNvSpPr>
          <p:nvPr>
            <p:ph idx="1"/>
          </p:nvPr>
        </p:nvSpPr>
        <p:spPr>
          <a:xfrm>
            <a:off x="635000" y="1752600"/>
            <a:ext cx="10918825" cy="4200525"/>
          </a:xfrm>
        </p:spPr>
        <p:txBody>
          <a:bodyPr vert="horz" lIns="0" tIns="0" rIns="0" bIns="0" rtlCol="0" anchor="t">
            <a:normAutofit/>
          </a:bodyPr>
          <a:lstStyle/>
          <a:p>
            <a:pPr marL="0" lvl="2" indent="0">
              <a:buNone/>
            </a:pPr>
            <a:r>
              <a:rPr lang="en-GB" sz="2700" dirty="0">
                <a:cs typeface="Calibri" panose="020F0502020204030204" pitchFamily="34" charset="0"/>
              </a:rPr>
              <a:t>By the end of this seminar you will have:</a:t>
            </a:r>
            <a:endParaRPr lang="en-GB" sz="2700" b="0" i="0" dirty="0">
              <a:effectLst/>
              <a:cs typeface="Calibri" panose="020F0502020204030204" pitchFamily="34" charset="0"/>
            </a:endParaRPr>
          </a:p>
          <a:p>
            <a:pPr marL="342900" lvl="0" indent="-342900">
              <a:lnSpc>
                <a:spcPct val="107000"/>
              </a:lnSpc>
              <a:buFont typeface="Symbol" panose="05050102010706020507" pitchFamily="18" charset="2"/>
              <a:buChar char=""/>
            </a:pPr>
            <a:r>
              <a:rPr lang="en-GB" sz="2700" dirty="0">
                <a:effectLst/>
                <a:ea typeface="Calibri" panose="020F0502020204030204" pitchFamily="34" charset="0"/>
                <a:cs typeface="Calibri" panose="020F0502020204030204" pitchFamily="34" charset="0"/>
              </a:rPr>
              <a:t>explored common curriculum pitfalls and how to avoid these</a:t>
            </a:r>
          </a:p>
          <a:p>
            <a:pPr marL="342900" lvl="0" indent="-342900">
              <a:lnSpc>
                <a:spcPct val="107000"/>
              </a:lnSpc>
              <a:buFont typeface="Symbol" panose="05050102010706020507" pitchFamily="18" charset="2"/>
              <a:buChar char=""/>
            </a:pPr>
            <a:r>
              <a:rPr lang="en-GB" sz="2700" dirty="0">
                <a:effectLst/>
                <a:ea typeface="Calibri" panose="020F0502020204030204" pitchFamily="34" charset="0"/>
                <a:cs typeface="Calibri" panose="020F0502020204030204" pitchFamily="34" charset="0"/>
              </a:rPr>
              <a:t>recapped the importance of a sequenced curriculum to build secure mental models</a:t>
            </a:r>
          </a:p>
          <a:p>
            <a:pPr marL="342900" lvl="0" indent="-342900">
              <a:lnSpc>
                <a:spcPct val="107000"/>
              </a:lnSpc>
              <a:buFont typeface="Symbol" panose="05050102010706020507" pitchFamily="18" charset="2"/>
              <a:buChar char=""/>
            </a:pPr>
            <a:r>
              <a:rPr lang="en-GB" sz="2700" dirty="0">
                <a:effectLst/>
                <a:ea typeface="Calibri" panose="020F0502020204030204" pitchFamily="34" charset="0"/>
                <a:cs typeface="Calibri" panose="020F0502020204030204" pitchFamily="34" charset="0"/>
              </a:rPr>
              <a:t>reviewed a subject-specific example of a foundational concept and how and when it is revisited and built on</a:t>
            </a:r>
          </a:p>
          <a:p>
            <a:pPr marL="342900" lvl="0" indent="-342900">
              <a:lnSpc>
                <a:spcPct val="107000"/>
              </a:lnSpc>
              <a:buFont typeface="Symbol" panose="05050102010706020507" pitchFamily="18" charset="2"/>
              <a:buChar char=""/>
            </a:pPr>
            <a:r>
              <a:rPr lang="en-GB" sz="2700" dirty="0">
                <a:effectLst/>
                <a:ea typeface="Calibri" panose="020F0502020204030204" pitchFamily="34" charset="0"/>
                <a:cs typeface="Calibri" panose="020F0502020204030204" pitchFamily="34" charset="0"/>
              </a:rPr>
              <a:t>practised sequencing a concept within your own curriculum</a:t>
            </a:r>
            <a:endParaRPr lang="en-GB" sz="2700" b="0" i="0" dirty="0">
              <a:effectLst/>
              <a:latin typeface="+mj-lt"/>
            </a:endParaRPr>
          </a:p>
          <a:p>
            <a:pPr marL="0" lvl="2" indent="0">
              <a:buNone/>
            </a:pPr>
            <a:endParaRPr lang="en-GB" b="0" i="0" dirty="0">
              <a:effectLst/>
              <a:latin typeface="Segoe UI" panose="020B0502040204020203" pitchFamily="34" charset="0"/>
            </a:endParaRPr>
          </a:p>
          <a:p>
            <a:pPr marL="0" lvl="2" indent="0">
              <a:buNone/>
            </a:pPr>
            <a:endParaRPr lang="en-GB" dirty="0"/>
          </a:p>
          <a:p>
            <a:pPr marL="0" lvl="2" indent="0">
              <a:buNone/>
            </a:pPr>
            <a:endParaRPr lang="en-GB" dirty="0"/>
          </a:p>
          <a:p>
            <a:pPr marL="0" lvl="2" indent="0">
              <a:buNone/>
            </a:pPr>
            <a:endParaRPr lang="en-GB" dirty="0"/>
          </a:p>
          <a:p>
            <a:pPr marL="0" lvl="2" indent="0">
              <a:buNone/>
            </a:pPr>
            <a:endParaRPr lang="en-GB" dirty="0"/>
          </a:p>
          <a:p>
            <a:pPr marL="251460" indent="-251460" fontAlgn="base"/>
            <a:endParaRPr lang="en-GB" dirty="0">
              <a:cs typeface="Arial" panose="020B0604020202020204"/>
            </a:endParaRPr>
          </a:p>
          <a:p>
            <a:pPr marL="251460" indent="-251460" fontAlgn="base"/>
            <a:endParaRPr lang="en-GB" dirty="0">
              <a:cs typeface="Arial" panose="020B0604020202020204"/>
            </a:endParaRPr>
          </a:p>
          <a:p>
            <a:pPr marL="0" lvl="2" indent="0">
              <a:buNone/>
            </a:pPr>
            <a:endParaRPr lang="en-GB" dirty="0"/>
          </a:p>
        </p:txBody>
      </p:sp>
      <p:sp>
        <p:nvSpPr>
          <p:cNvPr id="2" name="Slide Number Placeholder 1">
            <a:extLst>
              <a:ext uri="{FF2B5EF4-FFF2-40B4-BE49-F238E27FC236}">
                <a16:creationId xmlns:a16="http://schemas.microsoft.com/office/drawing/2014/main" id="{F73F79CD-4F90-4BA4-A4CD-833A2178DB1A}"/>
              </a:ext>
            </a:extLst>
          </p:cNvPr>
          <p:cNvSpPr>
            <a:spLocks noGrp="1"/>
          </p:cNvSpPr>
          <p:nvPr>
            <p:ph type="sldNum" sz="quarter" idx="12"/>
          </p:nvPr>
        </p:nvSpPr>
        <p:spPr/>
        <p:txBody>
          <a:bodyPr/>
          <a:lstStyle/>
          <a:p>
            <a:fld id="{6B6EFD66-0F65-0C43-B4F5-A9CE99357F25}" type="slidenum">
              <a:rPr lang="en-GB" smtClean="0"/>
              <a:t>5</a:t>
            </a:fld>
            <a:endParaRPr lang="en-GB"/>
          </a:p>
        </p:txBody>
      </p:sp>
    </p:spTree>
    <p:extLst>
      <p:ext uri="{BB962C8B-B14F-4D97-AF65-F5344CB8AC3E}">
        <p14:creationId xmlns:p14="http://schemas.microsoft.com/office/powerpoint/2010/main" val="19817980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ight Triangle 9">
            <a:extLst>
              <a:ext uri="{FF2B5EF4-FFF2-40B4-BE49-F238E27FC236}">
                <a16:creationId xmlns:a16="http://schemas.microsoft.com/office/drawing/2014/main" id="{DD5625DE-99D0-410A-BB05-5561FEE4F7E4}"/>
              </a:ext>
            </a:extLst>
          </p:cNvPr>
          <p:cNvSpPr/>
          <p:nvPr/>
        </p:nvSpPr>
        <p:spPr>
          <a:xfrm rot="16200000">
            <a:off x="8274464" y="2986921"/>
            <a:ext cx="3789886" cy="4045186"/>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4">
            <a:extLst>
              <a:ext uri="{FF2B5EF4-FFF2-40B4-BE49-F238E27FC236}">
                <a16:creationId xmlns:a16="http://schemas.microsoft.com/office/drawing/2014/main" id="{D3C5F61A-96DB-4B66-BE6B-11767DA8F34E}"/>
              </a:ext>
            </a:extLst>
          </p:cNvPr>
          <p:cNvSpPr>
            <a:spLocks noGrp="1"/>
          </p:cNvSpPr>
          <p:nvPr>
            <p:ph type="title"/>
          </p:nvPr>
        </p:nvSpPr>
        <p:spPr>
          <a:xfrm>
            <a:off x="285056" y="440026"/>
            <a:ext cx="9092695" cy="852155"/>
          </a:xfrm>
        </p:spPr>
        <p:txBody>
          <a:bodyPr/>
          <a:lstStyle/>
          <a:p>
            <a:r>
              <a:rPr lang="en-GB"/>
              <a:t>ECF statements</a:t>
            </a:r>
          </a:p>
        </p:txBody>
      </p:sp>
      <p:sp>
        <p:nvSpPr>
          <p:cNvPr id="4" name="Slide Number Placeholder 3">
            <a:extLst>
              <a:ext uri="{FF2B5EF4-FFF2-40B4-BE49-F238E27FC236}">
                <a16:creationId xmlns:a16="http://schemas.microsoft.com/office/drawing/2014/main" id="{A721511E-B433-4F7E-B573-6B4DA3FDDD6B}"/>
              </a:ext>
            </a:extLst>
          </p:cNvPr>
          <p:cNvSpPr>
            <a:spLocks noGrp="1"/>
          </p:cNvSpPr>
          <p:nvPr>
            <p:ph type="sldNum" sz="quarter" idx="12"/>
          </p:nvPr>
        </p:nvSpPr>
        <p:spPr>
          <a:xfrm>
            <a:off x="10760074" y="6407149"/>
            <a:ext cx="796925" cy="153888"/>
          </a:xfrm>
        </p:spPr>
        <p:txBody>
          <a:bodyPr/>
          <a:lstStyle/>
          <a:p>
            <a:fld id="{6B6EFD66-0F65-0C43-B4F5-A9CE99357F25}" type="slidenum">
              <a:rPr lang="en-GB" smtClean="0"/>
              <a:pPr/>
              <a:t>6</a:t>
            </a:fld>
            <a:endParaRPr lang="en-GB"/>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78827" y="0"/>
            <a:ext cx="457835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Box 6">
            <a:extLst>
              <a:ext uri="{FF2B5EF4-FFF2-40B4-BE49-F238E27FC236}">
                <a16:creationId xmlns:a16="http://schemas.microsoft.com/office/drawing/2014/main" id="{08BD4895-FF65-4CBF-9132-56CA1EFB7570}"/>
              </a:ext>
            </a:extLst>
          </p:cNvPr>
          <p:cNvSpPr txBox="1"/>
          <p:nvPr/>
        </p:nvSpPr>
        <p:spPr>
          <a:xfrm>
            <a:off x="285056" y="1395957"/>
            <a:ext cx="9419776" cy="4843505"/>
          </a:xfrm>
          <a:prstGeom prst="rect">
            <a:avLst/>
          </a:prstGeom>
          <a:noFill/>
        </p:spPr>
        <p:txBody>
          <a:bodyPr wrap="square" lIns="91440" tIns="45720" rIns="91440" bIns="45720" anchor="t">
            <a:spAutoFit/>
          </a:bodyPr>
          <a:lstStyle/>
          <a:p>
            <a:pPr lvl="0">
              <a:lnSpc>
                <a:spcPct val="115000"/>
              </a:lnSpc>
            </a:pPr>
            <a:r>
              <a:rPr lang="en-GB" b="1">
                <a:effectLst/>
                <a:ea typeface="Calibri" panose="020F0502020204030204" pitchFamily="34" charset="0"/>
                <a:cs typeface="Times New Roman"/>
              </a:rPr>
              <a:t>Subject and curriculum </a:t>
            </a:r>
            <a:r>
              <a:rPr lang="en-GB" b="1">
                <a:effectLst/>
                <a:ea typeface="Calibri" panose="020F0502020204030204" pitchFamily="34" charset="0"/>
                <a:cs typeface="Times New Roman" panose="02020603050405020304" pitchFamily="18" charset="0"/>
              </a:rPr>
              <a:t>(Standard 3 – Demonstrate good subject and curriculum knowledge)</a:t>
            </a:r>
            <a:endParaRPr lang="en-GB" b="1">
              <a:effectLst/>
              <a:ea typeface="Calibri" panose="020F0502020204030204" pitchFamily="34" charset="0"/>
              <a:cs typeface="Times New Roman"/>
            </a:endParaRPr>
          </a:p>
          <a:p>
            <a:pPr lvl="0">
              <a:lnSpc>
                <a:spcPct val="115000"/>
              </a:lnSpc>
            </a:pPr>
            <a:r>
              <a:rPr lang="en-GB">
                <a:effectLst/>
                <a:ea typeface="Calibri" panose="020F0502020204030204" pitchFamily="34" charset="0"/>
                <a:cs typeface="Times New Roman"/>
              </a:rPr>
              <a:t>3.3 Ensuring pupils master foundational concepts and knowledge before moving on is likely to build pupils’ confidence and help them succeed. </a:t>
            </a:r>
            <a:endParaRPr lang="en-GB">
              <a:ea typeface="Calibri" panose="020F0502020204030204" pitchFamily="34" charset="0"/>
              <a:cs typeface="Times New Roman"/>
            </a:endParaRPr>
          </a:p>
          <a:p>
            <a:pPr lvl="0">
              <a:lnSpc>
                <a:spcPct val="115000"/>
              </a:lnSpc>
            </a:pPr>
            <a:endParaRPr lang="en-GB">
              <a:effectLst/>
              <a:ea typeface="Calibri" panose="020F0502020204030204" pitchFamily="34" charset="0"/>
              <a:cs typeface="Times New Roman" panose="02020603050405020304" pitchFamily="18" charset="0"/>
            </a:endParaRPr>
          </a:p>
          <a:p>
            <a:pPr lvl="0">
              <a:lnSpc>
                <a:spcPct val="115000"/>
              </a:lnSpc>
            </a:pPr>
            <a:r>
              <a:rPr lang="en-GB">
                <a:effectLst/>
                <a:ea typeface="Calibri" panose="020F0502020204030204" pitchFamily="34" charset="0"/>
                <a:cs typeface="Times New Roman"/>
              </a:rPr>
              <a:t>3.7 In all subject areas, pupils learn new ideas by linking those ideas to existing knowledge, organising this knowledge into increasingly complex mental models (or “schemata”); carefully sequencing teaching to facilitate this process is important. </a:t>
            </a:r>
          </a:p>
          <a:p>
            <a:pPr lvl="0">
              <a:lnSpc>
                <a:spcPct val="115000"/>
              </a:lnSpc>
            </a:pPr>
            <a:endParaRPr lang="en-GB">
              <a:ea typeface="Calibri" panose="020F0502020204030204" pitchFamily="34" charset="0"/>
              <a:cs typeface="Times New Roman"/>
            </a:endParaRPr>
          </a:p>
          <a:p>
            <a:pPr lvl="0">
              <a:lnSpc>
                <a:spcPct val="115000"/>
              </a:lnSpc>
            </a:pPr>
            <a:r>
              <a:rPr lang="en-GB">
                <a:effectLst/>
                <a:ea typeface="Calibri" panose="020F0502020204030204" pitchFamily="34" charset="0"/>
                <a:cs typeface="Times New Roman"/>
              </a:rPr>
              <a:t>Support pupils to build increasingly complex mental models, by:</a:t>
            </a:r>
          </a:p>
          <a:p>
            <a:pPr marL="342900" lvl="0" indent="-342900">
              <a:lnSpc>
                <a:spcPct val="115000"/>
              </a:lnSpc>
              <a:buFont typeface="Arial" panose="020B0604020202020204" pitchFamily="34" charset="0"/>
              <a:buChar char="•"/>
            </a:pPr>
            <a:r>
              <a:rPr lang="en-GB" i="1">
                <a:effectLst/>
                <a:ea typeface="Calibri" panose="020F0502020204030204" pitchFamily="34" charset="0"/>
                <a:cs typeface="Times New Roman"/>
              </a:rPr>
              <a:t>Revisiting the big ideas of the subject over time and teaching key concepts through a range of examples.   </a:t>
            </a:r>
          </a:p>
          <a:p>
            <a:pPr marL="342900" lvl="0" indent="-342900">
              <a:lnSpc>
                <a:spcPct val="115000"/>
              </a:lnSpc>
              <a:buFont typeface="Arial" panose="020B0604020202020204" pitchFamily="34" charset="0"/>
              <a:buChar char="•"/>
            </a:pPr>
            <a:r>
              <a:rPr lang="en-GB" i="1">
                <a:effectLst/>
                <a:ea typeface="Calibri" panose="020F0502020204030204" pitchFamily="34" charset="0"/>
                <a:cs typeface="Times New Roman"/>
              </a:rPr>
              <a:t>Drawing explicit links between new content and the core concepts and principles in the subject.  </a:t>
            </a:r>
          </a:p>
          <a:p>
            <a:pPr lvl="0">
              <a:lnSpc>
                <a:spcPct val="115000"/>
              </a:lnSpc>
            </a:pPr>
            <a:endParaRPr lang="en-GB">
              <a:effectLst/>
              <a:ea typeface="Calibri" panose="020F0502020204030204" pitchFamily="34" charset="0"/>
              <a:cs typeface="Times New Roman"/>
            </a:endParaRPr>
          </a:p>
        </p:txBody>
      </p:sp>
    </p:spTree>
    <p:extLst>
      <p:ext uri="{BB962C8B-B14F-4D97-AF65-F5344CB8AC3E}">
        <p14:creationId xmlns:p14="http://schemas.microsoft.com/office/powerpoint/2010/main" val="11108690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69EB488-BC77-0540-812C-E70B6AC86254}"/>
              </a:ext>
            </a:extLst>
          </p:cNvPr>
          <p:cNvSpPr>
            <a:spLocks noGrp="1"/>
          </p:cNvSpPr>
          <p:nvPr>
            <p:ph type="title"/>
          </p:nvPr>
        </p:nvSpPr>
        <p:spPr>
          <a:xfrm>
            <a:off x="635000" y="2247067"/>
            <a:ext cx="10921999" cy="852155"/>
          </a:xfrm>
        </p:spPr>
        <p:txBody>
          <a:bodyPr/>
          <a:lstStyle/>
          <a:p>
            <a:pPr algn="ctr"/>
            <a:r>
              <a:rPr lang="en-GB" dirty="0"/>
              <a:t>“Curriculum should be at the heart of educational discussion.”</a:t>
            </a:r>
            <a:br>
              <a:rPr lang="en-GB" dirty="0"/>
            </a:br>
            <a:br>
              <a:rPr lang="en-GB" dirty="0"/>
            </a:br>
            <a:br>
              <a:rPr lang="en-GB" dirty="0"/>
            </a:br>
            <a:endParaRPr lang="en-GB" dirty="0"/>
          </a:p>
        </p:txBody>
      </p:sp>
      <p:sp>
        <p:nvSpPr>
          <p:cNvPr id="2" name="Slide Number Placeholder 1">
            <a:extLst>
              <a:ext uri="{FF2B5EF4-FFF2-40B4-BE49-F238E27FC236}">
                <a16:creationId xmlns:a16="http://schemas.microsoft.com/office/drawing/2014/main" id="{F73F79CD-4F90-4BA4-A4CD-833A2178DB1A}"/>
              </a:ext>
            </a:extLst>
          </p:cNvPr>
          <p:cNvSpPr>
            <a:spLocks noGrp="1"/>
          </p:cNvSpPr>
          <p:nvPr>
            <p:ph type="sldNum" sz="quarter" idx="12"/>
          </p:nvPr>
        </p:nvSpPr>
        <p:spPr/>
        <p:txBody>
          <a:bodyPr/>
          <a:lstStyle/>
          <a:p>
            <a:fld id="{6B6EFD66-0F65-0C43-B4F5-A9CE99357F25}" type="slidenum">
              <a:rPr lang="en-GB" smtClean="0"/>
              <a:t>7</a:t>
            </a:fld>
            <a:endParaRPr lang="en-GB"/>
          </a:p>
        </p:txBody>
      </p:sp>
      <p:sp>
        <p:nvSpPr>
          <p:cNvPr id="7" name="TextBox 6">
            <a:extLst>
              <a:ext uri="{FF2B5EF4-FFF2-40B4-BE49-F238E27FC236}">
                <a16:creationId xmlns:a16="http://schemas.microsoft.com/office/drawing/2014/main" id="{20020796-67F7-4543-A40E-39280EC277CB}"/>
              </a:ext>
            </a:extLst>
          </p:cNvPr>
          <p:cNvSpPr txBox="1"/>
          <p:nvPr/>
        </p:nvSpPr>
        <p:spPr>
          <a:xfrm>
            <a:off x="8173941" y="4317559"/>
            <a:ext cx="3951265" cy="369332"/>
          </a:xfrm>
          <a:prstGeom prst="rect">
            <a:avLst/>
          </a:prstGeom>
          <a:noFill/>
        </p:spPr>
        <p:txBody>
          <a:bodyPr wrap="square" rtlCol="0">
            <a:spAutoFit/>
          </a:bodyPr>
          <a:lstStyle/>
          <a:p>
            <a:r>
              <a:rPr lang="en-GB" b="0" i="0" dirty="0">
                <a:solidFill>
                  <a:schemeClr val="bg1"/>
                </a:solidFill>
                <a:cs typeface="Calibri"/>
              </a:rPr>
              <a:t>(Priestly &amp; </a:t>
            </a:r>
            <a:r>
              <a:rPr lang="en-GB" b="0" i="0" dirty="0" err="1">
                <a:solidFill>
                  <a:schemeClr val="bg1"/>
                </a:solidFill>
                <a:cs typeface="Calibri"/>
              </a:rPr>
              <a:t>Philippou</a:t>
            </a:r>
            <a:r>
              <a:rPr lang="en-GB" b="0" i="0" dirty="0">
                <a:solidFill>
                  <a:schemeClr val="bg1"/>
                </a:solidFill>
                <a:cs typeface="Calibri"/>
              </a:rPr>
              <a:t>, 2019)</a:t>
            </a:r>
            <a:endParaRPr lang="en-GB" dirty="0">
              <a:solidFill>
                <a:schemeClr val="bg1"/>
              </a:solidFill>
            </a:endParaRPr>
          </a:p>
        </p:txBody>
      </p:sp>
    </p:spTree>
    <p:extLst>
      <p:ext uri="{BB962C8B-B14F-4D97-AF65-F5344CB8AC3E}">
        <p14:creationId xmlns:p14="http://schemas.microsoft.com/office/powerpoint/2010/main" val="32650987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EDCE5C-AED3-4DC5-B0F4-A7EEDF749638}"/>
              </a:ext>
            </a:extLst>
          </p:cNvPr>
          <p:cNvSpPr>
            <a:spLocks noGrp="1"/>
          </p:cNvSpPr>
          <p:nvPr>
            <p:ph type="title"/>
          </p:nvPr>
        </p:nvSpPr>
        <p:spPr/>
        <p:txBody>
          <a:bodyPr/>
          <a:lstStyle/>
          <a:p>
            <a:r>
              <a:rPr lang="en-GB"/>
              <a:t>Curriculum pitfalls  </a:t>
            </a:r>
          </a:p>
        </p:txBody>
      </p:sp>
      <p:sp>
        <p:nvSpPr>
          <p:cNvPr id="3" name="Slide Number Placeholder 2">
            <a:extLst>
              <a:ext uri="{FF2B5EF4-FFF2-40B4-BE49-F238E27FC236}">
                <a16:creationId xmlns:a16="http://schemas.microsoft.com/office/drawing/2014/main" id="{D823E2B4-2504-4909-B345-0F813790E6B7}"/>
              </a:ext>
            </a:extLst>
          </p:cNvPr>
          <p:cNvSpPr>
            <a:spLocks noGrp="1"/>
          </p:cNvSpPr>
          <p:nvPr>
            <p:ph type="sldNum" sz="quarter" idx="12"/>
          </p:nvPr>
        </p:nvSpPr>
        <p:spPr/>
        <p:txBody>
          <a:bodyPr/>
          <a:lstStyle/>
          <a:p>
            <a:fld id="{6B6EFD66-0F65-0C43-B4F5-A9CE99357F25}" type="slidenum">
              <a:rPr lang="en-GB" smtClean="0"/>
              <a:t>8</a:t>
            </a:fld>
            <a:endParaRPr lang="en-GB"/>
          </a:p>
        </p:txBody>
      </p:sp>
      <p:sp>
        <p:nvSpPr>
          <p:cNvPr id="5" name="Rectangle: Top Corners Snipped 4">
            <a:extLst>
              <a:ext uri="{FF2B5EF4-FFF2-40B4-BE49-F238E27FC236}">
                <a16:creationId xmlns:a16="http://schemas.microsoft.com/office/drawing/2014/main" id="{0BB8A5C5-EE8F-43D7-91AB-DBE1D3A46BFE}"/>
              </a:ext>
            </a:extLst>
          </p:cNvPr>
          <p:cNvSpPr/>
          <p:nvPr/>
        </p:nvSpPr>
        <p:spPr>
          <a:xfrm>
            <a:off x="631826" y="2210200"/>
            <a:ext cx="6076622" cy="1120828"/>
          </a:xfrm>
          <a:custGeom>
            <a:avLst/>
            <a:gdLst>
              <a:gd name="connsiteX0" fmla="*/ 110390 w 6076622"/>
              <a:gd name="connsiteY0" fmla="*/ 0 h 1120828"/>
              <a:gd name="connsiteX1" fmla="*/ 702481 w 6076622"/>
              <a:gd name="connsiteY1" fmla="*/ 0 h 1120828"/>
              <a:gd name="connsiteX2" fmla="*/ 1177455 w 6076622"/>
              <a:gd name="connsiteY2" fmla="*/ 0 h 1120828"/>
              <a:gd name="connsiteX3" fmla="*/ 1886662 w 6076622"/>
              <a:gd name="connsiteY3" fmla="*/ 0 h 1120828"/>
              <a:gd name="connsiteX4" fmla="*/ 2420194 w 6076622"/>
              <a:gd name="connsiteY4" fmla="*/ 0 h 1120828"/>
              <a:gd name="connsiteX5" fmla="*/ 2895168 w 6076622"/>
              <a:gd name="connsiteY5" fmla="*/ 0 h 1120828"/>
              <a:gd name="connsiteX6" fmla="*/ 3428700 w 6076622"/>
              <a:gd name="connsiteY6" fmla="*/ 0 h 1120828"/>
              <a:gd name="connsiteX7" fmla="*/ 4137908 w 6076622"/>
              <a:gd name="connsiteY7" fmla="*/ 0 h 1120828"/>
              <a:gd name="connsiteX8" fmla="*/ 4671440 w 6076622"/>
              <a:gd name="connsiteY8" fmla="*/ 0 h 1120828"/>
              <a:gd name="connsiteX9" fmla="*/ 5146414 w 6076622"/>
              <a:gd name="connsiteY9" fmla="*/ 0 h 1120828"/>
              <a:gd name="connsiteX10" fmla="*/ 5966232 w 6076622"/>
              <a:gd name="connsiteY10" fmla="*/ 0 h 1120828"/>
              <a:gd name="connsiteX11" fmla="*/ 6076622 w 6076622"/>
              <a:gd name="connsiteY11" fmla="*/ 110390 h 1120828"/>
              <a:gd name="connsiteX12" fmla="*/ 6076622 w 6076622"/>
              <a:gd name="connsiteY12" fmla="*/ 535593 h 1120828"/>
              <a:gd name="connsiteX13" fmla="*/ 6076622 w 6076622"/>
              <a:gd name="connsiteY13" fmla="*/ 1015078 h 1120828"/>
              <a:gd name="connsiteX14" fmla="*/ 5970872 w 6076622"/>
              <a:gd name="connsiteY14" fmla="*/ 1120828 h 1120828"/>
              <a:gd name="connsiteX15" fmla="*/ 5260541 w 6076622"/>
              <a:gd name="connsiteY15" fmla="*/ 1120828 h 1120828"/>
              <a:gd name="connsiteX16" fmla="*/ 4608860 w 6076622"/>
              <a:gd name="connsiteY16" fmla="*/ 1120828 h 1120828"/>
              <a:gd name="connsiteX17" fmla="*/ 4015831 w 6076622"/>
              <a:gd name="connsiteY17" fmla="*/ 1120828 h 1120828"/>
              <a:gd name="connsiteX18" fmla="*/ 3305500 w 6076622"/>
              <a:gd name="connsiteY18" fmla="*/ 1120828 h 1120828"/>
              <a:gd name="connsiteX19" fmla="*/ 2653820 w 6076622"/>
              <a:gd name="connsiteY19" fmla="*/ 1120828 h 1120828"/>
              <a:gd name="connsiteX20" fmla="*/ 1884837 w 6076622"/>
              <a:gd name="connsiteY20" fmla="*/ 1120828 h 1120828"/>
              <a:gd name="connsiteX21" fmla="*/ 1115854 w 6076622"/>
              <a:gd name="connsiteY21" fmla="*/ 1120828 h 1120828"/>
              <a:gd name="connsiteX22" fmla="*/ 105750 w 6076622"/>
              <a:gd name="connsiteY22" fmla="*/ 1120828 h 1120828"/>
              <a:gd name="connsiteX23" fmla="*/ 0 w 6076622"/>
              <a:gd name="connsiteY23" fmla="*/ 1015078 h 1120828"/>
              <a:gd name="connsiteX24" fmla="*/ 0 w 6076622"/>
              <a:gd name="connsiteY24" fmla="*/ 553687 h 1120828"/>
              <a:gd name="connsiteX25" fmla="*/ 0 w 6076622"/>
              <a:gd name="connsiteY25" fmla="*/ 110390 h 1120828"/>
              <a:gd name="connsiteX26" fmla="*/ 110390 w 6076622"/>
              <a:gd name="connsiteY26" fmla="*/ 0 h 11208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76622" h="1120828" fill="none" extrusionOk="0">
                <a:moveTo>
                  <a:pt x="110390" y="0"/>
                </a:moveTo>
                <a:cubicBezTo>
                  <a:pt x="287669" y="25288"/>
                  <a:pt x="513843" y="6686"/>
                  <a:pt x="702481" y="0"/>
                </a:cubicBezTo>
                <a:cubicBezTo>
                  <a:pt x="891119" y="-6686"/>
                  <a:pt x="1066039" y="7738"/>
                  <a:pt x="1177455" y="0"/>
                </a:cubicBezTo>
                <a:cubicBezTo>
                  <a:pt x="1288871" y="-7738"/>
                  <a:pt x="1652601" y="23069"/>
                  <a:pt x="1886662" y="0"/>
                </a:cubicBezTo>
                <a:cubicBezTo>
                  <a:pt x="2120723" y="-23069"/>
                  <a:pt x="2297815" y="9361"/>
                  <a:pt x="2420194" y="0"/>
                </a:cubicBezTo>
                <a:cubicBezTo>
                  <a:pt x="2542573" y="-9361"/>
                  <a:pt x="2735899" y="6026"/>
                  <a:pt x="2895168" y="0"/>
                </a:cubicBezTo>
                <a:cubicBezTo>
                  <a:pt x="3054437" y="-6026"/>
                  <a:pt x="3226408" y="5913"/>
                  <a:pt x="3428700" y="0"/>
                </a:cubicBezTo>
                <a:cubicBezTo>
                  <a:pt x="3630992" y="-5913"/>
                  <a:pt x="3902333" y="5490"/>
                  <a:pt x="4137908" y="0"/>
                </a:cubicBezTo>
                <a:cubicBezTo>
                  <a:pt x="4373483" y="-5490"/>
                  <a:pt x="4407847" y="8229"/>
                  <a:pt x="4671440" y="0"/>
                </a:cubicBezTo>
                <a:cubicBezTo>
                  <a:pt x="4935033" y="-8229"/>
                  <a:pt x="4918281" y="4732"/>
                  <a:pt x="5146414" y="0"/>
                </a:cubicBezTo>
                <a:cubicBezTo>
                  <a:pt x="5374547" y="-4732"/>
                  <a:pt x="5726276" y="39653"/>
                  <a:pt x="5966232" y="0"/>
                </a:cubicBezTo>
                <a:cubicBezTo>
                  <a:pt x="6004801" y="29668"/>
                  <a:pt x="6023988" y="62782"/>
                  <a:pt x="6076622" y="110390"/>
                </a:cubicBezTo>
                <a:cubicBezTo>
                  <a:pt x="6067144" y="262226"/>
                  <a:pt x="6064589" y="423463"/>
                  <a:pt x="6076622" y="535593"/>
                </a:cubicBezTo>
                <a:cubicBezTo>
                  <a:pt x="6088655" y="647723"/>
                  <a:pt x="6062053" y="790316"/>
                  <a:pt x="6076622" y="1015078"/>
                </a:cubicBezTo>
                <a:cubicBezTo>
                  <a:pt x="6029010" y="1057059"/>
                  <a:pt x="6013566" y="1086733"/>
                  <a:pt x="5970872" y="1120828"/>
                </a:cubicBezTo>
                <a:cubicBezTo>
                  <a:pt x="5666659" y="1142257"/>
                  <a:pt x="5589879" y="1136146"/>
                  <a:pt x="5260541" y="1120828"/>
                </a:cubicBezTo>
                <a:cubicBezTo>
                  <a:pt x="4931203" y="1105510"/>
                  <a:pt x="4928877" y="1115138"/>
                  <a:pt x="4608860" y="1120828"/>
                </a:cubicBezTo>
                <a:cubicBezTo>
                  <a:pt x="4288843" y="1126518"/>
                  <a:pt x="4157002" y="1101033"/>
                  <a:pt x="4015831" y="1120828"/>
                </a:cubicBezTo>
                <a:cubicBezTo>
                  <a:pt x="3874660" y="1140623"/>
                  <a:pt x="3628924" y="1109596"/>
                  <a:pt x="3305500" y="1120828"/>
                </a:cubicBezTo>
                <a:cubicBezTo>
                  <a:pt x="2982076" y="1132060"/>
                  <a:pt x="2807528" y="1105186"/>
                  <a:pt x="2653820" y="1120828"/>
                </a:cubicBezTo>
                <a:cubicBezTo>
                  <a:pt x="2500112" y="1136470"/>
                  <a:pt x="2232597" y="1118816"/>
                  <a:pt x="1884837" y="1120828"/>
                </a:cubicBezTo>
                <a:cubicBezTo>
                  <a:pt x="1537077" y="1122840"/>
                  <a:pt x="1449713" y="1156858"/>
                  <a:pt x="1115854" y="1120828"/>
                </a:cubicBezTo>
                <a:cubicBezTo>
                  <a:pt x="781995" y="1084798"/>
                  <a:pt x="423789" y="1120037"/>
                  <a:pt x="105750" y="1120828"/>
                </a:cubicBezTo>
                <a:cubicBezTo>
                  <a:pt x="61613" y="1071151"/>
                  <a:pt x="30862" y="1041525"/>
                  <a:pt x="0" y="1015078"/>
                </a:cubicBezTo>
                <a:cubicBezTo>
                  <a:pt x="16104" y="793211"/>
                  <a:pt x="20075" y="704941"/>
                  <a:pt x="0" y="553687"/>
                </a:cubicBezTo>
                <a:cubicBezTo>
                  <a:pt x="-20075" y="402433"/>
                  <a:pt x="-18508" y="292538"/>
                  <a:pt x="0" y="110390"/>
                </a:cubicBezTo>
                <a:cubicBezTo>
                  <a:pt x="45462" y="57834"/>
                  <a:pt x="81874" y="24341"/>
                  <a:pt x="110390" y="0"/>
                </a:cubicBezTo>
                <a:close/>
              </a:path>
              <a:path w="6076622" h="1120828" stroke="0" extrusionOk="0">
                <a:moveTo>
                  <a:pt x="110390" y="0"/>
                </a:moveTo>
                <a:cubicBezTo>
                  <a:pt x="316274" y="-26108"/>
                  <a:pt x="558635" y="6829"/>
                  <a:pt x="702481" y="0"/>
                </a:cubicBezTo>
                <a:cubicBezTo>
                  <a:pt x="846327" y="-6829"/>
                  <a:pt x="978759" y="7876"/>
                  <a:pt x="1177455" y="0"/>
                </a:cubicBezTo>
                <a:cubicBezTo>
                  <a:pt x="1376151" y="-7876"/>
                  <a:pt x="1730565" y="18756"/>
                  <a:pt x="1945220" y="0"/>
                </a:cubicBezTo>
                <a:cubicBezTo>
                  <a:pt x="2159875" y="-18756"/>
                  <a:pt x="2332346" y="2570"/>
                  <a:pt x="2537311" y="0"/>
                </a:cubicBezTo>
                <a:cubicBezTo>
                  <a:pt x="2742276" y="-2570"/>
                  <a:pt x="2848152" y="-11928"/>
                  <a:pt x="3129402" y="0"/>
                </a:cubicBezTo>
                <a:cubicBezTo>
                  <a:pt x="3410652" y="11928"/>
                  <a:pt x="3578454" y="25045"/>
                  <a:pt x="3897168" y="0"/>
                </a:cubicBezTo>
                <a:cubicBezTo>
                  <a:pt x="4215882" y="-25045"/>
                  <a:pt x="4164598" y="-13444"/>
                  <a:pt x="4430700" y="0"/>
                </a:cubicBezTo>
                <a:cubicBezTo>
                  <a:pt x="4696802" y="13444"/>
                  <a:pt x="4969658" y="3192"/>
                  <a:pt x="5198466" y="0"/>
                </a:cubicBezTo>
                <a:cubicBezTo>
                  <a:pt x="5427274" y="-3192"/>
                  <a:pt x="5708695" y="4343"/>
                  <a:pt x="5966232" y="0"/>
                </a:cubicBezTo>
                <a:cubicBezTo>
                  <a:pt x="6005898" y="49427"/>
                  <a:pt x="6052750" y="89733"/>
                  <a:pt x="6076622" y="110390"/>
                </a:cubicBezTo>
                <a:cubicBezTo>
                  <a:pt x="6090334" y="288616"/>
                  <a:pt x="6091280" y="437973"/>
                  <a:pt x="6076622" y="562734"/>
                </a:cubicBezTo>
                <a:cubicBezTo>
                  <a:pt x="6061964" y="687495"/>
                  <a:pt x="6097432" y="808446"/>
                  <a:pt x="6076622" y="1015078"/>
                </a:cubicBezTo>
                <a:cubicBezTo>
                  <a:pt x="6043084" y="1046638"/>
                  <a:pt x="5991501" y="1090668"/>
                  <a:pt x="5970872" y="1120828"/>
                </a:cubicBezTo>
                <a:cubicBezTo>
                  <a:pt x="5617041" y="1102117"/>
                  <a:pt x="5558804" y="1082535"/>
                  <a:pt x="5201889" y="1120828"/>
                </a:cubicBezTo>
                <a:cubicBezTo>
                  <a:pt x="4844974" y="1159121"/>
                  <a:pt x="4839204" y="1093923"/>
                  <a:pt x="4491558" y="1120828"/>
                </a:cubicBezTo>
                <a:cubicBezTo>
                  <a:pt x="4143912" y="1147733"/>
                  <a:pt x="4092312" y="1143722"/>
                  <a:pt x="3781226" y="1120828"/>
                </a:cubicBezTo>
                <a:cubicBezTo>
                  <a:pt x="3470140" y="1097934"/>
                  <a:pt x="3423327" y="1102038"/>
                  <a:pt x="3070895" y="1120828"/>
                </a:cubicBezTo>
                <a:cubicBezTo>
                  <a:pt x="2718463" y="1139618"/>
                  <a:pt x="2807217" y="1142889"/>
                  <a:pt x="2595168" y="1120828"/>
                </a:cubicBezTo>
                <a:cubicBezTo>
                  <a:pt x="2383119" y="1098767"/>
                  <a:pt x="2301382" y="1129199"/>
                  <a:pt x="2060791" y="1120828"/>
                </a:cubicBezTo>
                <a:cubicBezTo>
                  <a:pt x="1820200" y="1112457"/>
                  <a:pt x="1545569" y="1111852"/>
                  <a:pt x="1350459" y="1120828"/>
                </a:cubicBezTo>
                <a:cubicBezTo>
                  <a:pt x="1155349" y="1129804"/>
                  <a:pt x="1005279" y="1147939"/>
                  <a:pt x="757430" y="1120828"/>
                </a:cubicBezTo>
                <a:cubicBezTo>
                  <a:pt x="509581" y="1093717"/>
                  <a:pt x="242682" y="1119035"/>
                  <a:pt x="105750" y="1120828"/>
                </a:cubicBezTo>
                <a:cubicBezTo>
                  <a:pt x="57974" y="1081565"/>
                  <a:pt x="50252" y="1069800"/>
                  <a:pt x="0" y="1015078"/>
                </a:cubicBezTo>
                <a:cubicBezTo>
                  <a:pt x="-4211" y="819977"/>
                  <a:pt x="-13849" y="779868"/>
                  <a:pt x="0" y="589875"/>
                </a:cubicBezTo>
                <a:cubicBezTo>
                  <a:pt x="13849" y="399882"/>
                  <a:pt x="-2103" y="344148"/>
                  <a:pt x="0" y="110390"/>
                </a:cubicBezTo>
                <a:cubicBezTo>
                  <a:pt x="35888" y="68877"/>
                  <a:pt x="65898" y="51785"/>
                  <a:pt x="110390" y="0"/>
                </a:cubicBezTo>
                <a:close/>
              </a:path>
            </a:pathLst>
          </a:custGeom>
          <a:solidFill>
            <a:schemeClr val="accent2"/>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7000"/>
              </a:lnSpc>
              <a:spcAft>
                <a:spcPts val="800"/>
              </a:spcAft>
            </a:pPr>
            <a:r>
              <a:rPr lang="en-GB" sz="2800" b="0" dirty="0">
                <a:solidFill>
                  <a:schemeClr val="tx1"/>
                </a:solidFill>
              </a:rPr>
              <a:t>Activity-based design</a:t>
            </a:r>
          </a:p>
        </p:txBody>
      </p:sp>
      <p:sp>
        <p:nvSpPr>
          <p:cNvPr id="6" name="Rectangle: Top Corners Snipped 5">
            <a:extLst>
              <a:ext uri="{FF2B5EF4-FFF2-40B4-BE49-F238E27FC236}">
                <a16:creationId xmlns:a16="http://schemas.microsoft.com/office/drawing/2014/main" id="{50528613-27E7-4BAB-A120-716B2775C0CD}"/>
              </a:ext>
            </a:extLst>
          </p:cNvPr>
          <p:cNvSpPr/>
          <p:nvPr/>
        </p:nvSpPr>
        <p:spPr>
          <a:xfrm>
            <a:off x="631826" y="3649258"/>
            <a:ext cx="6076622" cy="1120828"/>
          </a:xfrm>
          <a:custGeom>
            <a:avLst/>
            <a:gdLst>
              <a:gd name="connsiteX0" fmla="*/ 110390 w 6076622"/>
              <a:gd name="connsiteY0" fmla="*/ 0 h 1120828"/>
              <a:gd name="connsiteX1" fmla="*/ 702481 w 6076622"/>
              <a:gd name="connsiteY1" fmla="*/ 0 h 1120828"/>
              <a:gd name="connsiteX2" fmla="*/ 1177455 w 6076622"/>
              <a:gd name="connsiteY2" fmla="*/ 0 h 1120828"/>
              <a:gd name="connsiteX3" fmla="*/ 1886662 w 6076622"/>
              <a:gd name="connsiteY3" fmla="*/ 0 h 1120828"/>
              <a:gd name="connsiteX4" fmla="*/ 2420194 w 6076622"/>
              <a:gd name="connsiteY4" fmla="*/ 0 h 1120828"/>
              <a:gd name="connsiteX5" fmla="*/ 2895168 w 6076622"/>
              <a:gd name="connsiteY5" fmla="*/ 0 h 1120828"/>
              <a:gd name="connsiteX6" fmla="*/ 3428700 w 6076622"/>
              <a:gd name="connsiteY6" fmla="*/ 0 h 1120828"/>
              <a:gd name="connsiteX7" fmla="*/ 4137908 w 6076622"/>
              <a:gd name="connsiteY7" fmla="*/ 0 h 1120828"/>
              <a:gd name="connsiteX8" fmla="*/ 4671440 w 6076622"/>
              <a:gd name="connsiteY8" fmla="*/ 0 h 1120828"/>
              <a:gd name="connsiteX9" fmla="*/ 5146414 w 6076622"/>
              <a:gd name="connsiteY9" fmla="*/ 0 h 1120828"/>
              <a:gd name="connsiteX10" fmla="*/ 5966232 w 6076622"/>
              <a:gd name="connsiteY10" fmla="*/ 0 h 1120828"/>
              <a:gd name="connsiteX11" fmla="*/ 6076622 w 6076622"/>
              <a:gd name="connsiteY11" fmla="*/ 110390 h 1120828"/>
              <a:gd name="connsiteX12" fmla="*/ 6076622 w 6076622"/>
              <a:gd name="connsiteY12" fmla="*/ 535593 h 1120828"/>
              <a:gd name="connsiteX13" fmla="*/ 6076622 w 6076622"/>
              <a:gd name="connsiteY13" fmla="*/ 1015078 h 1120828"/>
              <a:gd name="connsiteX14" fmla="*/ 5970872 w 6076622"/>
              <a:gd name="connsiteY14" fmla="*/ 1120828 h 1120828"/>
              <a:gd name="connsiteX15" fmla="*/ 5260541 w 6076622"/>
              <a:gd name="connsiteY15" fmla="*/ 1120828 h 1120828"/>
              <a:gd name="connsiteX16" fmla="*/ 4608860 w 6076622"/>
              <a:gd name="connsiteY16" fmla="*/ 1120828 h 1120828"/>
              <a:gd name="connsiteX17" fmla="*/ 4015831 w 6076622"/>
              <a:gd name="connsiteY17" fmla="*/ 1120828 h 1120828"/>
              <a:gd name="connsiteX18" fmla="*/ 3305500 w 6076622"/>
              <a:gd name="connsiteY18" fmla="*/ 1120828 h 1120828"/>
              <a:gd name="connsiteX19" fmla="*/ 2653820 w 6076622"/>
              <a:gd name="connsiteY19" fmla="*/ 1120828 h 1120828"/>
              <a:gd name="connsiteX20" fmla="*/ 1884837 w 6076622"/>
              <a:gd name="connsiteY20" fmla="*/ 1120828 h 1120828"/>
              <a:gd name="connsiteX21" fmla="*/ 1115854 w 6076622"/>
              <a:gd name="connsiteY21" fmla="*/ 1120828 h 1120828"/>
              <a:gd name="connsiteX22" fmla="*/ 105750 w 6076622"/>
              <a:gd name="connsiteY22" fmla="*/ 1120828 h 1120828"/>
              <a:gd name="connsiteX23" fmla="*/ 0 w 6076622"/>
              <a:gd name="connsiteY23" fmla="*/ 1015078 h 1120828"/>
              <a:gd name="connsiteX24" fmla="*/ 0 w 6076622"/>
              <a:gd name="connsiteY24" fmla="*/ 553687 h 1120828"/>
              <a:gd name="connsiteX25" fmla="*/ 0 w 6076622"/>
              <a:gd name="connsiteY25" fmla="*/ 110390 h 1120828"/>
              <a:gd name="connsiteX26" fmla="*/ 110390 w 6076622"/>
              <a:gd name="connsiteY26" fmla="*/ 0 h 11208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76622" h="1120828" fill="none" extrusionOk="0">
                <a:moveTo>
                  <a:pt x="110390" y="0"/>
                </a:moveTo>
                <a:cubicBezTo>
                  <a:pt x="287669" y="25288"/>
                  <a:pt x="513843" y="6686"/>
                  <a:pt x="702481" y="0"/>
                </a:cubicBezTo>
                <a:cubicBezTo>
                  <a:pt x="891119" y="-6686"/>
                  <a:pt x="1066039" y="7738"/>
                  <a:pt x="1177455" y="0"/>
                </a:cubicBezTo>
                <a:cubicBezTo>
                  <a:pt x="1288871" y="-7738"/>
                  <a:pt x="1652601" y="23069"/>
                  <a:pt x="1886662" y="0"/>
                </a:cubicBezTo>
                <a:cubicBezTo>
                  <a:pt x="2120723" y="-23069"/>
                  <a:pt x="2297815" y="9361"/>
                  <a:pt x="2420194" y="0"/>
                </a:cubicBezTo>
                <a:cubicBezTo>
                  <a:pt x="2542573" y="-9361"/>
                  <a:pt x="2735899" y="6026"/>
                  <a:pt x="2895168" y="0"/>
                </a:cubicBezTo>
                <a:cubicBezTo>
                  <a:pt x="3054437" y="-6026"/>
                  <a:pt x="3226408" y="5913"/>
                  <a:pt x="3428700" y="0"/>
                </a:cubicBezTo>
                <a:cubicBezTo>
                  <a:pt x="3630992" y="-5913"/>
                  <a:pt x="3902333" y="5490"/>
                  <a:pt x="4137908" y="0"/>
                </a:cubicBezTo>
                <a:cubicBezTo>
                  <a:pt x="4373483" y="-5490"/>
                  <a:pt x="4407847" y="8229"/>
                  <a:pt x="4671440" y="0"/>
                </a:cubicBezTo>
                <a:cubicBezTo>
                  <a:pt x="4935033" y="-8229"/>
                  <a:pt x="4918281" y="4732"/>
                  <a:pt x="5146414" y="0"/>
                </a:cubicBezTo>
                <a:cubicBezTo>
                  <a:pt x="5374547" y="-4732"/>
                  <a:pt x="5726276" y="39653"/>
                  <a:pt x="5966232" y="0"/>
                </a:cubicBezTo>
                <a:cubicBezTo>
                  <a:pt x="6004801" y="29668"/>
                  <a:pt x="6023988" y="62782"/>
                  <a:pt x="6076622" y="110390"/>
                </a:cubicBezTo>
                <a:cubicBezTo>
                  <a:pt x="6067144" y="262226"/>
                  <a:pt x="6064589" y="423463"/>
                  <a:pt x="6076622" y="535593"/>
                </a:cubicBezTo>
                <a:cubicBezTo>
                  <a:pt x="6088655" y="647723"/>
                  <a:pt x="6062053" y="790316"/>
                  <a:pt x="6076622" y="1015078"/>
                </a:cubicBezTo>
                <a:cubicBezTo>
                  <a:pt x="6029010" y="1057059"/>
                  <a:pt x="6013566" y="1086733"/>
                  <a:pt x="5970872" y="1120828"/>
                </a:cubicBezTo>
                <a:cubicBezTo>
                  <a:pt x="5666659" y="1142257"/>
                  <a:pt x="5589879" y="1136146"/>
                  <a:pt x="5260541" y="1120828"/>
                </a:cubicBezTo>
                <a:cubicBezTo>
                  <a:pt x="4931203" y="1105510"/>
                  <a:pt x="4928877" y="1115138"/>
                  <a:pt x="4608860" y="1120828"/>
                </a:cubicBezTo>
                <a:cubicBezTo>
                  <a:pt x="4288843" y="1126518"/>
                  <a:pt x="4157002" y="1101033"/>
                  <a:pt x="4015831" y="1120828"/>
                </a:cubicBezTo>
                <a:cubicBezTo>
                  <a:pt x="3874660" y="1140623"/>
                  <a:pt x="3628924" y="1109596"/>
                  <a:pt x="3305500" y="1120828"/>
                </a:cubicBezTo>
                <a:cubicBezTo>
                  <a:pt x="2982076" y="1132060"/>
                  <a:pt x="2807528" y="1105186"/>
                  <a:pt x="2653820" y="1120828"/>
                </a:cubicBezTo>
                <a:cubicBezTo>
                  <a:pt x="2500112" y="1136470"/>
                  <a:pt x="2232597" y="1118816"/>
                  <a:pt x="1884837" y="1120828"/>
                </a:cubicBezTo>
                <a:cubicBezTo>
                  <a:pt x="1537077" y="1122840"/>
                  <a:pt x="1449713" y="1156858"/>
                  <a:pt x="1115854" y="1120828"/>
                </a:cubicBezTo>
                <a:cubicBezTo>
                  <a:pt x="781995" y="1084798"/>
                  <a:pt x="423789" y="1120037"/>
                  <a:pt x="105750" y="1120828"/>
                </a:cubicBezTo>
                <a:cubicBezTo>
                  <a:pt x="61613" y="1071151"/>
                  <a:pt x="30862" y="1041525"/>
                  <a:pt x="0" y="1015078"/>
                </a:cubicBezTo>
                <a:cubicBezTo>
                  <a:pt x="16104" y="793211"/>
                  <a:pt x="20075" y="704941"/>
                  <a:pt x="0" y="553687"/>
                </a:cubicBezTo>
                <a:cubicBezTo>
                  <a:pt x="-20075" y="402433"/>
                  <a:pt x="-18508" y="292538"/>
                  <a:pt x="0" y="110390"/>
                </a:cubicBezTo>
                <a:cubicBezTo>
                  <a:pt x="45462" y="57834"/>
                  <a:pt x="81874" y="24341"/>
                  <a:pt x="110390" y="0"/>
                </a:cubicBezTo>
                <a:close/>
              </a:path>
              <a:path w="6076622" h="1120828" stroke="0" extrusionOk="0">
                <a:moveTo>
                  <a:pt x="110390" y="0"/>
                </a:moveTo>
                <a:cubicBezTo>
                  <a:pt x="316274" y="-26108"/>
                  <a:pt x="558635" y="6829"/>
                  <a:pt x="702481" y="0"/>
                </a:cubicBezTo>
                <a:cubicBezTo>
                  <a:pt x="846327" y="-6829"/>
                  <a:pt x="978759" y="7876"/>
                  <a:pt x="1177455" y="0"/>
                </a:cubicBezTo>
                <a:cubicBezTo>
                  <a:pt x="1376151" y="-7876"/>
                  <a:pt x="1730565" y="18756"/>
                  <a:pt x="1945220" y="0"/>
                </a:cubicBezTo>
                <a:cubicBezTo>
                  <a:pt x="2159875" y="-18756"/>
                  <a:pt x="2332346" y="2570"/>
                  <a:pt x="2537311" y="0"/>
                </a:cubicBezTo>
                <a:cubicBezTo>
                  <a:pt x="2742276" y="-2570"/>
                  <a:pt x="2848152" y="-11928"/>
                  <a:pt x="3129402" y="0"/>
                </a:cubicBezTo>
                <a:cubicBezTo>
                  <a:pt x="3410652" y="11928"/>
                  <a:pt x="3578454" y="25045"/>
                  <a:pt x="3897168" y="0"/>
                </a:cubicBezTo>
                <a:cubicBezTo>
                  <a:pt x="4215882" y="-25045"/>
                  <a:pt x="4164598" y="-13444"/>
                  <a:pt x="4430700" y="0"/>
                </a:cubicBezTo>
                <a:cubicBezTo>
                  <a:pt x="4696802" y="13444"/>
                  <a:pt x="4969658" y="3192"/>
                  <a:pt x="5198466" y="0"/>
                </a:cubicBezTo>
                <a:cubicBezTo>
                  <a:pt x="5427274" y="-3192"/>
                  <a:pt x="5708695" y="4343"/>
                  <a:pt x="5966232" y="0"/>
                </a:cubicBezTo>
                <a:cubicBezTo>
                  <a:pt x="6005898" y="49427"/>
                  <a:pt x="6052750" y="89733"/>
                  <a:pt x="6076622" y="110390"/>
                </a:cubicBezTo>
                <a:cubicBezTo>
                  <a:pt x="6090334" y="288616"/>
                  <a:pt x="6091280" y="437973"/>
                  <a:pt x="6076622" y="562734"/>
                </a:cubicBezTo>
                <a:cubicBezTo>
                  <a:pt x="6061964" y="687495"/>
                  <a:pt x="6097432" y="808446"/>
                  <a:pt x="6076622" y="1015078"/>
                </a:cubicBezTo>
                <a:cubicBezTo>
                  <a:pt x="6043084" y="1046638"/>
                  <a:pt x="5991501" y="1090668"/>
                  <a:pt x="5970872" y="1120828"/>
                </a:cubicBezTo>
                <a:cubicBezTo>
                  <a:pt x="5617041" y="1102117"/>
                  <a:pt x="5558804" y="1082535"/>
                  <a:pt x="5201889" y="1120828"/>
                </a:cubicBezTo>
                <a:cubicBezTo>
                  <a:pt x="4844974" y="1159121"/>
                  <a:pt x="4839204" y="1093923"/>
                  <a:pt x="4491558" y="1120828"/>
                </a:cubicBezTo>
                <a:cubicBezTo>
                  <a:pt x="4143912" y="1147733"/>
                  <a:pt x="4092312" y="1143722"/>
                  <a:pt x="3781226" y="1120828"/>
                </a:cubicBezTo>
                <a:cubicBezTo>
                  <a:pt x="3470140" y="1097934"/>
                  <a:pt x="3423327" y="1102038"/>
                  <a:pt x="3070895" y="1120828"/>
                </a:cubicBezTo>
                <a:cubicBezTo>
                  <a:pt x="2718463" y="1139618"/>
                  <a:pt x="2807217" y="1142889"/>
                  <a:pt x="2595168" y="1120828"/>
                </a:cubicBezTo>
                <a:cubicBezTo>
                  <a:pt x="2383119" y="1098767"/>
                  <a:pt x="2301382" y="1129199"/>
                  <a:pt x="2060791" y="1120828"/>
                </a:cubicBezTo>
                <a:cubicBezTo>
                  <a:pt x="1820200" y="1112457"/>
                  <a:pt x="1545569" y="1111852"/>
                  <a:pt x="1350459" y="1120828"/>
                </a:cubicBezTo>
                <a:cubicBezTo>
                  <a:pt x="1155349" y="1129804"/>
                  <a:pt x="1005279" y="1147939"/>
                  <a:pt x="757430" y="1120828"/>
                </a:cubicBezTo>
                <a:cubicBezTo>
                  <a:pt x="509581" y="1093717"/>
                  <a:pt x="242682" y="1119035"/>
                  <a:pt x="105750" y="1120828"/>
                </a:cubicBezTo>
                <a:cubicBezTo>
                  <a:pt x="57974" y="1081565"/>
                  <a:pt x="50252" y="1069800"/>
                  <a:pt x="0" y="1015078"/>
                </a:cubicBezTo>
                <a:cubicBezTo>
                  <a:pt x="-4211" y="819977"/>
                  <a:pt x="-13849" y="779868"/>
                  <a:pt x="0" y="589875"/>
                </a:cubicBezTo>
                <a:cubicBezTo>
                  <a:pt x="13849" y="399882"/>
                  <a:pt x="-2103" y="344148"/>
                  <a:pt x="0" y="110390"/>
                </a:cubicBezTo>
                <a:cubicBezTo>
                  <a:pt x="35888" y="68877"/>
                  <a:pt x="65898" y="51785"/>
                  <a:pt x="110390" y="0"/>
                </a:cubicBezTo>
                <a:close/>
              </a:path>
            </a:pathLst>
          </a:custGeom>
          <a:solidFill>
            <a:schemeClr val="accent2"/>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7000"/>
              </a:lnSpc>
              <a:spcAft>
                <a:spcPts val="800"/>
              </a:spcAft>
            </a:pPr>
            <a:r>
              <a:rPr lang="en-GB" sz="2800" b="0">
                <a:solidFill>
                  <a:schemeClr val="tx1"/>
                </a:solidFill>
              </a:rPr>
              <a:t>Coverage</a:t>
            </a:r>
          </a:p>
        </p:txBody>
      </p:sp>
      <p:sp>
        <p:nvSpPr>
          <p:cNvPr id="7" name="Rectangle: Top Corners Snipped 6">
            <a:extLst>
              <a:ext uri="{FF2B5EF4-FFF2-40B4-BE49-F238E27FC236}">
                <a16:creationId xmlns:a16="http://schemas.microsoft.com/office/drawing/2014/main" id="{21155D52-8BAD-4453-99E3-44F48628867D}"/>
              </a:ext>
            </a:extLst>
          </p:cNvPr>
          <p:cNvSpPr/>
          <p:nvPr/>
        </p:nvSpPr>
        <p:spPr>
          <a:xfrm>
            <a:off x="631826" y="5088317"/>
            <a:ext cx="6076622" cy="1120828"/>
          </a:xfrm>
          <a:custGeom>
            <a:avLst/>
            <a:gdLst>
              <a:gd name="connsiteX0" fmla="*/ 110390 w 6076622"/>
              <a:gd name="connsiteY0" fmla="*/ 0 h 1120828"/>
              <a:gd name="connsiteX1" fmla="*/ 702481 w 6076622"/>
              <a:gd name="connsiteY1" fmla="*/ 0 h 1120828"/>
              <a:gd name="connsiteX2" fmla="*/ 1177455 w 6076622"/>
              <a:gd name="connsiteY2" fmla="*/ 0 h 1120828"/>
              <a:gd name="connsiteX3" fmla="*/ 1886662 w 6076622"/>
              <a:gd name="connsiteY3" fmla="*/ 0 h 1120828"/>
              <a:gd name="connsiteX4" fmla="*/ 2420194 w 6076622"/>
              <a:gd name="connsiteY4" fmla="*/ 0 h 1120828"/>
              <a:gd name="connsiteX5" fmla="*/ 2895168 w 6076622"/>
              <a:gd name="connsiteY5" fmla="*/ 0 h 1120828"/>
              <a:gd name="connsiteX6" fmla="*/ 3428700 w 6076622"/>
              <a:gd name="connsiteY6" fmla="*/ 0 h 1120828"/>
              <a:gd name="connsiteX7" fmla="*/ 4137908 w 6076622"/>
              <a:gd name="connsiteY7" fmla="*/ 0 h 1120828"/>
              <a:gd name="connsiteX8" fmla="*/ 4671440 w 6076622"/>
              <a:gd name="connsiteY8" fmla="*/ 0 h 1120828"/>
              <a:gd name="connsiteX9" fmla="*/ 5146414 w 6076622"/>
              <a:gd name="connsiteY9" fmla="*/ 0 h 1120828"/>
              <a:gd name="connsiteX10" fmla="*/ 5966232 w 6076622"/>
              <a:gd name="connsiteY10" fmla="*/ 0 h 1120828"/>
              <a:gd name="connsiteX11" fmla="*/ 6076622 w 6076622"/>
              <a:gd name="connsiteY11" fmla="*/ 110390 h 1120828"/>
              <a:gd name="connsiteX12" fmla="*/ 6076622 w 6076622"/>
              <a:gd name="connsiteY12" fmla="*/ 535593 h 1120828"/>
              <a:gd name="connsiteX13" fmla="*/ 6076622 w 6076622"/>
              <a:gd name="connsiteY13" fmla="*/ 1015078 h 1120828"/>
              <a:gd name="connsiteX14" fmla="*/ 5970872 w 6076622"/>
              <a:gd name="connsiteY14" fmla="*/ 1120828 h 1120828"/>
              <a:gd name="connsiteX15" fmla="*/ 5260541 w 6076622"/>
              <a:gd name="connsiteY15" fmla="*/ 1120828 h 1120828"/>
              <a:gd name="connsiteX16" fmla="*/ 4608860 w 6076622"/>
              <a:gd name="connsiteY16" fmla="*/ 1120828 h 1120828"/>
              <a:gd name="connsiteX17" fmla="*/ 4015831 w 6076622"/>
              <a:gd name="connsiteY17" fmla="*/ 1120828 h 1120828"/>
              <a:gd name="connsiteX18" fmla="*/ 3305500 w 6076622"/>
              <a:gd name="connsiteY18" fmla="*/ 1120828 h 1120828"/>
              <a:gd name="connsiteX19" fmla="*/ 2653820 w 6076622"/>
              <a:gd name="connsiteY19" fmla="*/ 1120828 h 1120828"/>
              <a:gd name="connsiteX20" fmla="*/ 1884837 w 6076622"/>
              <a:gd name="connsiteY20" fmla="*/ 1120828 h 1120828"/>
              <a:gd name="connsiteX21" fmla="*/ 1115854 w 6076622"/>
              <a:gd name="connsiteY21" fmla="*/ 1120828 h 1120828"/>
              <a:gd name="connsiteX22" fmla="*/ 105750 w 6076622"/>
              <a:gd name="connsiteY22" fmla="*/ 1120828 h 1120828"/>
              <a:gd name="connsiteX23" fmla="*/ 0 w 6076622"/>
              <a:gd name="connsiteY23" fmla="*/ 1015078 h 1120828"/>
              <a:gd name="connsiteX24" fmla="*/ 0 w 6076622"/>
              <a:gd name="connsiteY24" fmla="*/ 553687 h 1120828"/>
              <a:gd name="connsiteX25" fmla="*/ 0 w 6076622"/>
              <a:gd name="connsiteY25" fmla="*/ 110390 h 1120828"/>
              <a:gd name="connsiteX26" fmla="*/ 110390 w 6076622"/>
              <a:gd name="connsiteY26" fmla="*/ 0 h 11208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76622" h="1120828" fill="none" extrusionOk="0">
                <a:moveTo>
                  <a:pt x="110390" y="0"/>
                </a:moveTo>
                <a:cubicBezTo>
                  <a:pt x="287669" y="25288"/>
                  <a:pt x="513843" y="6686"/>
                  <a:pt x="702481" y="0"/>
                </a:cubicBezTo>
                <a:cubicBezTo>
                  <a:pt x="891119" y="-6686"/>
                  <a:pt x="1066039" y="7738"/>
                  <a:pt x="1177455" y="0"/>
                </a:cubicBezTo>
                <a:cubicBezTo>
                  <a:pt x="1288871" y="-7738"/>
                  <a:pt x="1652601" y="23069"/>
                  <a:pt x="1886662" y="0"/>
                </a:cubicBezTo>
                <a:cubicBezTo>
                  <a:pt x="2120723" y="-23069"/>
                  <a:pt x="2297815" y="9361"/>
                  <a:pt x="2420194" y="0"/>
                </a:cubicBezTo>
                <a:cubicBezTo>
                  <a:pt x="2542573" y="-9361"/>
                  <a:pt x="2735899" y="6026"/>
                  <a:pt x="2895168" y="0"/>
                </a:cubicBezTo>
                <a:cubicBezTo>
                  <a:pt x="3054437" y="-6026"/>
                  <a:pt x="3226408" y="5913"/>
                  <a:pt x="3428700" y="0"/>
                </a:cubicBezTo>
                <a:cubicBezTo>
                  <a:pt x="3630992" y="-5913"/>
                  <a:pt x="3902333" y="5490"/>
                  <a:pt x="4137908" y="0"/>
                </a:cubicBezTo>
                <a:cubicBezTo>
                  <a:pt x="4373483" y="-5490"/>
                  <a:pt x="4407847" y="8229"/>
                  <a:pt x="4671440" y="0"/>
                </a:cubicBezTo>
                <a:cubicBezTo>
                  <a:pt x="4935033" y="-8229"/>
                  <a:pt x="4918281" y="4732"/>
                  <a:pt x="5146414" y="0"/>
                </a:cubicBezTo>
                <a:cubicBezTo>
                  <a:pt x="5374547" y="-4732"/>
                  <a:pt x="5726276" y="39653"/>
                  <a:pt x="5966232" y="0"/>
                </a:cubicBezTo>
                <a:cubicBezTo>
                  <a:pt x="6004801" y="29668"/>
                  <a:pt x="6023988" y="62782"/>
                  <a:pt x="6076622" y="110390"/>
                </a:cubicBezTo>
                <a:cubicBezTo>
                  <a:pt x="6067144" y="262226"/>
                  <a:pt x="6064589" y="423463"/>
                  <a:pt x="6076622" y="535593"/>
                </a:cubicBezTo>
                <a:cubicBezTo>
                  <a:pt x="6088655" y="647723"/>
                  <a:pt x="6062053" y="790316"/>
                  <a:pt x="6076622" y="1015078"/>
                </a:cubicBezTo>
                <a:cubicBezTo>
                  <a:pt x="6029010" y="1057059"/>
                  <a:pt x="6013566" y="1086733"/>
                  <a:pt x="5970872" y="1120828"/>
                </a:cubicBezTo>
                <a:cubicBezTo>
                  <a:pt x="5666659" y="1142257"/>
                  <a:pt x="5589879" y="1136146"/>
                  <a:pt x="5260541" y="1120828"/>
                </a:cubicBezTo>
                <a:cubicBezTo>
                  <a:pt x="4931203" y="1105510"/>
                  <a:pt x="4928877" y="1115138"/>
                  <a:pt x="4608860" y="1120828"/>
                </a:cubicBezTo>
                <a:cubicBezTo>
                  <a:pt x="4288843" y="1126518"/>
                  <a:pt x="4157002" y="1101033"/>
                  <a:pt x="4015831" y="1120828"/>
                </a:cubicBezTo>
                <a:cubicBezTo>
                  <a:pt x="3874660" y="1140623"/>
                  <a:pt x="3628924" y="1109596"/>
                  <a:pt x="3305500" y="1120828"/>
                </a:cubicBezTo>
                <a:cubicBezTo>
                  <a:pt x="2982076" y="1132060"/>
                  <a:pt x="2807528" y="1105186"/>
                  <a:pt x="2653820" y="1120828"/>
                </a:cubicBezTo>
                <a:cubicBezTo>
                  <a:pt x="2500112" y="1136470"/>
                  <a:pt x="2232597" y="1118816"/>
                  <a:pt x="1884837" y="1120828"/>
                </a:cubicBezTo>
                <a:cubicBezTo>
                  <a:pt x="1537077" y="1122840"/>
                  <a:pt x="1449713" y="1156858"/>
                  <a:pt x="1115854" y="1120828"/>
                </a:cubicBezTo>
                <a:cubicBezTo>
                  <a:pt x="781995" y="1084798"/>
                  <a:pt x="423789" y="1120037"/>
                  <a:pt x="105750" y="1120828"/>
                </a:cubicBezTo>
                <a:cubicBezTo>
                  <a:pt x="61613" y="1071151"/>
                  <a:pt x="30862" y="1041525"/>
                  <a:pt x="0" y="1015078"/>
                </a:cubicBezTo>
                <a:cubicBezTo>
                  <a:pt x="16104" y="793211"/>
                  <a:pt x="20075" y="704941"/>
                  <a:pt x="0" y="553687"/>
                </a:cubicBezTo>
                <a:cubicBezTo>
                  <a:pt x="-20075" y="402433"/>
                  <a:pt x="-18508" y="292538"/>
                  <a:pt x="0" y="110390"/>
                </a:cubicBezTo>
                <a:cubicBezTo>
                  <a:pt x="45462" y="57834"/>
                  <a:pt x="81874" y="24341"/>
                  <a:pt x="110390" y="0"/>
                </a:cubicBezTo>
                <a:close/>
              </a:path>
              <a:path w="6076622" h="1120828" stroke="0" extrusionOk="0">
                <a:moveTo>
                  <a:pt x="110390" y="0"/>
                </a:moveTo>
                <a:cubicBezTo>
                  <a:pt x="316274" y="-26108"/>
                  <a:pt x="558635" y="6829"/>
                  <a:pt x="702481" y="0"/>
                </a:cubicBezTo>
                <a:cubicBezTo>
                  <a:pt x="846327" y="-6829"/>
                  <a:pt x="978759" y="7876"/>
                  <a:pt x="1177455" y="0"/>
                </a:cubicBezTo>
                <a:cubicBezTo>
                  <a:pt x="1376151" y="-7876"/>
                  <a:pt x="1730565" y="18756"/>
                  <a:pt x="1945220" y="0"/>
                </a:cubicBezTo>
                <a:cubicBezTo>
                  <a:pt x="2159875" y="-18756"/>
                  <a:pt x="2332346" y="2570"/>
                  <a:pt x="2537311" y="0"/>
                </a:cubicBezTo>
                <a:cubicBezTo>
                  <a:pt x="2742276" y="-2570"/>
                  <a:pt x="2848152" y="-11928"/>
                  <a:pt x="3129402" y="0"/>
                </a:cubicBezTo>
                <a:cubicBezTo>
                  <a:pt x="3410652" y="11928"/>
                  <a:pt x="3578454" y="25045"/>
                  <a:pt x="3897168" y="0"/>
                </a:cubicBezTo>
                <a:cubicBezTo>
                  <a:pt x="4215882" y="-25045"/>
                  <a:pt x="4164598" y="-13444"/>
                  <a:pt x="4430700" y="0"/>
                </a:cubicBezTo>
                <a:cubicBezTo>
                  <a:pt x="4696802" y="13444"/>
                  <a:pt x="4969658" y="3192"/>
                  <a:pt x="5198466" y="0"/>
                </a:cubicBezTo>
                <a:cubicBezTo>
                  <a:pt x="5427274" y="-3192"/>
                  <a:pt x="5708695" y="4343"/>
                  <a:pt x="5966232" y="0"/>
                </a:cubicBezTo>
                <a:cubicBezTo>
                  <a:pt x="6005898" y="49427"/>
                  <a:pt x="6052750" y="89733"/>
                  <a:pt x="6076622" y="110390"/>
                </a:cubicBezTo>
                <a:cubicBezTo>
                  <a:pt x="6090334" y="288616"/>
                  <a:pt x="6091280" y="437973"/>
                  <a:pt x="6076622" y="562734"/>
                </a:cubicBezTo>
                <a:cubicBezTo>
                  <a:pt x="6061964" y="687495"/>
                  <a:pt x="6097432" y="808446"/>
                  <a:pt x="6076622" y="1015078"/>
                </a:cubicBezTo>
                <a:cubicBezTo>
                  <a:pt x="6043084" y="1046638"/>
                  <a:pt x="5991501" y="1090668"/>
                  <a:pt x="5970872" y="1120828"/>
                </a:cubicBezTo>
                <a:cubicBezTo>
                  <a:pt x="5617041" y="1102117"/>
                  <a:pt x="5558804" y="1082535"/>
                  <a:pt x="5201889" y="1120828"/>
                </a:cubicBezTo>
                <a:cubicBezTo>
                  <a:pt x="4844974" y="1159121"/>
                  <a:pt x="4839204" y="1093923"/>
                  <a:pt x="4491558" y="1120828"/>
                </a:cubicBezTo>
                <a:cubicBezTo>
                  <a:pt x="4143912" y="1147733"/>
                  <a:pt x="4092312" y="1143722"/>
                  <a:pt x="3781226" y="1120828"/>
                </a:cubicBezTo>
                <a:cubicBezTo>
                  <a:pt x="3470140" y="1097934"/>
                  <a:pt x="3423327" y="1102038"/>
                  <a:pt x="3070895" y="1120828"/>
                </a:cubicBezTo>
                <a:cubicBezTo>
                  <a:pt x="2718463" y="1139618"/>
                  <a:pt x="2807217" y="1142889"/>
                  <a:pt x="2595168" y="1120828"/>
                </a:cubicBezTo>
                <a:cubicBezTo>
                  <a:pt x="2383119" y="1098767"/>
                  <a:pt x="2301382" y="1129199"/>
                  <a:pt x="2060791" y="1120828"/>
                </a:cubicBezTo>
                <a:cubicBezTo>
                  <a:pt x="1820200" y="1112457"/>
                  <a:pt x="1545569" y="1111852"/>
                  <a:pt x="1350459" y="1120828"/>
                </a:cubicBezTo>
                <a:cubicBezTo>
                  <a:pt x="1155349" y="1129804"/>
                  <a:pt x="1005279" y="1147939"/>
                  <a:pt x="757430" y="1120828"/>
                </a:cubicBezTo>
                <a:cubicBezTo>
                  <a:pt x="509581" y="1093717"/>
                  <a:pt x="242682" y="1119035"/>
                  <a:pt x="105750" y="1120828"/>
                </a:cubicBezTo>
                <a:cubicBezTo>
                  <a:pt x="57974" y="1081565"/>
                  <a:pt x="50252" y="1069800"/>
                  <a:pt x="0" y="1015078"/>
                </a:cubicBezTo>
                <a:cubicBezTo>
                  <a:pt x="-4211" y="819977"/>
                  <a:pt x="-13849" y="779868"/>
                  <a:pt x="0" y="589875"/>
                </a:cubicBezTo>
                <a:cubicBezTo>
                  <a:pt x="13849" y="399882"/>
                  <a:pt x="-2103" y="344148"/>
                  <a:pt x="0" y="110390"/>
                </a:cubicBezTo>
                <a:cubicBezTo>
                  <a:pt x="35888" y="68877"/>
                  <a:pt x="65898" y="51785"/>
                  <a:pt x="110390" y="0"/>
                </a:cubicBezTo>
                <a:close/>
              </a:path>
            </a:pathLst>
          </a:custGeom>
          <a:solidFill>
            <a:schemeClr val="accent2"/>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7000"/>
              </a:lnSpc>
              <a:spcAft>
                <a:spcPts val="800"/>
              </a:spcAft>
            </a:pPr>
            <a:r>
              <a:rPr lang="en-GB" sz="2800" b="0">
                <a:solidFill>
                  <a:schemeClr val="tx1"/>
                </a:solidFill>
              </a:rPr>
              <a:t>Isolated units of work</a:t>
            </a:r>
          </a:p>
        </p:txBody>
      </p:sp>
      <p:sp>
        <p:nvSpPr>
          <p:cNvPr id="8" name="Rectangle: Top Corners Snipped 7">
            <a:extLst>
              <a:ext uri="{FF2B5EF4-FFF2-40B4-BE49-F238E27FC236}">
                <a16:creationId xmlns:a16="http://schemas.microsoft.com/office/drawing/2014/main" id="{FCE8E227-E899-40C8-874B-9549F2F3D657}"/>
              </a:ext>
            </a:extLst>
          </p:cNvPr>
          <p:cNvSpPr/>
          <p:nvPr/>
        </p:nvSpPr>
        <p:spPr>
          <a:xfrm>
            <a:off x="7118218" y="2210199"/>
            <a:ext cx="4435607" cy="3998945"/>
          </a:xfrm>
          <a:prstGeom prst="snip2SameRect">
            <a:avLst>
              <a:gd name="adj1" fmla="val 9849"/>
              <a:gd name="adj2" fmla="val 943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srgbClr val="FFFFFF"/>
                </a:solidFill>
                <a:effectLst/>
                <a:uLnTx/>
                <a:uFillTx/>
                <a:latin typeface="Arial" panose="020B0604020202020204"/>
                <a:ea typeface="+mn-ea"/>
                <a:cs typeface="+mn-cs"/>
              </a:rPr>
              <a:t>     </a:t>
            </a:r>
          </a:p>
        </p:txBody>
      </p:sp>
      <p:sp>
        <p:nvSpPr>
          <p:cNvPr id="9" name="TextBox 8">
            <a:extLst>
              <a:ext uri="{FF2B5EF4-FFF2-40B4-BE49-F238E27FC236}">
                <a16:creationId xmlns:a16="http://schemas.microsoft.com/office/drawing/2014/main" id="{0572C564-7315-4E1D-90F1-FC391D6755B2}"/>
              </a:ext>
            </a:extLst>
          </p:cNvPr>
          <p:cNvSpPr txBox="1"/>
          <p:nvPr/>
        </p:nvSpPr>
        <p:spPr>
          <a:xfrm>
            <a:off x="7802924" y="2470550"/>
            <a:ext cx="3750902" cy="400757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srgbClr val="000000"/>
                </a:solidFill>
                <a:effectLst/>
                <a:uLnTx/>
                <a:uFillTx/>
                <a:latin typeface="Arial" panose="020B0604020202020204"/>
                <a:ea typeface="+mn-ea"/>
                <a:cs typeface="+mn-cs"/>
              </a:rPr>
              <a:t>Reflect: </a:t>
            </a:r>
          </a:p>
          <a:p>
            <a:pPr>
              <a:lnSpc>
                <a:spcPct val="107000"/>
              </a:lnSpc>
              <a:spcAft>
                <a:spcPts val="800"/>
              </a:spcAft>
            </a:pPr>
            <a:r>
              <a:rPr lang="en-GB" sz="2400"/>
              <a:t>Have you fallen into one of the curriculum pitfalls?</a:t>
            </a:r>
          </a:p>
          <a:p>
            <a:pPr>
              <a:lnSpc>
                <a:spcPct val="107000"/>
              </a:lnSpc>
              <a:spcAft>
                <a:spcPts val="800"/>
              </a:spcAft>
            </a:pPr>
            <a:r>
              <a:rPr lang="en-GB" sz="2400"/>
              <a:t>If yes, why was this and what was the impact on you and your pupils? </a:t>
            </a:r>
          </a:p>
          <a:p>
            <a:pPr>
              <a:lnSpc>
                <a:spcPct val="107000"/>
              </a:lnSpc>
              <a:spcAft>
                <a:spcPts val="800"/>
              </a:spcAft>
            </a:pPr>
            <a:r>
              <a:rPr lang="en-GB" sz="2400"/>
              <a:t>If no, what prevented this from happening?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10" name="Graphic 25">
            <a:extLst>
              <a:ext uri="{FF2B5EF4-FFF2-40B4-BE49-F238E27FC236}">
                <a16:creationId xmlns:a16="http://schemas.microsoft.com/office/drawing/2014/main" id="{AEDF8B38-0562-4A3F-A1D0-84CC48C8BB3A}"/>
              </a:ext>
            </a:extLst>
          </p:cNvPr>
          <p:cNvSpPr/>
          <p:nvPr/>
        </p:nvSpPr>
        <p:spPr>
          <a:xfrm>
            <a:off x="7286789" y="2410441"/>
            <a:ext cx="516134" cy="834134"/>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11" name="Graphic 25">
            <a:extLst>
              <a:ext uri="{FF2B5EF4-FFF2-40B4-BE49-F238E27FC236}">
                <a16:creationId xmlns:a16="http://schemas.microsoft.com/office/drawing/2014/main" id="{EBAB9F5A-FD56-4AA6-9240-C35AD2E7AC80}"/>
              </a:ext>
            </a:extLst>
          </p:cNvPr>
          <p:cNvSpPr/>
          <p:nvPr/>
        </p:nvSpPr>
        <p:spPr>
          <a:xfrm>
            <a:off x="6909216" y="2429228"/>
            <a:ext cx="516134" cy="834134"/>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spTree>
    <p:extLst>
      <p:ext uri="{BB962C8B-B14F-4D97-AF65-F5344CB8AC3E}">
        <p14:creationId xmlns:p14="http://schemas.microsoft.com/office/powerpoint/2010/main" val="1984204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p:bldP spid="10" grpId="0" animBg="1"/>
      <p:bldP spid="1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5E79D2A-4CFA-434A-B792-6087B69DE64C}"/>
              </a:ext>
            </a:extLst>
          </p:cNvPr>
          <p:cNvSpPr>
            <a:spLocks noGrp="1"/>
          </p:cNvSpPr>
          <p:nvPr>
            <p:ph type="title"/>
          </p:nvPr>
        </p:nvSpPr>
        <p:spPr/>
        <p:txBody>
          <a:bodyPr/>
          <a:lstStyle/>
          <a:p>
            <a:r>
              <a:rPr lang="en-GB"/>
              <a:t>Building complex mental models</a:t>
            </a:r>
          </a:p>
        </p:txBody>
      </p:sp>
      <p:sp>
        <p:nvSpPr>
          <p:cNvPr id="63" name="Rectangle: Top Corners Snipped 62">
            <a:extLst>
              <a:ext uri="{FF2B5EF4-FFF2-40B4-BE49-F238E27FC236}">
                <a16:creationId xmlns:a16="http://schemas.microsoft.com/office/drawing/2014/main" id="{1BF0B692-5E07-44DF-8D1F-F9E9D7DF999A}"/>
              </a:ext>
            </a:extLst>
          </p:cNvPr>
          <p:cNvSpPr/>
          <p:nvPr/>
        </p:nvSpPr>
        <p:spPr>
          <a:xfrm>
            <a:off x="476250" y="1786760"/>
            <a:ext cx="6484315" cy="2082386"/>
          </a:xfrm>
          <a:prstGeom prst="snip2SameRect">
            <a:avLst>
              <a:gd name="adj1" fmla="val 9849"/>
              <a:gd name="adj2" fmla="val 9435"/>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200" b="1">
                <a:solidFill>
                  <a:schemeClr val="tx1"/>
                </a:solidFill>
              </a:rPr>
              <a:t>Inflexible knowledge </a:t>
            </a:r>
            <a:r>
              <a:rPr lang="en-GB" sz="3200">
                <a:solidFill>
                  <a:schemeClr val="tx1"/>
                </a:solidFill>
              </a:rPr>
              <a:t>– knowledge that is tied to the surface features of a concept </a:t>
            </a:r>
          </a:p>
        </p:txBody>
      </p:sp>
      <p:sp>
        <p:nvSpPr>
          <p:cNvPr id="65" name="Rectangle: Top Corners Snipped 64">
            <a:extLst>
              <a:ext uri="{FF2B5EF4-FFF2-40B4-BE49-F238E27FC236}">
                <a16:creationId xmlns:a16="http://schemas.microsoft.com/office/drawing/2014/main" id="{A5397D38-7C64-45C1-ACF9-5161E83F0678}"/>
              </a:ext>
            </a:extLst>
          </p:cNvPr>
          <p:cNvSpPr/>
          <p:nvPr/>
        </p:nvSpPr>
        <p:spPr>
          <a:xfrm>
            <a:off x="476250" y="4225586"/>
            <a:ext cx="6484315" cy="2082386"/>
          </a:xfrm>
          <a:prstGeom prst="snip2SameRect">
            <a:avLst>
              <a:gd name="adj1" fmla="val 9849"/>
              <a:gd name="adj2" fmla="val 9435"/>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3200" b="1" dirty="0">
              <a:solidFill>
                <a:schemeClr val="tx1"/>
              </a:solidFill>
            </a:endParaRPr>
          </a:p>
          <a:p>
            <a:r>
              <a:rPr lang="en-GB" sz="3200" b="1" dirty="0">
                <a:solidFill>
                  <a:schemeClr val="tx1"/>
                </a:solidFill>
              </a:rPr>
              <a:t>Flexible knowledge </a:t>
            </a:r>
            <a:r>
              <a:rPr lang="en-GB" sz="3200" dirty="0">
                <a:solidFill>
                  <a:schemeClr val="tx1"/>
                </a:solidFill>
              </a:rPr>
              <a:t>– knowledge that is applied out of context</a:t>
            </a:r>
          </a:p>
          <a:p>
            <a:endParaRPr lang="en-GB" sz="3200" dirty="0">
              <a:solidFill>
                <a:schemeClr val="tx1"/>
              </a:solidFill>
            </a:endParaRPr>
          </a:p>
        </p:txBody>
      </p:sp>
      <p:sp>
        <p:nvSpPr>
          <p:cNvPr id="61" name="Rectangle: Top Corners Snipped 60">
            <a:extLst>
              <a:ext uri="{FF2B5EF4-FFF2-40B4-BE49-F238E27FC236}">
                <a16:creationId xmlns:a16="http://schemas.microsoft.com/office/drawing/2014/main" id="{8A7AEBD1-33FD-4478-8044-D7384B775DF0}"/>
              </a:ext>
            </a:extLst>
          </p:cNvPr>
          <p:cNvSpPr/>
          <p:nvPr/>
        </p:nvSpPr>
        <p:spPr>
          <a:xfrm>
            <a:off x="7388722" y="1786760"/>
            <a:ext cx="4165104" cy="4521212"/>
          </a:xfrm>
          <a:custGeom>
            <a:avLst/>
            <a:gdLst>
              <a:gd name="connsiteX0" fmla="*/ 410221 w 4165104"/>
              <a:gd name="connsiteY0" fmla="*/ 0 h 4521212"/>
              <a:gd name="connsiteX1" fmla="*/ 978814 w 4165104"/>
              <a:gd name="connsiteY1" fmla="*/ 0 h 4521212"/>
              <a:gd name="connsiteX2" fmla="*/ 1681193 w 4165104"/>
              <a:gd name="connsiteY2" fmla="*/ 0 h 4521212"/>
              <a:gd name="connsiteX3" fmla="*/ 2249785 w 4165104"/>
              <a:gd name="connsiteY3" fmla="*/ 0 h 4521212"/>
              <a:gd name="connsiteX4" fmla="*/ 2952164 w 4165104"/>
              <a:gd name="connsiteY4" fmla="*/ 0 h 4521212"/>
              <a:gd name="connsiteX5" fmla="*/ 3754883 w 4165104"/>
              <a:gd name="connsiteY5" fmla="*/ 0 h 4521212"/>
              <a:gd name="connsiteX6" fmla="*/ 4165104 w 4165104"/>
              <a:gd name="connsiteY6" fmla="*/ 410221 h 4521212"/>
              <a:gd name="connsiteX7" fmla="*/ 4165104 w 4165104"/>
              <a:gd name="connsiteY7" fmla="*/ 992710 h 4521212"/>
              <a:gd name="connsiteX8" fmla="*/ 4165104 w 4165104"/>
              <a:gd name="connsiteY8" fmla="*/ 1649559 h 4521212"/>
              <a:gd name="connsiteX9" fmla="*/ 4165104 w 4165104"/>
              <a:gd name="connsiteY9" fmla="*/ 2194867 h 4521212"/>
              <a:gd name="connsiteX10" fmla="*/ 4165104 w 4165104"/>
              <a:gd name="connsiteY10" fmla="*/ 2814536 h 4521212"/>
              <a:gd name="connsiteX11" fmla="*/ 4165104 w 4165104"/>
              <a:gd name="connsiteY11" fmla="*/ 3471385 h 4521212"/>
              <a:gd name="connsiteX12" fmla="*/ 4165104 w 4165104"/>
              <a:gd name="connsiteY12" fmla="*/ 4128234 h 4521212"/>
              <a:gd name="connsiteX13" fmla="*/ 3772126 w 4165104"/>
              <a:gd name="connsiteY13" fmla="*/ 4521212 h 4521212"/>
              <a:gd name="connsiteX14" fmla="*/ 3096296 w 4165104"/>
              <a:gd name="connsiteY14" fmla="*/ 4521212 h 4521212"/>
              <a:gd name="connsiteX15" fmla="*/ 2420467 w 4165104"/>
              <a:gd name="connsiteY15" fmla="*/ 4521212 h 4521212"/>
              <a:gd name="connsiteX16" fmla="*/ 1744637 w 4165104"/>
              <a:gd name="connsiteY16" fmla="*/ 4521212 h 4521212"/>
              <a:gd name="connsiteX17" fmla="*/ 1068808 w 4165104"/>
              <a:gd name="connsiteY17" fmla="*/ 4521212 h 4521212"/>
              <a:gd name="connsiteX18" fmla="*/ 392978 w 4165104"/>
              <a:gd name="connsiteY18" fmla="*/ 4521212 h 4521212"/>
              <a:gd name="connsiteX19" fmla="*/ 0 w 4165104"/>
              <a:gd name="connsiteY19" fmla="*/ 4128234 h 4521212"/>
              <a:gd name="connsiteX20" fmla="*/ 0 w 4165104"/>
              <a:gd name="connsiteY20" fmla="*/ 3471385 h 4521212"/>
              <a:gd name="connsiteX21" fmla="*/ 0 w 4165104"/>
              <a:gd name="connsiteY21" fmla="*/ 2851716 h 4521212"/>
              <a:gd name="connsiteX22" fmla="*/ 0 w 4165104"/>
              <a:gd name="connsiteY22" fmla="*/ 2157687 h 4521212"/>
              <a:gd name="connsiteX23" fmla="*/ 0 w 4165104"/>
              <a:gd name="connsiteY23" fmla="*/ 1575198 h 4521212"/>
              <a:gd name="connsiteX24" fmla="*/ 0 w 4165104"/>
              <a:gd name="connsiteY24" fmla="*/ 1029890 h 4521212"/>
              <a:gd name="connsiteX25" fmla="*/ 0 w 4165104"/>
              <a:gd name="connsiteY25" fmla="*/ 410221 h 4521212"/>
              <a:gd name="connsiteX26" fmla="*/ 410221 w 4165104"/>
              <a:gd name="connsiteY26" fmla="*/ 0 h 4521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165104" h="4521212" fill="none" extrusionOk="0">
                <a:moveTo>
                  <a:pt x="410221" y="0"/>
                </a:moveTo>
                <a:cubicBezTo>
                  <a:pt x="572052" y="15200"/>
                  <a:pt x="732074" y="1624"/>
                  <a:pt x="978814" y="0"/>
                </a:cubicBezTo>
                <a:cubicBezTo>
                  <a:pt x="1225554" y="-1624"/>
                  <a:pt x="1428902" y="-18711"/>
                  <a:pt x="1681193" y="0"/>
                </a:cubicBezTo>
                <a:cubicBezTo>
                  <a:pt x="1933484" y="18711"/>
                  <a:pt x="1993642" y="-12530"/>
                  <a:pt x="2249785" y="0"/>
                </a:cubicBezTo>
                <a:cubicBezTo>
                  <a:pt x="2505928" y="12530"/>
                  <a:pt x="2793944" y="16569"/>
                  <a:pt x="2952164" y="0"/>
                </a:cubicBezTo>
                <a:cubicBezTo>
                  <a:pt x="3110384" y="-16569"/>
                  <a:pt x="3484249" y="562"/>
                  <a:pt x="3754883" y="0"/>
                </a:cubicBezTo>
                <a:cubicBezTo>
                  <a:pt x="3922931" y="160692"/>
                  <a:pt x="4075063" y="292540"/>
                  <a:pt x="4165104" y="410221"/>
                </a:cubicBezTo>
                <a:cubicBezTo>
                  <a:pt x="4181196" y="661827"/>
                  <a:pt x="4188133" y="818421"/>
                  <a:pt x="4165104" y="992710"/>
                </a:cubicBezTo>
                <a:cubicBezTo>
                  <a:pt x="4142075" y="1166999"/>
                  <a:pt x="4162434" y="1435258"/>
                  <a:pt x="4165104" y="1649559"/>
                </a:cubicBezTo>
                <a:cubicBezTo>
                  <a:pt x="4167774" y="1863860"/>
                  <a:pt x="4139272" y="2031133"/>
                  <a:pt x="4165104" y="2194867"/>
                </a:cubicBezTo>
                <a:cubicBezTo>
                  <a:pt x="4190936" y="2358601"/>
                  <a:pt x="4184172" y="2644408"/>
                  <a:pt x="4165104" y="2814536"/>
                </a:cubicBezTo>
                <a:cubicBezTo>
                  <a:pt x="4146036" y="2984664"/>
                  <a:pt x="4185616" y="3322524"/>
                  <a:pt x="4165104" y="3471385"/>
                </a:cubicBezTo>
                <a:cubicBezTo>
                  <a:pt x="4144592" y="3620246"/>
                  <a:pt x="4192239" y="3950803"/>
                  <a:pt x="4165104" y="4128234"/>
                </a:cubicBezTo>
                <a:cubicBezTo>
                  <a:pt x="4050191" y="4212277"/>
                  <a:pt x="3877371" y="4448529"/>
                  <a:pt x="3772126" y="4521212"/>
                </a:cubicBezTo>
                <a:cubicBezTo>
                  <a:pt x="3453497" y="4533399"/>
                  <a:pt x="3237750" y="4507257"/>
                  <a:pt x="3096296" y="4521212"/>
                </a:cubicBezTo>
                <a:cubicBezTo>
                  <a:pt x="2954842" y="4535168"/>
                  <a:pt x="2681956" y="4501989"/>
                  <a:pt x="2420467" y="4521212"/>
                </a:cubicBezTo>
                <a:cubicBezTo>
                  <a:pt x="2158978" y="4540435"/>
                  <a:pt x="1918564" y="4543526"/>
                  <a:pt x="1744637" y="4521212"/>
                </a:cubicBezTo>
                <a:cubicBezTo>
                  <a:pt x="1570710" y="4498899"/>
                  <a:pt x="1346186" y="4542111"/>
                  <a:pt x="1068808" y="4521212"/>
                </a:cubicBezTo>
                <a:cubicBezTo>
                  <a:pt x="791430" y="4500313"/>
                  <a:pt x="608002" y="4543691"/>
                  <a:pt x="392978" y="4521212"/>
                </a:cubicBezTo>
                <a:cubicBezTo>
                  <a:pt x="294478" y="4447538"/>
                  <a:pt x="175461" y="4283992"/>
                  <a:pt x="0" y="4128234"/>
                </a:cubicBezTo>
                <a:cubicBezTo>
                  <a:pt x="3673" y="3953494"/>
                  <a:pt x="11625" y="3666379"/>
                  <a:pt x="0" y="3471385"/>
                </a:cubicBezTo>
                <a:cubicBezTo>
                  <a:pt x="-11625" y="3276391"/>
                  <a:pt x="15670" y="3146591"/>
                  <a:pt x="0" y="2851716"/>
                </a:cubicBezTo>
                <a:cubicBezTo>
                  <a:pt x="-15670" y="2556841"/>
                  <a:pt x="28547" y="2404508"/>
                  <a:pt x="0" y="2157687"/>
                </a:cubicBezTo>
                <a:cubicBezTo>
                  <a:pt x="-28547" y="1910866"/>
                  <a:pt x="28427" y="1811186"/>
                  <a:pt x="0" y="1575198"/>
                </a:cubicBezTo>
                <a:cubicBezTo>
                  <a:pt x="-28427" y="1339210"/>
                  <a:pt x="-19290" y="1152177"/>
                  <a:pt x="0" y="1029890"/>
                </a:cubicBezTo>
                <a:cubicBezTo>
                  <a:pt x="19290" y="907603"/>
                  <a:pt x="-3275" y="660826"/>
                  <a:pt x="0" y="410221"/>
                </a:cubicBezTo>
                <a:cubicBezTo>
                  <a:pt x="124597" y="261368"/>
                  <a:pt x="313745" y="84533"/>
                  <a:pt x="410221" y="0"/>
                </a:cubicBezTo>
                <a:close/>
              </a:path>
              <a:path w="4165104" h="4521212" stroke="0" extrusionOk="0">
                <a:moveTo>
                  <a:pt x="410221" y="0"/>
                </a:moveTo>
                <a:cubicBezTo>
                  <a:pt x="693304" y="-2058"/>
                  <a:pt x="863938" y="24734"/>
                  <a:pt x="1045707" y="0"/>
                </a:cubicBezTo>
                <a:cubicBezTo>
                  <a:pt x="1227476" y="-24734"/>
                  <a:pt x="1456696" y="19767"/>
                  <a:pt x="1614299" y="0"/>
                </a:cubicBezTo>
                <a:cubicBezTo>
                  <a:pt x="1771902" y="-19767"/>
                  <a:pt x="2025433" y="-30369"/>
                  <a:pt x="2350125" y="0"/>
                </a:cubicBezTo>
                <a:cubicBezTo>
                  <a:pt x="2674817" y="30369"/>
                  <a:pt x="2780465" y="-18126"/>
                  <a:pt x="2985611" y="0"/>
                </a:cubicBezTo>
                <a:cubicBezTo>
                  <a:pt x="3190757" y="18126"/>
                  <a:pt x="3534762" y="36489"/>
                  <a:pt x="3754883" y="0"/>
                </a:cubicBezTo>
                <a:cubicBezTo>
                  <a:pt x="3834322" y="112252"/>
                  <a:pt x="4008624" y="222005"/>
                  <a:pt x="4165104" y="410221"/>
                </a:cubicBezTo>
                <a:cubicBezTo>
                  <a:pt x="4186524" y="564722"/>
                  <a:pt x="4188334" y="817946"/>
                  <a:pt x="4165104" y="1029890"/>
                </a:cubicBezTo>
                <a:cubicBezTo>
                  <a:pt x="4141874" y="1241834"/>
                  <a:pt x="4136097" y="1433964"/>
                  <a:pt x="4165104" y="1723919"/>
                </a:cubicBezTo>
                <a:cubicBezTo>
                  <a:pt x="4194111" y="2013874"/>
                  <a:pt x="4178912" y="2051250"/>
                  <a:pt x="4165104" y="2232047"/>
                </a:cubicBezTo>
                <a:cubicBezTo>
                  <a:pt x="4151296" y="2412844"/>
                  <a:pt x="4183625" y="2583712"/>
                  <a:pt x="4165104" y="2851716"/>
                </a:cubicBezTo>
                <a:cubicBezTo>
                  <a:pt x="4146583" y="3119720"/>
                  <a:pt x="4156477" y="3188550"/>
                  <a:pt x="4165104" y="3471385"/>
                </a:cubicBezTo>
                <a:cubicBezTo>
                  <a:pt x="4173731" y="3754220"/>
                  <a:pt x="4140292" y="3958234"/>
                  <a:pt x="4165104" y="4128234"/>
                </a:cubicBezTo>
                <a:cubicBezTo>
                  <a:pt x="4016343" y="4300874"/>
                  <a:pt x="3905316" y="4386978"/>
                  <a:pt x="3772126" y="4521212"/>
                </a:cubicBezTo>
                <a:cubicBezTo>
                  <a:pt x="3403039" y="4500970"/>
                  <a:pt x="3237469" y="4489740"/>
                  <a:pt x="3028713" y="4521212"/>
                </a:cubicBezTo>
                <a:cubicBezTo>
                  <a:pt x="2819957" y="4552684"/>
                  <a:pt x="2605140" y="4555095"/>
                  <a:pt x="2319092" y="4521212"/>
                </a:cubicBezTo>
                <a:cubicBezTo>
                  <a:pt x="2033044" y="4487329"/>
                  <a:pt x="1832405" y="4525403"/>
                  <a:pt x="1609471" y="4521212"/>
                </a:cubicBezTo>
                <a:cubicBezTo>
                  <a:pt x="1386537" y="4517021"/>
                  <a:pt x="847814" y="4547308"/>
                  <a:pt x="392978" y="4521212"/>
                </a:cubicBezTo>
                <a:cubicBezTo>
                  <a:pt x="222940" y="4360350"/>
                  <a:pt x="173108" y="4286151"/>
                  <a:pt x="0" y="4128234"/>
                </a:cubicBezTo>
                <a:cubicBezTo>
                  <a:pt x="9205" y="3946292"/>
                  <a:pt x="-9272" y="3587706"/>
                  <a:pt x="0" y="3434205"/>
                </a:cubicBezTo>
                <a:cubicBezTo>
                  <a:pt x="9272" y="3280704"/>
                  <a:pt x="14752" y="2953360"/>
                  <a:pt x="0" y="2740176"/>
                </a:cubicBezTo>
                <a:cubicBezTo>
                  <a:pt x="-14752" y="2526992"/>
                  <a:pt x="-6245" y="2281743"/>
                  <a:pt x="0" y="2120507"/>
                </a:cubicBezTo>
                <a:cubicBezTo>
                  <a:pt x="6245" y="1959271"/>
                  <a:pt x="-8100" y="1815149"/>
                  <a:pt x="0" y="1538018"/>
                </a:cubicBezTo>
                <a:cubicBezTo>
                  <a:pt x="8100" y="1260887"/>
                  <a:pt x="359" y="1239096"/>
                  <a:pt x="0" y="1029890"/>
                </a:cubicBezTo>
                <a:cubicBezTo>
                  <a:pt x="-359" y="820684"/>
                  <a:pt x="-22144" y="675506"/>
                  <a:pt x="0" y="410221"/>
                </a:cubicBezTo>
                <a:cubicBezTo>
                  <a:pt x="79342" y="306038"/>
                  <a:pt x="246823" y="150103"/>
                  <a:pt x="410221" y="0"/>
                </a:cubicBezTo>
                <a:close/>
              </a:path>
            </a:pathLst>
          </a:custGeom>
          <a:solidFill>
            <a:schemeClr val="bg2"/>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7000"/>
              </a:lnSpc>
              <a:spcAft>
                <a:spcPts val="800"/>
              </a:spcAft>
            </a:pPr>
            <a:endParaRPr lang="en-GB" sz="2400" b="0" strike="noStrike">
              <a:solidFill>
                <a:schemeClr val="tx1"/>
              </a:solidFill>
            </a:endParaRPr>
          </a:p>
        </p:txBody>
      </p:sp>
      <p:sp>
        <p:nvSpPr>
          <p:cNvPr id="64" name="TextBox 63">
            <a:extLst>
              <a:ext uri="{FF2B5EF4-FFF2-40B4-BE49-F238E27FC236}">
                <a16:creationId xmlns:a16="http://schemas.microsoft.com/office/drawing/2014/main" id="{05C36224-E1A1-4C7B-BF38-589F92459660}"/>
              </a:ext>
            </a:extLst>
          </p:cNvPr>
          <p:cNvSpPr txBox="1"/>
          <p:nvPr/>
        </p:nvSpPr>
        <p:spPr>
          <a:xfrm>
            <a:off x="8085645" y="2036607"/>
            <a:ext cx="3444367" cy="3838487"/>
          </a:xfrm>
          <a:prstGeom prst="rect">
            <a:avLst/>
          </a:prstGeom>
          <a:noFill/>
        </p:spPr>
        <p:txBody>
          <a:bodyPr wrap="square" rtlCol="0">
            <a:spAutoFit/>
          </a:bodyPr>
          <a:lstStyle/>
          <a:p>
            <a:pPr>
              <a:lnSpc>
                <a:spcPct val="107000"/>
              </a:lnSpc>
              <a:spcAft>
                <a:spcPts val="800"/>
              </a:spcAft>
            </a:pPr>
            <a:r>
              <a:rPr lang="en-GB" sz="2400" b="1" dirty="0">
                <a:solidFill>
                  <a:schemeClr val="tx1"/>
                </a:solidFill>
              </a:rPr>
              <a:t>Reflect:</a:t>
            </a:r>
          </a:p>
          <a:p>
            <a:pPr>
              <a:lnSpc>
                <a:spcPct val="107000"/>
              </a:lnSpc>
              <a:spcAft>
                <a:spcPts val="800"/>
              </a:spcAft>
            </a:pPr>
            <a:r>
              <a:rPr lang="en-GB" sz="2400" dirty="0">
                <a:solidFill>
                  <a:schemeClr val="tx1"/>
                </a:solidFill>
              </a:rPr>
              <a:t>T</a:t>
            </a:r>
            <a:r>
              <a:rPr lang="en-GB" sz="2400" strike="noStrike" dirty="0">
                <a:solidFill>
                  <a:schemeClr val="tx1"/>
                </a:solidFill>
              </a:rPr>
              <a:t>hink of a time when you noticed pupils transfer their knowledge between different contexts.</a:t>
            </a:r>
          </a:p>
          <a:p>
            <a:pPr>
              <a:lnSpc>
                <a:spcPct val="107000"/>
              </a:lnSpc>
              <a:spcAft>
                <a:spcPts val="800"/>
              </a:spcAft>
            </a:pPr>
            <a:r>
              <a:rPr lang="en-GB" sz="2400" b="0" strike="noStrike" dirty="0">
                <a:solidFill>
                  <a:schemeClr val="tx1"/>
                </a:solidFill>
              </a:rPr>
              <a:t>What did you do to facilitate this?</a:t>
            </a:r>
          </a:p>
          <a:p>
            <a:endParaRPr lang="en-GB" dirty="0"/>
          </a:p>
        </p:txBody>
      </p:sp>
      <p:grpSp>
        <p:nvGrpSpPr>
          <p:cNvPr id="66" name="Group 65">
            <a:extLst>
              <a:ext uri="{FF2B5EF4-FFF2-40B4-BE49-F238E27FC236}">
                <a16:creationId xmlns:a16="http://schemas.microsoft.com/office/drawing/2014/main" id="{C0508CA3-5844-4249-9A12-0CD06D4586AF}"/>
              </a:ext>
            </a:extLst>
          </p:cNvPr>
          <p:cNvGrpSpPr/>
          <p:nvPr/>
        </p:nvGrpSpPr>
        <p:grpSpPr>
          <a:xfrm>
            <a:off x="7192356" y="2018586"/>
            <a:ext cx="893289" cy="852155"/>
            <a:chOff x="652648" y="4259558"/>
            <a:chExt cx="1098577" cy="1174050"/>
          </a:xfrm>
        </p:grpSpPr>
        <p:sp>
          <p:nvSpPr>
            <p:cNvPr id="67" name="Graphic 25">
              <a:extLst>
                <a:ext uri="{FF2B5EF4-FFF2-40B4-BE49-F238E27FC236}">
                  <a16:creationId xmlns:a16="http://schemas.microsoft.com/office/drawing/2014/main" id="{699099D2-1D57-476B-9C06-1EF860457BE7}"/>
                </a:ext>
              </a:extLst>
            </p:cNvPr>
            <p:cNvSpPr/>
            <p:nvPr/>
          </p:nvSpPr>
          <p:spPr>
            <a:xfrm>
              <a:off x="652648" y="4284386"/>
              <a:ext cx="635863" cy="1149222"/>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68" name="Graphic 25">
              <a:extLst>
                <a:ext uri="{FF2B5EF4-FFF2-40B4-BE49-F238E27FC236}">
                  <a16:creationId xmlns:a16="http://schemas.microsoft.com/office/drawing/2014/main" id="{36F52670-7574-4D25-9800-3AC5F7CB6DD8}"/>
                </a:ext>
              </a:extLst>
            </p:cNvPr>
            <p:cNvSpPr/>
            <p:nvPr/>
          </p:nvSpPr>
          <p:spPr>
            <a:xfrm>
              <a:off x="1115362" y="4259558"/>
              <a:ext cx="635863" cy="1149222"/>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grpSp>
      <p:sp>
        <p:nvSpPr>
          <p:cNvPr id="11" name="Slide Number Placeholder 2">
            <a:extLst>
              <a:ext uri="{FF2B5EF4-FFF2-40B4-BE49-F238E27FC236}">
                <a16:creationId xmlns:a16="http://schemas.microsoft.com/office/drawing/2014/main" id="{AEDC9B7C-8D82-4E3D-8469-7E5D94CAE214}"/>
              </a:ext>
            </a:extLst>
          </p:cNvPr>
          <p:cNvSpPr>
            <a:spLocks noGrp="1"/>
          </p:cNvSpPr>
          <p:nvPr>
            <p:ph type="sldNum" sz="quarter" idx="12"/>
          </p:nvPr>
        </p:nvSpPr>
        <p:spPr>
          <a:xfrm>
            <a:off x="10932510" y="6401178"/>
            <a:ext cx="807025" cy="153888"/>
          </a:xfrm>
        </p:spPr>
        <p:txBody>
          <a:bodyPr/>
          <a:lstStyle/>
          <a:p>
            <a:fld id="{6B6EFD66-0F65-0C43-B4F5-A9CE99357F25}" type="slidenum">
              <a:rPr lang="en-GB" smtClean="0"/>
              <a:t>9</a:t>
            </a:fld>
            <a:endParaRPr lang="en-GB"/>
          </a:p>
        </p:txBody>
      </p:sp>
    </p:spTree>
    <p:extLst>
      <p:ext uri="{BB962C8B-B14F-4D97-AF65-F5344CB8AC3E}">
        <p14:creationId xmlns:p14="http://schemas.microsoft.com/office/powerpoint/2010/main" val="2837312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3"/>
                                        </p:tgtEl>
                                        <p:attrNameLst>
                                          <p:attrName>style.visibility</p:attrName>
                                        </p:attrNameLst>
                                      </p:cBhvr>
                                      <p:to>
                                        <p:strVal val="visible"/>
                                      </p:to>
                                    </p:set>
                                    <p:animEffect transition="in" filter="fade">
                                      <p:cBhvr>
                                        <p:cTn id="7" dur="750"/>
                                        <p:tgtEl>
                                          <p:spTgt spid="6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5"/>
                                        </p:tgtEl>
                                        <p:attrNameLst>
                                          <p:attrName>style.visibility</p:attrName>
                                        </p:attrNameLst>
                                      </p:cBhvr>
                                      <p:to>
                                        <p:strVal val="visible"/>
                                      </p:to>
                                    </p:set>
                                    <p:animEffect transition="in" filter="fade">
                                      <p:cBhvr>
                                        <p:cTn id="12" dur="750"/>
                                        <p:tgtEl>
                                          <p:spTgt spid="6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1"/>
                                        </p:tgtEl>
                                        <p:attrNameLst>
                                          <p:attrName>style.visibility</p:attrName>
                                        </p:attrNameLst>
                                      </p:cBhvr>
                                      <p:to>
                                        <p:strVal val="visible"/>
                                      </p:to>
                                    </p:set>
                                    <p:animEffect transition="in" filter="fade">
                                      <p:cBhvr>
                                        <p:cTn id="17" dur="750"/>
                                        <p:tgtEl>
                                          <p:spTgt spid="61"/>
                                        </p:tgtEl>
                                      </p:cBhvr>
                                    </p:animEffect>
                                  </p:childTnLst>
                                </p:cTn>
                              </p:par>
                              <p:par>
                                <p:cTn id="18" presetID="10" presetClass="entr" presetSubtype="0" fill="hold" nodeType="withEffect">
                                  <p:stCondLst>
                                    <p:cond delay="0"/>
                                  </p:stCondLst>
                                  <p:childTnLst>
                                    <p:set>
                                      <p:cBhvr>
                                        <p:cTn id="19" dur="1" fill="hold">
                                          <p:stCondLst>
                                            <p:cond delay="0"/>
                                          </p:stCondLst>
                                        </p:cTn>
                                        <p:tgtEl>
                                          <p:spTgt spid="66"/>
                                        </p:tgtEl>
                                        <p:attrNameLst>
                                          <p:attrName>style.visibility</p:attrName>
                                        </p:attrNameLst>
                                      </p:cBhvr>
                                      <p:to>
                                        <p:strVal val="visible"/>
                                      </p:to>
                                    </p:set>
                                    <p:animEffect transition="in" filter="fade">
                                      <p:cBhvr>
                                        <p:cTn id="20" dur="750"/>
                                        <p:tgtEl>
                                          <p:spTgt spid="6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64"/>
                                        </p:tgtEl>
                                        <p:attrNameLst>
                                          <p:attrName>style.visibility</p:attrName>
                                        </p:attrNameLst>
                                      </p:cBhvr>
                                      <p:to>
                                        <p:strVal val="visible"/>
                                      </p:to>
                                    </p:set>
                                    <p:animEffect transition="in" filter="fade">
                                      <p:cBhvr>
                                        <p:cTn id="23" dur="75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animBg="1"/>
      <p:bldP spid="65" grpId="0" animBg="1"/>
      <p:bldP spid="61" grpId="0" animBg="1"/>
      <p:bldP spid="6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E2400E-6D1D-443A-BA10-3E694F97BB01}"/>
              </a:ext>
            </a:extLst>
          </p:cNvPr>
          <p:cNvSpPr>
            <a:spLocks noGrp="1"/>
          </p:cNvSpPr>
          <p:nvPr>
            <p:ph type="title"/>
          </p:nvPr>
        </p:nvSpPr>
        <p:spPr>
          <a:xfrm>
            <a:off x="635000" y="580426"/>
            <a:ext cx="10921999" cy="852155"/>
          </a:xfrm>
        </p:spPr>
        <p:txBody>
          <a:bodyPr/>
          <a:lstStyle/>
          <a:p>
            <a:r>
              <a:rPr lang="en-GB"/>
              <a:t>Coherent curriculum </a:t>
            </a:r>
          </a:p>
        </p:txBody>
      </p:sp>
      <p:sp>
        <p:nvSpPr>
          <p:cNvPr id="4" name="Slide Number Placeholder 3">
            <a:extLst>
              <a:ext uri="{FF2B5EF4-FFF2-40B4-BE49-F238E27FC236}">
                <a16:creationId xmlns:a16="http://schemas.microsoft.com/office/drawing/2014/main" id="{17DF8385-5AB4-4134-A13D-FD87196E4FBC}"/>
              </a:ext>
            </a:extLst>
          </p:cNvPr>
          <p:cNvSpPr>
            <a:spLocks noGrp="1"/>
          </p:cNvSpPr>
          <p:nvPr>
            <p:ph type="sldNum" sz="quarter" idx="12"/>
          </p:nvPr>
        </p:nvSpPr>
        <p:spPr/>
        <p:txBody>
          <a:bodyPr/>
          <a:lstStyle/>
          <a:p>
            <a:fld id="{6B6EFD66-0F65-0C43-B4F5-A9CE99357F25}" type="slidenum">
              <a:rPr lang="en-GB" smtClean="0"/>
              <a:t>10</a:t>
            </a:fld>
            <a:endParaRPr lang="en-GB"/>
          </a:p>
        </p:txBody>
      </p:sp>
      <p:sp>
        <p:nvSpPr>
          <p:cNvPr id="36" name="Rectangle: Top Corners Snipped 35">
            <a:extLst>
              <a:ext uri="{FF2B5EF4-FFF2-40B4-BE49-F238E27FC236}">
                <a16:creationId xmlns:a16="http://schemas.microsoft.com/office/drawing/2014/main" id="{44E32B8A-A069-47CA-B0F3-1E989F46B66F}"/>
              </a:ext>
            </a:extLst>
          </p:cNvPr>
          <p:cNvSpPr/>
          <p:nvPr/>
        </p:nvSpPr>
        <p:spPr>
          <a:xfrm>
            <a:off x="4251960" y="1822014"/>
            <a:ext cx="6912570" cy="1120828"/>
          </a:xfrm>
          <a:custGeom>
            <a:avLst/>
            <a:gdLst>
              <a:gd name="connsiteX0" fmla="*/ 110390 w 6912570"/>
              <a:gd name="connsiteY0" fmla="*/ 0 h 1120828"/>
              <a:gd name="connsiteX1" fmla="*/ 779569 w 6912570"/>
              <a:gd name="connsiteY1" fmla="*/ 0 h 1120828"/>
              <a:gd name="connsiteX2" fmla="*/ 1314912 w 6912570"/>
              <a:gd name="connsiteY2" fmla="*/ 0 h 1120828"/>
              <a:gd name="connsiteX3" fmla="*/ 1783338 w 6912570"/>
              <a:gd name="connsiteY3" fmla="*/ 0 h 1120828"/>
              <a:gd name="connsiteX4" fmla="*/ 2318681 w 6912570"/>
              <a:gd name="connsiteY4" fmla="*/ 0 h 1120828"/>
              <a:gd name="connsiteX5" fmla="*/ 3054778 w 6912570"/>
              <a:gd name="connsiteY5" fmla="*/ 0 h 1120828"/>
              <a:gd name="connsiteX6" fmla="*/ 3590121 w 6912570"/>
              <a:gd name="connsiteY6" fmla="*/ 0 h 1120828"/>
              <a:gd name="connsiteX7" fmla="*/ 4058546 w 6912570"/>
              <a:gd name="connsiteY7" fmla="*/ 0 h 1120828"/>
              <a:gd name="connsiteX8" fmla="*/ 4593889 w 6912570"/>
              <a:gd name="connsiteY8" fmla="*/ 0 h 1120828"/>
              <a:gd name="connsiteX9" fmla="*/ 5196150 w 6912570"/>
              <a:gd name="connsiteY9" fmla="*/ 0 h 1120828"/>
              <a:gd name="connsiteX10" fmla="*/ 5865329 w 6912570"/>
              <a:gd name="connsiteY10" fmla="*/ 0 h 1120828"/>
              <a:gd name="connsiteX11" fmla="*/ 6802180 w 6912570"/>
              <a:gd name="connsiteY11" fmla="*/ 0 h 1120828"/>
              <a:gd name="connsiteX12" fmla="*/ 6912570 w 6912570"/>
              <a:gd name="connsiteY12" fmla="*/ 110390 h 1120828"/>
              <a:gd name="connsiteX13" fmla="*/ 6912570 w 6912570"/>
              <a:gd name="connsiteY13" fmla="*/ 562734 h 1120828"/>
              <a:gd name="connsiteX14" fmla="*/ 6912570 w 6912570"/>
              <a:gd name="connsiteY14" fmla="*/ 1015078 h 1120828"/>
              <a:gd name="connsiteX15" fmla="*/ 6806820 w 6912570"/>
              <a:gd name="connsiteY15" fmla="*/ 1120828 h 1120828"/>
              <a:gd name="connsiteX16" fmla="*/ 6270734 w 6912570"/>
              <a:gd name="connsiteY16" fmla="*/ 1120828 h 1120828"/>
              <a:gd name="connsiteX17" fmla="*/ 5600627 w 6912570"/>
              <a:gd name="connsiteY17" fmla="*/ 1120828 h 1120828"/>
              <a:gd name="connsiteX18" fmla="*/ 4796499 w 6912570"/>
              <a:gd name="connsiteY18" fmla="*/ 1120828 h 1120828"/>
              <a:gd name="connsiteX19" fmla="*/ 3992371 w 6912570"/>
              <a:gd name="connsiteY19" fmla="*/ 1120828 h 1120828"/>
              <a:gd name="connsiteX20" fmla="*/ 3255253 w 6912570"/>
              <a:gd name="connsiteY20" fmla="*/ 1120828 h 1120828"/>
              <a:gd name="connsiteX21" fmla="*/ 2518135 w 6912570"/>
              <a:gd name="connsiteY21" fmla="*/ 1120828 h 1120828"/>
              <a:gd name="connsiteX22" fmla="*/ 1781018 w 6912570"/>
              <a:gd name="connsiteY22" fmla="*/ 1120828 h 1120828"/>
              <a:gd name="connsiteX23" fmla="*/ 1244932 w 6912570"/>
              <a:gd name="connsiteY23" fmla="*/ 1120828 h 1120828"/>
              <a:gd name="connsiteX24" fmla="*/ 105750 w 6912570"/>
              <a:gd name="connsiteY24" fmla="*/ 1120828 h 1120828"/>
              <a:gd name="connsiteX25" fmla="*/ 0 w 6912570"/>
              <a:gd name="connsiteY25" fmla="*/ 1015078 h 1120828"/>
              <a:gd name="connsiteX26" fmla="*/ 0 w 6912570"/>
              <a:gd name="connsiteY26" fmla="*/ 589875 h 1120828"/>
              <a:gd name="connsiteX27" fmla="*/ 0 w 6912570"/>
              <a:gd name="connsiteY27" fmla="*/ 110390 h 1120828"/>
              <a:gd name="connsiteX28" fmla="*/ 110390 w 6912570"/>
              <a:gd name="connsiteY28" fmla="*/ 0 h 11208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912570" h="1120828" fill="none" extrusionOk="0">
                <a:moveTo>
                  <a:pt x="110390" y="0"/>
                </a:moveTo>
                <a:cubicBezTo>
                  <a:pt x="332866" y="-3768"/>
                  <a:pt x="599621" y="15146"/>
                  <a:pt x="779569" y="0"/>
                </a:cubicBezTo>
                <a:cubicBezTo>
                  <a:pt x="959517" y="-15146"/>
                  <a:pt x="1112732" y="20745"/>
                  <a:pt x="1314912" y="0"/>
                </a:cubicBezTo>
                <a:cubicBezTo>
                  <a:pt x="1517092" y="-20745"/>
                  <a:pt x="1557990" y="-342"/>
                  <a:pt x="1783338" y="0"/>
                </a:cubicBezTo>
                <a:cubicBezTo>
                  <a:pt x="2008686" y="342"/>
                  <a:pt x="2064459" y="25465"/>
                  <a:pt x="2318681" y="0"/>
                </a:cubicBezTo>
                <a:cubicBezTo>
                  <a:pt x="2572903" y="-25465"/>
                  <a:pt x="2806947" y="-18542"/>
                  <a:pt x="3054778" y="0"/>
                </a:cubicBezTo>
                <a:cubicBezTo>
                  <a:pt x="3302609" y="18542"/>
                  <a:pt x="3360049" y="9216"/>
                  <a:pt x="3590121" y="0"/>
                </a:cubicBezTo>
                <a:cubicBezTo>
                  <a:pt x="3820193" y="-9216"/>
                  <a:pt x="3902772" y="-20718"/>
                  <a:pt x="4058546" y="0"/>
                </a:cubicBezTo>
                <a:cubicBezTo>
                  <a:pt x="4214320" y="20718"/>
                  <a:pt x="4423452" y="6356"/>
                  <a:pt x="4593889" y="0"/>
                </a:cubicBezTo>
                <a:cubicBezTo>
                  <a:pt x="4764326" y="-6356"/>
                  <a:pt x="5030164" y="26726"/>
                  <a:pt x="5196150" y="0"/>
                </a:cubicBezTo>
                <a:cubicBezTo>
                  <a:pt x="5362136" y="-26726"/>
                  <a:pt x="5628288" y="-13686"/>
                  <a:pt x="5865329" y="0"/>
                </a:cubicBezTo>
                <a:cubicBezTo>
                  <a:pt x="6102370" y="13686"/>
                  <a:pt x="6389844" y="15626"/>
                  <a:pt x="6802180" y="0"/>
                </a:cubicBezTo>
                <a:cubicBezTo>
                  <a:pt x="6836483" y="31428"/>
                  <a:pt x="6874471" y="79093"/>
                  <a:pt x="6912570" y="110390"/>
                </a:cubicBezTo>
                <a:cubicBezTo>
                  <a:pt x="6924525" y="214653"/>
                  <a:pt x="6919891" y="421753"/>
                  <a:pt x="6912570" y="562734"/>
                </a:cubicBezTo>
                <a:cubicBezTo>
                  <a:pt x="6905249" y="703715"/>
                  <a:pt x="6934377" y="806060"/>
                  <a:pt x="6912570" y="1015078"/>
                </a:cubicBezTo>
                <a:cubicBezTo>
                  <a:pt x="6860998" y="1058242"/>
                  <a:pt x="6840204" y="1094872"/>
                  <a:pt x="6806820" y="1120828"/>
                </a:cubicBezTo>
                <a:cubicBezTo>
                  <a:pt x="6603728" y="1135225"/>
                  <a:pt x="6383192" y="1125406"/>
                  <a:pt x="6270734" y="1120828"/>
                </a:cubicBezTo>
                <a:cubicBezTo>
                  <a:pt x="6158276" y="1116250"/>
                  <a:pt x="5752076" y="1125581"/>
                  <a:pt x="5600627" y="1120828"/>
                </a:cubicBezTo>
                <a:cubicBezTo>
                  <a:pt x="5449178" y="1116075"/>
                  <a:pt x="5180712" y="1096002"/>
                  <a:pt x="4796499" y="1120828"/>
                </a:cubicBezTo>
                <a:cubicBezTo>
                  <a:pt x="4412286" y="1145654"/>
                  <a:pt x="4318726" y="1132463"/>
                  <a:pt x="3992371" y="1120828"/>
                </a:cubicBezTo>
                <a:cubicBezTo>
                  <a:pt x="3666016" y="1109193"/>
                  <a:pt x="3496311" y="1125800"/>
                  <a:pt x="3255253" y="1120828"/>
                </a:cubicBezTo>
                <a:cubicBezTo>
                  <a:pt x="3014195" y="1115856"/>
                  <a:pt x="2828274" y="1101108"/>
                  <a:pt x="2518135" y="1120828"/>
                </a:cubicBezTo>
                <a:cubicBezTo>
                  <a:pt x="2207996" y="1140548"/>
                  <a:pt x="2083938" y="1119645"/>
                  <a:pt x="1781018" y="1120828"/>
                </a:cubicBezTo>
                <a:cubicBezTo>
                  <a:pt x="1478098" y="1122011"/>
                  <a:pt x="1378754" y="1146549"/>
                  <a:pt x="1244932" y="1120828"/>
                </a:cubicBezTo>
                <a:cubicBezTo>
                  <a:pt x="1111110" y="1095107"/>
                  <a:pt x="597739" y="1099508"/>
                  <a:pt x="105750" y="1120828"/>
                </a:cubicBezTo>
                <a:cubicBezTo>
                  <a:pt x="72012" y="1080279"/>
                  <a:pt x="27797" y="1050468"/>
                  <a:pt x="0" y="1015078"/>
                </a:cubicBezTo>
                <a:cubicBezTo>
                  <a:pt x="-1903" y="894878"/>
                  <a:pt x="-859" y="775203"/>
                  <a:pt x="0" y="589875"/>
                </a:cubicBezTo>
                <a:cubicBezTo>
                  <a:pt x="859" y="404547"/>
                  <a:pt x="9139" y="226784"/>
                  <a:pt x="0" y="110390"/>
                </a:cubicBezTo>
                <a:cubicBezTo>
                  <a:pt x="33899" y="69688"/>
                  <a:pt x="84617" y="31805"/>
                  <a:pt x="110390" y="0"/>
                </a:cubicBezTo>
                <a:close/>
              </a:path>
              <a:path w="6912570" h="1120828" stroke="0" extrusionOk="0">
                <a:moveTo>
                  <a:pt x="110390" y="0"/>
                </a:moveTo>
                <a:cubicBezTo>
                  <a:pt x="388921" y="-12812"/>
                  <a:pt x="413042" y="-28540"/>
                  <a:pt x="712651" y="0"/>
                </a:cubicBezTo>
                <a:cubicBezTo>
                  <a:pt x="1012260" y="28540"/>
                  <a:pt x="992762" y="-20230"/>
                  <a:pt x="1181076" y="0"/>
                </a:cubicBezTo>
                <a:cubicBezTo>
                  <a:pt x="1369390" y="20230"/>
                  <a:pt x="1584437" y="13755"/>
                  <a:pt x="1984091" y="0"/>
                </a:cubicBezTo>
                <a:cubicBezTo>
                  <a:pt x="2383746" y="-13755"/>
                  <a:pt x="2290505" y="-320"/>
                  <a:pt x="2586352" y="0"/>
                </a:cubicBezTo>
                <a:cubicBezTo>
                  <a:pt x="2882199" y="320"/>
                  <a:pt x="3065599" y="-2424"/>
                  <a:pt x="3188613" y="0"/>
                </a:cubicBezTo>
                <a:cubicBezTo>
                  <a:pt x="3311627" y="2424"/>
                  <a:pt x="3665922" y="-36745"/>
                  <a:pt x="3991628" y="0"/>
                </a:cubicBezTo>
                <a:cubicBezTo>
                  <a:pt x="4317334" y="36745"/>
                  <a:pt x="4326070" y="17448"/>
                  <a:pt x="4526971" y="0"/>
                </a:cubicBezTo>
                <a:cubicBezTo>
                  <a:pt x="4727872" y="-17448"/>
                  <a:pt x="5050840" y="-21816"/>
                  <a:pt x="5329986" y="0"/>
                </a:cubicBezTo>
                <a:cubicBezTo>
                  <a:pt x="5609132" y="21816"/>
                  <a:pt x="5933009" y="27084"/>
                  <a:pt x="6133001" y="0"/>
                </a:cubicBezTo>
                <a:cubicBezTo>
                  <a:pt x="6332994" y="-27084"/>
                  <a:pt x="6512706" y="31047"/>
                  <a:pt x="6802180" y="0"/>
                </a:cubicBezTo>
                <a:cubicBezTo>
                  <a:pt x="6823627" y="25644"/>
                  <a:pt x="6861337" y="56106"/>
                  <a:pt x="6912570" y="110390"/>
                </a:cubicBezTo>
                <a:cubicBezTo>
                  <a:pt x="6919302" y="284467"/>
                  <a:pt x="6896544" y="449997"/>
                  <a:pt x="6912570" y="571781"/>
                </a:cubicBezTo>
                <a:cubicBezTo>
                  <a:pt x="6928596" y="693565"/>
                  <a:pt x="6933105" y="888589"/>
                  <a:pt x="6912570" y="1015078"/>
                </a:cubicBezTo>
                <a:cubicBezTo>
                  <a:pt x="6868595" y="1053111"/>
                  <a:pt x="6860631" y="1077127"/>
                  <a:pt x="6806820" y="1120828"/>
                </a:cubicBezTo>
                <a:cubicBezTo>
                  <a:pt x="6497832" y="1100222"/>
                  <a:pt x="6401305" y="1090267"/>
                  <a:pt x="6002692" y="1120828"/>
                </a:cubicBezTo>
                <a:cubicBezTo>
                  <a:pt x="5604079" y="1151389"/>
                  <a:pt x="5494392" y="1133000"/>
                  <a:pt x="5265574" y="1120828"/>
                </a:cubicBezTo>
                <a:cubicBezTo>
                  <a:pt x="5036756" y="1108656"/>
                  <a:pt x="4710715" y="1090777"/>
                  <a:pt x="4528456" y="1120828"/>
                </a:cubicBezTo>
                <a:cubicBezTo>
                  <a:pt x="4346197" y="1150879"/>
                  <a:pt x="4247580" y="1108429"/>
                  <a:pt x="4059381" y="1120828"/>
                </a:cubicBezTo>
                <a:cubicBezTo>
                  <a:pt x="3871183" y="1133227"/>
                  <a:pt x="3697104" y="1109607"/>
                  <a:pt x="3523296" y="1120828"/>
                </a:cubicBezTo>
                <a:cubicBezTo>
                  <a:pt x="3349488" y="1132049"/>
                  <a:pt x="3148797" y="1134783"/>
                  <a:pt x="2786178" y="1120828"/>
                </a:cubicBezTo>
                <a:cubicBezTo>
                  <a:pt x="2423559" y="1106873"/>
                  <a:pt x="2416535" y="1095700"/>
                  <a:pt x="2183082" y="1120828"/>
                </a:cubicBezTo>
                <a:cubicBezTo>
                  <a:pt x="1949629" y="1145956"/>
                  <a:pt x="1871928" y="1113721"/>
                  <a:pt x="1646996" y="1120828"/>
                </a:cubicBezTo>
                <a:cubicBezTo>
                  <a:pt x="1422064" y="1127935"/>
                  <a:pt x="1217507" y="1101307"/>
                  <a:pt x="909878" y="1120828"/>
                </a:cubicBezTo>
                <a:cubicBezTo>
                  <a:pt x="602249" y="1140349"/>
                  <a:pt x="502427" y="1137874"/>
                  <a:pt x="105750" y="1120828"/>
                </a:cubicBezTo>
                <a:cubicBezTo>
                  <a:pt x="60335" y="1082489"/>
                  <a:pt x="34617" y="1040892"/>
                  <a:pt x="0" y="1015078"/>
                </a:cubicBezTo>
                <a:cubicBezTo>
                  <a:pt x="-5269" y="872312"/>
                  <a:pt x="19697" y="780599"/>
                  <a:pt x="0" y="580828"/>
                </a:cubicBezTo>
                <a:cubicBezTo>
                  <a:pt x="-19697" y="381057"/>
                  <a:pt x="6625" y="290268"/>
                  <a:pt x="0" y="110390"/>
                </a:cubicBezTo>
                <a:cubicBezTo>
                  <a:pt x="31416" y="72699"/>
                  <a:pt x="65576" y="36909"/>
                  <a:pt x="110390" y="0"/>
                </a:cubicBezTo>
                <a:close/>
              </a:path>
            </a:pathLst>
          </a:custGeom>
          <a:solidFill>
            <a:schemeClr val="accent2">
              <a:lumMod val="40000"/>
              <a:lumOff val="60000"/>
            </a:schemeClr>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7000"/>
              </a:lnSpc>
              <a:spcAft>
                <a:spcPts val="800"/>
              </a:spcAft>
            </a:pPr>
            <a:r>
              <a:rPr lang="en-GB" sz="2800" b="0" dirty="0">
                <a:solidFill>
                  <a:schemeClr val="tx1"/>
                </a:solidFill>
              </a:rPr>
              <a:t>What is the end point?</a:t>
            </a:r>
          </a:p>
        </p:txBody>
      </p:sp>
      <p:sp>
        <p:nvSpPr>
          <p:cNvPr id="39" name="Rectangle: Top Corners Snipped 38">
            <a:extLst>
              <a:ext uri="{FF2B5EF4-FFF2-40B4-BE49-F238E27FC236}">
                <a16:creationId xmlns:a16="http://schemas.microsoft.com/office/drawing/2014/main" id="{6BFFA363-6BEF-4674-A08C-0480591CFC20}"/>
              </a:ext>
            </a:extLst>
          </p:cNvPr>
          <p:cNvSpPr/>
          <p:nvPr/>
        </p:nvSpPr>
        <p:spPr>
          <a:xfrm>
            <a:off x="4251958" y="5584746"/>
            <a:ext cx="6912571" cy="1120828"/>
          </a:xfrm>
          <a:custGeom>
            <a:avLst/>
            <a:gdLst>
              <a:gd name="connsiteX0" fmla="*/ 110390 w 6912571"/>
              <a:gd name="connsiteY0" fmla="*/ 0 h 1120828"/>
              <a:gd name="connsiteX1" fmla="*/ 779569 w 6912571"/>
              <a:gd name="connsiteY1" fmla="*/ 0 h 1120828"/>
              <a:gd name="connsiteX2" fmla="*/ 1314912 w 6912571"/>
              <a:gd name="connsiteY2" fmla="*/ 0 h 1120828"/>
              <a:gd name="connsiteX3" fmla="*/ 1783338 w 6912571"/>
              <a:gd name="connsiteY3" fmla="*/ 0 h 1120828"/>
              <a:gd name="connsiteX4" fmla="*/ 2318681 w 6912571"/>
              <a:gd name="connsiteY4" fmla="*/ 0 h 1120828"/>
              <a:gd name="connsiteX5" fmla="*/ 3054778 w 6912571"/>
              <a:gd name="connsiteY5" fmla="*/ 0 h 1120828"/>
              <a:gd name="connsiteX6" fmla="*/ 3590121 w 6912571"/>
              <a:gd name="connsiteY6" fmla="*/ 0 h 1120828"/>
              <a:gd name="connsiteX7" fmla="*/ 4058547 w 6912571"/>
              <a:gd name="connsiteY7" fmla="*/ 0 h 1120828"/>
              <a:gd name="connsiteX8" fmla="*/ 4593890 w 6912571"/>
              <a:gd name="connsiteY8" fmla="*/ 0 h 1120828"/>
              <a:gd name="connsiteX9" fmla="*/ 5196151 w 6912571"/>
              <a:gd name="connsiteY9" fmla="*/ 0 h 1120828"/>
              <a:gd name="connsiteX10" fmla="*/ 5865330 w 6912571"/>
              <a:gd name="connsiteY10" fmla="*/ 0 h 1120828"/>
              <a:gd name="connsiteX11" fmla="*/ 6802181 w 6912571"/>
              <a:gd name="connsiteY11" fmla="*/ 0 h 1120828"/>
              <a:gd name="connsiteX12" fmla="*/ 6912571 w 6912571"/>
              <a:gd name="connsiteY12" fmla="*/ 110390 h 1120828"/>
              <a:gd name="connsiteX13" fmla="*/ 6912571 w 6912571"/>
              <a:gd name="connsiteY13" fmla="*/ 562734 h 1120828"/>
              <a:gd name="connsiteX14" fmla="*/ 6912571 w 6912571"/>
              <a:gd name="connsiteY14" fmla="*/ 1015078 h 1120828"/>
              <a:gd name="connsiteX15" fmla="*/ 6806821 w 6912571"/>
              <a:gd name="connsiteY15" fmla="*/ 1120828 h 1120828"/>
              <a:gd name="connsiteX16" fmla="*/ 6270735 w 6912571"/>
              <a:gd name="connsiteY16" fmla="*/ 1120828 h 1120828"/>
              <a:gd name="connsiteX17" fmla="*/ 5600628 w 6912571"/>
              <a:gd name="connsiteY17" fmla="*/ 1120828 h 1120828"/>
              <a:gd name="connsiteX18" fmla="*/ 4796500 w 6912571"/>
              <a:gd name="connsiteY18" fmla="*/ 1120828 h 1120828"/>
              <a:gd name="connsiteX19" fmla="*/ 3992371 w 6912571"/>
              <a:gd name="connsiteY19" fmla="*/ 1120828 h 1120828"/>
              <a:gd name="connsiteX20" fmla="*/ 3255253 w 6912571"/>
              <a:gd name="connsiteY20" fmla="*/ 1120828 h 1120828"/>
              <a:gd name="connsiteX21" fmla="*/ 2518136 w 6912571"/>
              <a:gd name="connsiteY21" fmla="*/ 1120828 h 1120828"/>
              <a:gd name="connsiteX22" fmla="*/ 1781018 w 6912571"/>
              <a:gd name="connsiteY22" fmla="*/ 1120828 h 1120828"/>
              <a:gd name="connsiteX23" fmla="*/ 1244932 w 6912571"/>
              <a:gd name="connsiteY23" fmla="*/ 1120828 h 1120828"/>
              <a:gd name="connsiteX24" fmla="*/ 105750 w 6912571"/>
              <a:gd name="connsiteY24" fmla="*/ 1120828 h 1120828"/>
              <a:gd name="connsiteX25" fmla="*/ 0 w 6912571"/>
              <a:gd name="connsiteY25" fmla="*/ 1015078 h 1120828"/>
              <a:gd name="connsiteX26" fmla="*/ 0 w 6912571"/>
              <a:gd name="connsiteY26" fmla="*/ 589875 h 1120828"/>
              <a:gd name="connsiteX27" fmla="*/ 0 w 6912571"/>
              <a:gd name="connsiteY27" fmla="*/ 110390 h 1120828"/>
              <a:gd name="connsiteX28" fmla="*/ 110390 w 6912571"/>
              <a:gd name="connsiteY28" fmla="*/ 0 h 11208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912571" h="1120828" fill="none" extrusionOk="0">
                <a:moveTo>
                  <a:pt x="110390" y="0"/>
                </a:moveTo>
                <a:cubicBezTo>
                  <a:pt x="332866" y="-3768"/>
                  <a:pt x="599621" y="15146"/>
                  <a:pt x="779569" y="0"/>
                </a:cubicBezTo>
                <a:cubicBezTo>
                  <a:pt x="959517" y="-15146"/>
                  <a:pt x="1112732" y="20745"/>
                  <a:pt x="1314912" y="0"/>
                </a:cubicBezTo>
                <a:cubicBezTo>
                  <a:pt x="1517092" y="-20745"/>
                  <a:pt x="1557990" y="-342"/>
                  <a:pt x="1783338" y="0"/>
                </a:cubicBezTo>
                <a:cubicBezTo>
                  <a:pt x="2008686" y="342"/>
                  <a:pt x="2064459" y="25465"/>
                  <a:pt x="2318681" y="0"/>
                </a:cubicBezTo>
                <a:cubicBezTo>
                  <a:pt x="2572903" y="-25465"/>
                  <a:pt x="2806947" y="-18542"/>
                  <a:pt x="3054778" y="0"/>
                </a:cubicBezTo>
                <a:cubicBezTo>
                  <a:pt x="3302609" y="18542"/>
                  <a:pt x="3360049" y="9216"/>
                  <a:pt x="3590121" y="0"/>
                </a:cubicBezTo>
                <a:cubicBezTo>
                  <a:pt x="3820193" y="-9216"/>
                  <a:pt x="3900042" y="22705"/>
                  <a:pt x="4058547" y="0"/>
                </a:cubicBezTo>
                <a:cubicBezTo>
                  <a:pt x="4217052" y="-22705"/>
                  <a:pt x="4423453" y="6356"/>
                  <a:pt x="4593890" y="0"/>
                </a:cubicBezTo>
                <a:cubicBezTo>
                  <a:pt x="4764327" y="-6356"/>
                  <a:pt x="5030165" y="26726"/>
                  <a:pt x="5196151" y="0"/>
                </a:cubicBezTo>
                <a:cubicBezTo>
                  <a:pt x="5362137" y="-26726"/>
                  <a:pt x="5628289" y="-13686"/>
                  <a:pt x="5865330" y="0"/>
                </a:cubicBezTo>
                <a:cubicBezTo>
                  <a:pt x="6102371" y="13686"/>
                  <a:pt x="6389845" y="15626"/>
                  <a:pt x="6802181" y="0"/>
                </a:cubicBezTo>
                <a:cubicBezTo>
                  <a:pt x="6836484" y="31428"/>
                  <a:pt x="6874472" y="79093"/>
                  <a:pt x="6912571" y="110390"/>
                </a:cubicBezTo>
                <a:cubicBezTo>
                  <a:pt x="6924526" y="214653"/>
                  <a:pt x="6919892" y="421753"/>
                  <a:pt x="6912571" y="562734"/>
                </a:cubicBezTo>
                <a:cubicBezTo>
                  <a:pt x="6905250" y="703715"/>
                  <a:pt x="6934378" y="806060"/>
                  <a:pt x="6912571" y="1015078"/>
                </a:cubicBezTo>
                <a:cubicBezTo>
                  <a:pt x="6860999" y="1058242"/>
                  <a:pt x="6840205" y="1094872"/>
                  <a:pt x="6806821" y="1120828"/>
                </a:cubicBezTo>
                <a:cubicBezTo>
                  <a:pt x="6603729" y="1135225"/>
                  <a:pt x="6383193" y="1125406"/>
                  <a:pt x="6270735" y="1120828"/>
                </a:cubicBezTo>
                <a:cubicBezTo>
                  <a:pt x="6158277" y="1116250"/>
                  <a:pt x="5752077" y="1125581"/>
                  <a:pt x="5600628" y="1120828"/>
                </a:cubicBezTo>
                <a:cubicBezTo>
                  <a:pt x="5449179" y="1116075"/>
                  <a:pt x="5180713" y="1096002"/>
                  <a:pt x="4796500" y="1120828"/>
                </a:cubicBezTo>
                <a:cubicBezTo>
                  <a:pt x="4412287" y="1145654"/>
                  <a:pt x="4319035" y="1137499"/>
                  <a:pt x="3992371" y="1120828"/>
                </a:cubicBezTo>
                <a:cubicBezTo>
                  <a:pt x="3665707" y="1104157"/>
                  <a:pt x="3496311" y="1125800"/>
                  <a:pt x="3255253" y="1120828"/>
                </a:cubicBezTo>
                <a:cubicBezTo>
                  <a:pt x="3014195" y="1115856"/>
                  <a:pt x="2827961" y="1099741"/>
                  <a:pt x="2518136" y="1120828"/>
                </a:cubicBezTo>
                <a:cubicBezTo>
                  <a:pt x="2208311" y="1141915"/>
                  <a:pt x="2084956" y="1121881"/>
                  <a:pt x="1781018" y="1120828"/>
                </a:cubicBezTo>
                <a:cubicBezTo>
                  <a:pt x="1477080" y="1119775"/>
                  <a:pt x="1378754" y="1146549"/>
                  <a:pt x="1244932" y="1120828"/>
                </a:cubicBezTo>
                <a:cubicBezTo>
                  <a:pt x="1111110" y="1095107"/>
                  <a:pt x="597739" y="1099508"/>
                  <a:pt x="105750" y="1120828"/>
                </a:cubicBezTo>
                <a:cubicBezTo>
                  <a:pt x="72012" y="1080279"/>
                  <a:pt x="27797" y="1050468"/>
                  <a:pt x="0" y="1015078"/>
                </a:cubicBezTo>
                <a:cubicBezTo>
                  <a:pt x="-1903" y="894878"/>
                  <a:pt x="-859" y="775203"/>
                  <a:pt x="0" y="589875"/>
                </a:cubicBezTo>
                <a:cubicBezTo>
                  <a:pt x="859" y="404547"/>
                  <a:pt x="9139" y="226784"/>
                  <a:pt x="0" y="110390"/>
                </a:cubicBezTo>
                <a:cubicBezTo>
                  <a:pt x="33899" y="69688"/>
                  <a:pt x="84617" y="31805"/>
                  <a:pt x="110390" y="0"/>
                </a:cubicBezTo>
                <a:close/>
              </a:path>
              <a:path w="6912571" h="1120828" stroke="0" extrusionOk="0">
                <a:moveTo>
                  <a:pt x="110390" y="0"/>
                </a:moveTo>
                <a:cubicBezTo>
                  <a:pt x="388921" y="-12812"/>
                  <a:pt x="413042" y="-28540"/>
                  <a:pt x="712651" y="0"/>
                </a:cubicBezTo>
                <a:cubicBezTo>
                  <a:pt x="1012260" y="28540"/>
                  <a:pt x="985929" y="20409"/>
                  <a:pt x="1181077" y="0"/>
                </a:cubicBezTo>
                <a:cubicBezTo>
                  <a:pt x="1376225" y="-20409"/>
                  <a:pt x="1586343" y="17982"/>
                  <a:pt x="1984091" y="0"/>
                </a:cubicBezTo>
                <a:cubicBezTo>
                  <a:pt x="2381839" y="-17982"/>
                  <a:pt x="2288121" y="-338"/>
                  <a:pt x="2586353" y="0"/>
                </a:cubicBezTo>
                <a:cubicBezTo>
                  <a:pt x="2884585" y="338"/>
                  <a:pt x="3065600" y="-2424"/>
                  <a:pt x="3188614" y="0"/>
                </a:cubicBezTo>
                <a:cubicBezTo>
                  <a:pt x="3311628" y="2424"/>
                  <a:pt x="3665923" y="-36745"/>
                  <a:pt x="3991629" y="0"/>
                </a:cubicBezTo>
                <a:cubicBezTo>
                  <a:pt x="4317335" y="36745"/>
                  <a:pt x="4326071" y="17448"/>
                  <a:pt x="4526972" y="0"/>
                </a:cubicBezTo>
                <a:cubicBezTo>
                  <a:pt x="4727873" y="-17448"/>
                  <a:pt x="5050841" y="-21816"/>
                  <a:pt x="5329987" y="0"/>
                </a:cubicBezTo>
                <a:cubicBezTo>
                  <a:pt x="5609133" y="21816"/>
                  <a:pt x="5933010" y="27084"/>
                  <a:pt x="6133002" y="0"/>
                </a:cubicBezTo>
                <a:cubicBezTo>
                  <a:pt x="6332995" y="-27084"/>
                  <a:pt x="6512707" y="31047"/>
                  <a:pt x="6802181" y="0"/>
                </a:cubicBezTo>
                <a:cubicBezTo>
                  <a:pt x="6823628" y="25644"/>
                  <a:pt x="6861338" y="56106"/>
                  <a:pt x="6912571" y="110390"/>
                </a:cubicBezTo>
                <a:cubicBezTo>
                  <a:pt x="6919303" y="284467"/>
                  <a:pt x="6896545" y="449997"/>
                  <a:pt x="6912571" y="571781"/>
                </a:cubicBezTo>
                <a:cubicBezTo>
                  <a:pt x="6928597" y="693565"/>
                  <a:pt x="6933106" y="888589"/>
                  <a:pt x="6912571" y="1015078"/>
                </a:cubicBezTo>
                <a:cubicBezTo>
                  <a:pt x="6868596" y="1053111"/>
                  <a:pt x="6860632" y="1077127"/>
                  <a:pt x="6806821" y="1120828"/>
                </a:cubicBezTo>
                <a:cubicBezTo>
                  <a:pt x="6501275" y="1104829"/>
                  <a:pt x="6164910" y="1091074"/>
                  <a:pt x="6002692" y="1120828"/>
                </a:cubicBezTo>
                <a:cubicBezTo>
                  <a:pt x="5840474" y="1150582"/>
                  <a:pt x="5492542" y="1127492"/>
                  <a:pt x="5265575" y="1120828"/>
                </a:cubicBezTo>
                <a:cubicBezTo>
                  <a:pt x="5038608" y="1114164"/>
                  <a:pt x="4710716" y="1090777"/>
                  <a:pt x="4528457" y="1120828"/>
                </a:cubicBezTo>
                <a:cubicBezTo>
                  <a:pt x="4346198" y="1150879"/>
                  <a:pt x="4247581" y="1108429"/>
                  <a:pt x="4059382" y="1120828"/>
                </a:cubicBezTo>
                <a:cubicBezTo>
                  <a:pt x="3871184" y="1133227"/>
                  <a:pt x="3704949" y="1110252"/>
                  <a:pt x="3523296" y="1120828"/>
                </a:cubicBezTo>
                <a:cubicBezTo>
                  <a:pt x="3341643" y="1131404"/>
                  <a:pt x="3148797" y="1134783"/>
                  <a:pt x="2786178" y="1120828"/>
                </a:cubicBezTo>
                <a:cubicBezTo>
                  <a:pt x="2423559" y="1106873"/>
                  <a:pt x="2416535" y="1095700"/>
                  <a:pt x="2183082" y="1120828"/>
                </a:cubicBezTo>
                <a:cubicBezTo>
                  <a:pt x="1949629" y="1145956"/>
                  <a:pt x="1871928" y="1113721"/>
                  <a:pt x="1646996" y="1120828"/>
                </a:cubicBezTo>
                <a:cubicBezTo>
                  <a:pt x="1422064" y="1127935"/>
                  <a:pt x="1216062" y="1097620"/>
                  <a:pt x="909879" y="1120828"/>
                </a:cubicBezTo>
                <a:cubicBezTo>
                  <a:pt x="603696" y="1144036"/>
                  <a:pt x="506789" y="1140608"/>
                  <a:pt x="105750" y="1120828"/>
                </a:cubicBezTo>
                <a:cubicBezTo>
                  <a:pt x="60335" y="1082489"/>
                  <a:pt x="34617" y="1040892"/>
                  <a:pt x="0" y="1015078"/>
                </a:cubicBezTo>
                <a:cubicBezTo>
                  <a:pt x="-5269" y="872312"/>
                  <a:pt x="19697" y="780599"/>
                  <a:pt x="0" y="580828"/>
                </a:cubicBezTo>
                <a:cubicBezTo>
                  <a:pt x="-19697" y="381057"/>
                  <a:pt x="6625" y="290268"/>
                  <a:pt x="0" y="110390"/>
                </a:cubicBezTo>
                <a:cubicBezTo>
                  <a:pt x="31416" y="72699"/>
                  <a:pt x="65576" y="36909"/>
                  <a:pt x="110390" y="0"/>
                </a:cubicBezTo>
                <a:close/>
              </a:path>
            </a:pathLst>
          </a:custGeom>
          <a:solidFill>
            <a:schemeClr val="accent2">
              <a:lumMod val="40000"/>
              <a:lumOff val="60000"/>
            </a:schemeClr>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7000"/>
              </a:lnSpc>
              <a:spcAft>
                <a:spcPts val="800"/>
              </a:spcAft>
            </a:pPr>
            <a:r>
              <a:rPr lang="en-GB" sz="2800" b="0" dirty="0">
                <a:solidFill>
                  <a:schemeClr val="tx1"/>
                </a:solidFill>
              </a:rPr>
              <a:t>How do the concepts build in depth and complexity?</a:t>
            </a:r>
          </a:p>
        </p:txBody>
      </p:sp>
      <p:sp>
        <p:nvSpPr>
          <p:cNvPr id="40" name="Rectangle: Top Corners Snipped 39">
            <a:extLst>
              <a:ext uri="{FF2B5EF4-FFF2-40B4-BE49-F238E27FC236}">
                <a16:creationId xmlns:a16="http://schemas.microsoft.com/office/drawing/2014/main" id="{A1CDFC6C-5F17-4965-B6BE-0275029F4512}"/>
              </a:ext>
            </a:extLst>
          </p:cNvPr>
          <p:cNvSpPr/>
          <p:nvPr/>
        </p:nvSpPr>
        <p:spPr>
          <a:xfrm>
            <a:off x="4251959" y="3076258"/>
            <a:ext cx="6912570" cy="1120828"/>
          </a:xfrm>
          <a:custGeom>
            <a:avLst/>
            <a:gdLst>
              <a:gd name="connsiteX0" fmla="*/ 110390 w 6912570"/>
              <a:gd name="connsiteY0" fmla="*/ 0 h 1120828"/>
              <a:gd name="connsiteX1" fmla="*/ 779569 w 6912570"/>
              <a:gd name="connsiteY1" fmla="*/ 0 h 1120828"/>
              <a:gd name="connsiteX2" fmla="*/ 1314912 w 6912570"/>
              <a:gd name="connsiteY2" fmla="*/ 0 h 1120828"/>
              <a:gd name="connsiteX3" fmla="*/ 1783338 w 6912570"/>
              <a:gd name="connsiteY3" fmla="*/ 0 h 1120828"/>
              <a:gd name="connsiteX4" fmla="*/ 2318681 w 6912570"/>
              <a:gd name="connsiteY4" fmla="*/ 0 h 1120828"/>
              <a:gd name="connsiteX5" fmla="*/ 3054778 w 6912570"/>
              <a:gd name="connsiteY5" fmla="*/ 0 h 1120828"/>
              <a:gd name="connsiteX6" fmla="*/ 3590121 w 6912570"/>
              <a:gd name="connsiteY6" fmla="*/ 0 h 1120828"/>
              <a:gd name="connsiteX7" fmla="*/ 4058546 w 6912570"/>
              <a:gd name="connsiteY7" fmla="*/ 0 h 1120828"/>
              <a:gd name="connsiteX8" fmla="*/ 4593889 w 6912570"/>
              <a:gd name="connsiteY8" fmla="*/ 0 h 1120828"/>
              <a:gd name="connsiteX9" fmla="*/ 5196150 w 6912570"/>
              <a:gd name="connsiteY9" fmla="*/ 0 h 1120828"/>
              <a:gd name="connsiteX10" fmla="*/ 5865329 w 6912570"/>
              <a:gd name="connsiteY10" fmla="*/ 0 h 1120828"/>
              <a:gd name="connsiteX11" fmla="*/ 6802180 w 6912570"/>
              <a:gd name="connsiteY11" fmla="*/ 0 h 1120828"/>
              <a:gd name="connsiteX12" fmla="*/ 6912570 w 6912570"/>
              <a:gd name="connsiteY12" fmla="*/ 110390 h 1120828"/>
              <a:gd name="connsiteX13" fmla="*/ 6912570 w 6912570"/>
              <a:gd name="connsiteY13" fmla="*/ 562734 h 1120828"/>
              <a:gd name="connsiteX14" fmla="*/ 6912570 w 6912570"/>
              <a:gd name="connsiteY14" fmla="*/ 1015078 h 1120828"/>
              <a:gd name="connsiteX15" fmla="*/ 6806820 w 6912570"/>
              <a:gd name="connsiteY15" fmla="*/ 1120828 h 1120828"/>
              <a:gd name="connsiteX16" fmla="*/ 6270734 w 6912570"/>
              <a:gd name="connsiteY16" fmla="*/ 1120828 h 1120828"/>
              <a:gd name="connsiteX17" fmla="*/ 5600627 w 6912570"/>
              <a:gd name="connsiteY17" fmla="*/ 1120828 h 1120828"/>
              <a:gd name="connsiteX18" fmla="*/ 4796499 w 6912570"/>
              <a:gd name="connsiteY18" fmla="*/ 1120828 h 1120828"/>
              <a:gd name="connsiteX19" fmla="*/ 3992371 w 6912570"/>
              <a:gd name="connsiteY19" fmla="*/ 1120828 h 1120828"/>
              <a:gd name="connsiteX20" fmla="*/ 3255253 w 6912570"/>
              <a:gd name="connsiteY20" fmla="*/ 1120828 h 1120828"/>
              <a:gd name="connsiteX21" fmla="*/ 2518135 w 6912570"/>
              <a:gd name="connsiteY21" fmla="*/ 1120828 h 1120828"/>
              <a:gd name="connsiteX22" fmla="*/ 1781018 w 6912570"/>
              <a:gd name="connsiteY22" fmla="*/ 1120828 h 1120828"/>
              <a:gd name="connsiteX23" fmla="*/ 1244932 w 6912570"/>
              <a:gd name="connsiteY23" fmla="*/ 1120828 h 1120828"/>
              <a:gd name="connsiteX24" fmla="*/ 105750 w 6912570"/>
              <a:gd name="connsiteY24" fmla="*/ 1120828 h 1120828"/>
              <a:gd name="connsiteX25" fmla="*/ 0 w 6912570"/>
              <a:gd name="connsiteY25" fmla="*/ 1015078 h 1120828"/>
              <a:gd name="connsiteX26" fmla="*/ 0 w 6912570"/>
              <a:gd name="connsiteY26" fmla="*/ 589875 h 1120828"/>
              <a:gd name="connsiteX27" fmla="*/ 0 w 6912570"/>
              <a:gd name="connsiteY27" fmla="*/ 110390 h 1120828"/>
              <a:gd name="connsiteX28" fmla="*/ 110390 w 6912570"/>
              <a:gd name="connsiteY28" fmla="*/ 0 h 11208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912570" h="1120828" fill="none" extrusionOk="0">
                <a:moveTo>
                  <a:pt x="110390" y="0"/>
                </a:moveTo>
                <a:cubicBezTo>
                  <a:pt x="332866" y="-3768"/>
                  <a:pt x="599621" y="15146"/>
                  <a:pt x="779569" y="0"/>
                </a:cubicBezTo>
                <a:cubicBezTo>
                  <a:pt x="959517" y="-15146"/>
                  <a:pt x="1112732" y="20745"/>
                  <a:pt x="1314912" y="0"/>
                </a:cubicBezTo>
                <a:cubicBezTo>
                  <a:pt x="1517092" y="-20745"/>
                  <a:pt x="1557990" y="-342"/>
                  <a:pt x="1783338" y="0"/>
                </a:cubicBezTo>
                <a:cubicBezTo>
                  <a:pt x="2008686" y="342"/>
                  <a:pt x="2064459" y="25465"/>
                  <a:pt x="2318681" y="0"/>
                </a:cubicBezTo>
                <a:cubicBezTo>
                  <a:pt x="2572903" y="-25465"/>
                  <a:pt x="2806947" y="-18542"/>
                  <a:pt x="3054778" y="0"/>
                </a:cubicBezTo>
                <a:cubicBezTo>
                  <a:pt x="3302609" y="18542"/>
                  <a:pt x="3360049" y="9216"/>
                  <a:pt x="3590121" y="0"/>
                </a:cubicBezTo>
                <a:cubicBezTo>
                  <a:pt x="3820193" y="-9216"/>
                  <a:pt x="3902772" y="-20718"/>
                  <a:pt x="4058546" y="0"/>
                </a:cubicBezTo>
                <a:cubicBezTo>
                  <a:pt x="4214320" y="20718"/>
                  <a:pt x="4423452" y="6356"/>
                  <a:pt x="4593889" y="0"/>
                </a:cubicBezTo>
                <a:cubicBezTo>
                  <a:pt x="4764326" y="-6356"/>
                  <a:pt x="5030164" y="26726"/>
                  <a:pt x="5196150" y="0"/>
                </a:cubicBezTo>
                <a:cubicBezTo>
                  <a:pt x="5362136" y="-26726"/>
                  <a:pt x="5628288" y="-13686"/>
                  <a:pt x="5865329" y="0"/>
                </a:cubicBezTo>
                <a:cubicBezTo>
                  <a:pt x="6102370" y="13686"/>
                  <a:pt x="6389844" y="15626"/>
                  <a:pt x="6802180" y="0"/>
                </a:cubicBezTo>
                <a:cubicBezTo>
                  <a:pt x="6836483" y="31428"/>
                  <a:pt x="6874471" y="79093"/>
                  <a:pt x="6912570" y="110390"/>
                </a:cubicBezTo>
                <a:cubicBezTo>
                  <a:pt x="6924525" y="214653"/>
                  <a:pt x="6919891" y="421753"/>
                  <a:pt x="6912570" y="562734"/>
                </a:cubicBezTo>
                <a:cubicBezTo>
                  <a:pt x="6905249" y="703715"/>
                  <a:pt x="6934377" y="806060"/>
                  <a:pt x="6912570" y="1015078"/>
                </a:cubicBezTo>
                <a:cubicBezTo>
                  <a:pt x="6860998" y="1058242"/>
                  <a:pt x="6840204" y="1094872"/>
                  <a:pt x="6806820" y="1120828"/>
                </a:cubicBezTo>
                <a:cubicBezTo>
                  <a:pt x="6603728" y="1135225"/>
                  <a:pt x="6383192" y="1125406"/>
                  <a:pt x="6270734" y="1120828"/>
                </a:cubicBezTo>
                <a:cubicBezTo>
                  <a:pt x="6158276" y="1116250"/>
                  <a:pt x="5752076" y="1125581"/>
                  <a:pt x="5600627" y="1120828"/>
                </a:cubicBezTo>
                <a:cubicBezTo>
                  <a:pt x="5449178" y="1116075"/>
                  <a:pt x="5180712" y="1096002"/>
                  <a:pt x="4796499" y="1120828"/>
                </a:cubicBezTo>
                <a:cubicBezTo>
                  <a:pt x="4412286" y="1145654"/>
                  <a:pt x="4318726" y="1132463"/>
                  <a:pt x="3992371" y="1120828"/>
                </a:cubicBezTo>
                <a:cubicBezTo>
                  <a:pt x="3666016" y="1109193"/>
                  <a:pt x="3496311" y="1125800"/>
                  <a:pt x="3255253" y="1120828"/>
                </a:cubicBezTo>
                <a:cubicBezTo>
                  <a:pt x="3014195" y="1115856"/>
                  <a:pt x="2828274" y="1101108"/>
                  <a:pt x="2518135" y="1120828"/>
                </a:cubicBezTo>
                <a:cubicBezTo>
                  <a:pt x="2207996" y="1140548"/>
                  <a:pt x="2083938" y="1119645"/>
                  <a:pt x="1781018" y="1120828"/>
                </a:cubicBezTo>
                <a:cubicBezTo>
                  <a:pt x="1478098" y="1122011"/>
                  <a:pt x="1378754" y="1146549"/>
                  <a:pt x="1244932" y="1120828"/>
                </a:cubicBezTo>
                <a:cubicBezTo>
                  <a:pt x="1111110" y="1095107"/>
                  <a:pt x="597739" y="1099508"/>
                  <a:pt x="105750" y="1120828"/>
                </a:cubicBezTo>
                <a:cubicBezTo>
                  <a:pt x="72012" y="1080279"/>
                  <a:pt x="27797" y="1050468"/>
                  <a:pt x="0" y="1015078"/>
                </a:cubicBezTo>
                <a:cubicBezTo>
                  <a:pt x="-1903" y="894878"/>
                  <a:pt x="-859" y="775203"/>
                  <a:pt x="0" y="589875"/>
                </a:cubicBezTo>
                <a:cubicBezTo>
                  <a:pt x="859" y="404547"/>
                  <a:pt x="9139" y="226784"/>
                  <a:pt x="0" y="110390"/>
                </a:cubicBezTo>
                <a:cubicBezTo>
                  <a:pt x="33899" y="69688"/>
                  <a:pt x="84617" y="31805"/>
                  <a:pt x="110390" y="0"/>
                </a:cubicBezTo>
                <a:close/>
              </a:path>
              <a:path w="6912570" h="1120828" stroke="0" extrusionOk="0">
                <a:moveTo>
                  <a:pt x="110390" y="0"/>
                </a:moveTo>
                <a:cubicBezTo>
                  <a:pt x="388921" y="-12812"/>
                  <a:pt x="413042" y="-28540"/>
                  <a:pt x="712651" y="0"/>
                </a:cubicBezTo>
                <a:cubicBezTo>
                  <a:pt x="1012260" y="28540"/>
                  <a:pt x="992762" y="-20230"/>
                  <a:pt x="1181076" y="0"/>
                </a:cubicBezTo>
                <a:cubicBezTo>
                  <a:pt x="1369390" y="20230"/>
                  <a:pt x="1584437" y="13755"/>
                  <a:pt x="1984091" y="0"/>
                </a:cubicBezTo>
                <a:cubicBezTo>
                  <a:pt x="2383746" y="-13755"/>
                  <a:pt x="2290505" y="-320"/>
                  <a:pt x="2586352" y="0"/>
                </a:cubicBezTo>
                <a:cubicBezTo>
                  <a:pt x="2882199" y="320"/>
                  <a:pt x="3065599" y="-2424"/>
                  <a:pt x="3188613" y="0"/>
                </a:cubicBezTo>
                <a:cubicBezTo>
                  <a:pt x="3311627" y="2424"/>
                  <a:pt x="3665922" y="-36745"/>
                  <a:pt x="3991628" y="0"/>
                </a:cubicBezTo>
                <a:cubicBezTo>
                  <a:pt x="4317334" y="36745"/>
                  <a:pt x="4326070" y="17448"/>
                  <a:pt x="4526971" y="0"/>
                </a:cubicBezTo>
                <a:cubicBezTo>
                  <a:pt x="4727872" y="-17448"/>
                  <a:pt x="5050840" y="-21816"/>
                  <a:pt x="5329986" y="0"/>
                </a:cubicBezTo>
                <a:cubicBezTo>
                  <a:pt x="5609132" y="21816"/>
                  <a:pt x="5933009" y="27084"/>
                  <a:pt x="6133001" y="0"/>
                </a:cubicBezTo>
                <a:cubicBezTo>
                  <a:pt x="6332994" y="-27084"/>
                  <a:pt x="6512706" y="31047"/>
                  <a:pt x="6802180" y="0"/>
                </a:cubicBezTo>
                <a:cubicBezTo>
                  <a:pt x="6823627" y="25644"/>
                  <a:pt x="6861337" y="56106"/>
                  <a:pt x="6912570" y="110390"/>
                </a:cubicBezTo>
                <a:cubicBezTo>
                  <a:pt x="6919302" y="284467"/>
                  <a:pt x="6896544" y="449997"/>
                  <a:pt x="6912570" y="571781"/>
                </a:cubicBezTo>
                <a:cubicBezTo>
                  <a:pt x="6928596" y="693565"/>
                  <a:pt x="6933105" y="888589"/>
                  <a:pt x="6912570" y="1015078"/>
                </a:cubicBezTo>
                <a:cubicBezTo>
                  <a:pt x="6868595" y="1053111"/>
                  <a:pt x="6860631" y="1077127"/>
                  <a:pt x="6806820" y="1120828"/>
                </a:cubicBezTo>
                <a:cubicBezTo>
                  <a:pt x="6497832" y="1100222"/>
                  <a:pt x="6401305" y="1090267"/>
                  <a:pt x="6002692" y="1120828"/>
                </a:cubicBezTo>
                <a:cubicBezTo>
                  <a:pt x="5604079" y="1151389"/>
                  <a:pt x="5494392" y="1133000"/>
                  <a:pt x="5265574" y="1120828"/>
                </a:cubicBezTo>
                <a:cubicBezTo>
                  <a:pt x="5036756" y="1108656"/>
                  <a:pt x="4710715" y="1090777"/>
                  <a:pt x="4528456" y="1120828"/>
                </a:cubicBezTo>
                <a:cubicBezTo>
                  <a:pt x="4346197" y="1150879"/>
                  <a:pt x="4247580" y="1108429"/>
                  <a:pt x="4059381" y="1120828"/>
                </a:cubicBezTo>
                <a:cubicBezTo>
                  <a:pt x="3871183" y="1133227"/>
                  <a:pt x="3697104" y="1109607"/>
                  <a:pt x="3523296" y="1120828"/>
                </a:cubicBezTo>
                <a:cubicBezTo>
                  <a:pt x="3349488" y="1132049"/>
                  <a:pt x="3148797" y="1134783"/>
                  <a:pt x="2786178" y="1120828"/>
                </a:cubicBezTo>
                <a:cubicBezTo>
                  <a:pt x="2423559" y="1106873"/>
                  <a:pt x="2416535" y="1095700"/>
                  <a:pt x="2183082" y="1120828"/>
                </a:cubicBezTo>
                <a:cubicBezTo>
                  <a:pt x="1949629" y="1145956"/>
                  <a:pt x="1871928" y="1113721"/>
                  <a:pt x="1646996" y="1120828"/>
                </a:cubicBezTo>
                <a:cubicBezTo>
                  <a:pt x="1422064" y="1127935"/>
                  <a:pt x="1217507" y="1101307"/>
                  <a:pt x="909878" y="1120828"/>
                </a:cubicBezTo>
                <a:cubicBezTo>
                  <a:pt x="602249" y="1140349"/>
                  <a:pt x="502427" y="1137874"/>
                  <a:pt x="105750" y="1120828"/>
                </a:cubicBezTo>
                <a:cubicBezTo>
                  <a:pt x="60335" y="1082489"/>
                  <a:pt x="34617" y="1040892"/>
                  <a:pt x="0" y="1015078"/>
                </a:cubicBezTo>
                <a:cubicBezTo>
                  <a:pt x="-5269" y="872312"/>
                  <a:pt x="19697" y="780599"/>
                  <a:pt x="0" y="580828"/>
                </a:cubicBezTo>
                <a:cubicBezTo>
                  <a:pt x="-19697" y="381057"/>
                  <a:pt x="6625" y="290268"/>
                  <a:pt x="0" y="110390"/>
                </a:cubicBezTo>
                <a:cubicBezTo>
                  <a:pt x="31416" y="72699"/>
                  <a:pt x="65576" y="36909"/>
                  <a:pt x="110390" y="0"/>
                </a:cubicBezTo>
                <a:close/>
              </a:path>
            </a:pathLst>
          </a:custGeom>
          <a:solidFill>
            <a:schemeClr val="accent2">
              <a:lumMod val="40000"/>
              <a:lumOff val="60000"/>
            </a:schemeClr>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7000"/>
              </a:lnSpc>
              <a:spcAft>
                <a:spcPts val="800"/>
              </a:spcAft>
            </a:pPr>
            <a:r>
              <a:rPr lang="en-GB" sz="2800" b="0" dirty="0">
                <a:solidFill>
                  <a:schemeClr val="tx1"/>
                </a:solidFill>
              </a:rPr>
              <a:t>How are the knowledge and skills sequenced?</a:t>
            </a:r>
          </a:p>
        </p:txBody>
      </p:sp>
      <p:sp>
        <p:nvSpPr>
          <p:cNvPr id="41" name="Rectangle: Top Corners Snipped 40">
            <a:extLst>
              <a:ext uri="{FF2B5EF4-FFF2-40B4-BE49-F238E27FC236}">
                <a16:creationId xmlns:a16="http://schemas.microsoft.com/office/drawing/2014/main" id="{BAC37CF0-E4EF-498F-A23F-12E76C24DFEC}"/>
              </a:ext>
            </a:extLst>
          </p:cNvPr>
          <p:cNvSpPr/>
          <p:nvPr/>
        </p:nvSpPr>
        <p:spPr>
          <a:xfrm>
            <a:off x="4251958" y="4330502"/>
            <a:ext cx="6912571" cy="1120828"/>
          </a:xfrm>
          <a:custGeom>
            <a:avLst/>
            <a:gdLst>
              <a:gd name="connsiteX0" fmla="*/ 110390 w 6912571"/>
              <a:gd name="connsiteY0" fmla="*/ 0 h 1120828"/>
              <a:gd name="connsiteX1" fmla="*/ 779569 w 6912571"/>
              <a:gd name="connsiteY1" fmla="*/ 0 h 1120828"/>
              <a:gd name="connsiteX2" fmla="*/ 1314912 w 6912571"/>
              <a:gd name="connsiteY2" fmla="*/ 0 h 1120828"/>
              <a:gd name="connsiteX3" fmla="*/ 1783338 w 6912571"/>
              <a:gd name="connsiteY3" fmla="*/ 0 h 1120828"/>
              <a:gd name="connsiteX4" fmla="*/ 2318681 w 6912571"/>
              <a:gd name="connsiteY4" fmla="*/ 0 h 1120828"/>
              <a:gd name="connsiteX5" fmla="*/ 3054778 w 6912571"/>
              <a:gd name="connsiteY5" fmla="*/ 0 h 1120828"/>
              <a:gd name="connsiteX6" fmla="*/ 3590121 w 6912571"/>
              <a:gd name="connsiteY6" fmla="*/ 0 h 1120828"/>
              <a:gd name="connsiteX7" fmla="*/ 4058547 w 6912571"/>
              <a:gd name="connsiteY7" fmla="*/ 0 h 1120828"/>
              <a:gd name="connsiteX8" fmla="*/ 4593890 w 6912571"/>
              <a:gd name="connsiteY8" fmla="*/ 0 h 1120828"/>
              <a:gd name="connsiteX9" fmla="*/ 5196151 w 6912571"/>
              <a:gd name="connsiteY9" fmla="*/ 0 h 1120828"/>
              <a:gd name="connsiteX10" fmla="*/ 5865330 w 6912571"/>
              <a:gd name="connsiteY10" fmla="*/ 0 h 1120828"/>
              <a:gd name="connsiteX11" fmla="*/ 6802181 w 6912571"/>
              <a:gd name="connsiteY11" fmla="*/ 0 h 1120828"/>
              <a:gd name="connsiteX12" fmla="*/ 6912571 w 6912571"/>
              <a:gd name="connsiteY12" fmla="*/ 110390 h 1120828"/>
              <a:gd name="connsiteX13" fmla="*/ 6912571 w 6912571"/>
              <a:gd name="connsiteY13" fmla="*/ 562734 h 1120828"/>
              <a:gd name="connsiteX14" fmla="*/ 6912571 w 6912571"/>
              <a:gd name="connsiteY14" fmla="*/ 1015078 h 1120828"/>
              <a:gd name="connsiteX15" fmla="*/ 6806821 w 6912571"/>
              <a:gd name="connsiteY15" fmla="*/ 1120828 h 1120828"/>
              <a:gd name="connsiteX16" fmla="*/ 6270735 w 6912571"/>
              <a:gd name="connsiteY16" fmla="*/ 1120828 h 1120828"/>
              <a:gd name="connsiteX17" fmla="*/ 5600628 w 6912571"/>
              <a:gd name="connsiteY17" fmla="*/ 1120828 h 1120828"/>
              <a:gd name="connsiteX18" fmla="*/ 4796500 w 6912571"/>
              <a:gd name="connsiteY18" fmla="*/ 1120828 h 1120828"/>
              <a:gd name="connsiteX19" fmla="*/ 3992371 w 6912571"/>
              <a:gd name="connsiteY19" fmla="*/ 1120828 h 1120828"/>
              <a:gd name="connsiteX20" fmla="*/ 3255253 w 6912571"/>
              <a:gd name="connsiteY20" fmla="*/ 1120828 h 1120828"/>
              <a:gd name="connsiteX21" fmla="*/ 2518136 w 6912571"/>
              <a:gd name="connsiteY21" fmla="*/ 1120828 h 1120828"/>
              <a:gd name="connsiteX22" fmla="*/ 1781018 w 6912571"/>
              <a:gd name="connsiteY22" fmla="*/ 1120828 h 1120828"/>
              <a:gd name="connsiteX23" fmla="*/ 1244932 w 6912571"/>
              <a:gd name="connsiteY23" fmla="*/ 1120828 h 1120828"/>
              <a:gd name="connsiteX24" fmla="*/ 105750 w 6912571"/>
              <a:gd name="connsiteY24" fmla="*/ 1120828 h 1120828"/>
              <a:gd name="connsiteX25" fmla="*/ 0 w 6912571"/>
              <a:gd name="connsiteY25" fmla="*/ 1015078 h 1120828"/>
              <a:gd name="connsiteX26" fmla="*/ 0 w 6912571"/>
              <a:gd name="connsiteY26" fmla="*/ 589875 h 1120828"/>
              <a:gd name="connsiteX27" fmla="*/ 0 w 6912571"/>
              <a:gd name="connsiteY27" fmla="*/ 110390 h 1120828"/>
              <a:gd name="connsiteX28" fmla="*/ 110390 w 6912571"/>
              <a:gd name="connsiteY28" fmla="*/ 0 h 11208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912571" h="1120828" fill="none" extrusionOk="0">
                <a:moveTo>
                  <a:pt x="110390" y="0"/>
                </a:moveTo>
                <a:cubicBezTo>
                  <a:pt x="332866" y="-3768"/>
                  <a:pt x="599621" y="15146"/>
                  <a:pt x="779569" y="0"/>
                </a:cubicBezTo>
                <a:cubicBezTo>
                  <a:pt x="959517" y="-15146"/>
                  <a:pt x="1112732" y="20745"/>
                  <a:pt x="1314912" y="0"/>
                </a:cubicBezTo>
                <a:cubicBezTo>
                  <a:pt x="1517092" y="-20745"/>
                  <a:pt x="1557990" y="-342"/>
                  <a:pt x="1783338" y="0"/>
                </a:cubicBezTo>
                <a:cubicBezTo>
                  <a:pt x="2008686" y="342"/>
                  <a:pt x="2064459" y="25465"/>
                  <a:pt x="2318681" y="0"/>
                </a:cubicBezTo>
                <a:cubicBezTo>
                  <a:pt x="2572903" y="-25465"/>
                  <a:pt x="2806947" y="-18542"/>
                  <a:pt x="3054778" y="0"/>
                </a:cubicBezTo>
                <a:cubicBezTo>
                  <a:pt x="3302609" y="18542"/>
                  <a:pt x="3360049" y="9216"/>
                  <a:pt x="3590121" y="0"/>
                </a:cubicBezTo>
                <a:cubicBezTo>
                  <a:pt x="3820193" y="-9216"/>
                  <a:pt x="3900042" y="22705"/>
                  <a:pt x="4058547" y="0"/>
                </a:cubicBezTo>
                <a:cubicBezTo>
                  <a:pt x="4217052" y="-22705"/>
                  <a:pt x="4423453" y="6356"/>
                  <a:pt x="4593890" y="0"/>
                </a:cubicBezTo>
                <a:cubicBezTo>
                  <a:pt x="4764327" y="-6356"/>
                  <a:pt x="5030165" y="26726"/>
                  <a:pt x="5196151" y="0"/>
                </a:cubicBezTo>
                <a:cubicBezTo>
                  <a:pt x="5362137" y="-26726"/>
                  <a:pt x="5628289" y="-13686"/>
                  <a:pt x="5865330" y="0"/>
                </a:cubicBezTo>
                <a:cubicBezTo>
                  <a:pt x="6102371" y="13686"/>
                  <a:pt x="6389845" y="15626"/>
                  <a:pt x="6802181" y="0"/>
                </a:cubicBezTo>
                <a:cubicBezTo>
                  <a:pt x="6836484" y="31428"/>
                  <a:pt x="6874472" y="79093"/>
                  <a:pt x="6912571" y="110390"/>
                </a:cubicBezTo>
                <a:cubicBezTo>
                  <a:pt x="6924526" y="214653"/>
                  <a:pt x="6919892" y="421753"/>
                  <a:pt x="6912571" y="562734"/>
                </a:cubicBezTo>
                <a:cubicBezTo>
                  <a:pt x="6905250" y="703715"/>
                  <a:pt x="6934378" y="806060"/>
                  <a:pt x="6912571" y="1015078"/>
                </a:cubicBezTo>
                <a:cubicBezTo>
                  <a:pt x="6860999" y="1058242"/>
                  <a:pt x="6840205" y="1094872"/>
                  <a:pt x="6806821" y="1120828"/>
                </a:cubicBezTo>
                <a:cubicBezTo>
                  <a:pt x="6603729" y="1135225"/>
                  <a:pt x="6383193" y="1125406"/>
                  <a:pt x="6270735" y="1120828"/>
                </a:cubicBezTo>
                <a:cubicBezTo>
                  <a:pt x="6158277" y="1116250"/>
                  <a:pt x="5752077" y="1125581"/>
                  <a:pt x="5600628" y="1120828"/>
                </a:cubicBezTo>
                <a:cubicBezTo>
                  <a:pt x="5449179" y="1116075"/>
                  <a:pt x="5180713" y="1096002"/>
                  <a:pt x="4796500" y="1120828"/>
                </a:cubicBezTo>
                <a:cubicBezTo>
                  <a:pt x="4412287" y="1145654"/>
                  <a:pt x="4319035" y="1137499"/>
                  <a:pt x="3992371" y="1120828"/>
                </a:cubicBezTo>
                <a:cubicBezTo>
                  <a:pt x="3665707" y="1104157"/>
                  <a:pt x="3496311" y="1125800"/>
                  <a:pt x="3255253" y="1120828"/>
                </a:cubicBezTo>
                <a:cubicBezTo>
                  <a:pt x="3014195" y="1115856"/>
                  <a:pt x="2827961" y="1099741"/>
                  <a:pt x="2518136" y="1120828"/>
                </a:cubicBezTo>
                <a:cubicBezTo>
                  <a:pt x="2208311" y="1141915"/>
                  <a:pt x="2084956" y="1121881"/>
                  <a:pt x="1781018" y="1120828"/>
                </a:cubicBezTo>
                <a:cubicBezTo>
                  <a:pt x="1477080" y="1119775"/>
                  <a:pt x="1378754" y="1146549"/>
                  <a:pt x="1244932" y="1120828"/>
                </a:cubicBezTo>
                <a:cubicBezTo>
                  <a:pt x="1111110" y="1095107"/>
                  <a:pt x="597739" y="1099508"/>
                  <a:pt x="105750" y="1120828"/>
                </a:cubicBezTo>
                <a:cubicBezTo>
                  <a:pt x="72012" y="1080279"/>
                  <a:pt x="27797" y="1050468"/>
                  <a:pt x="0" y="1015078"/>
                </a:cubicBezTo>
                <a:cubicBezTo>
                  <a:pt x="-1903" y="894878"/>
                  <a:pt x="-859" y="775203"/>
                  <a:pt x="0" y="589875"/>
                </a:cubicBezTo>
                <a:cubicBezTo>
                  <a:pt x="859" y="404547"/>
                  <a:pt x="9139" y="226784"/>
                  <a:pt x="0" y="110390"/>
                </a:cubicBezTo>
                <a:cubicBezTo>
                  <a:pt x="33899" y="69688"/>
                  <a:pt x="84617" y="31805"/>
                  <a:pt x="110390" y="0"/>
                </a:cubicBezTo>
                <a:close/>
              </a:path>
              <a:path w="6912571" h="1120828" stroke="0" extrusionOk="0">
                <a:moveTo>
                  <a:pt x="110390" y="0"/>
                </a:moveTo>
                <a:cubicBezTo>
                  <a:pt x="388921" y="-12812"/>
                  <a:pt x="413042" y="-28540"/>
                  <a:pt x="712651" y="0"/>
                </a:cubicBezTo>
                <a:cubicBezTo>
                  <a:pt x="1012260" y="28540"/>
                  <a:pt x="985929" y="20409"/>
                  <a:pt x="1181077" y="0"/>
                </a:cubicBezTo>
                <a:cubicBezTo>
                  <a:pt x="1376225" y="-20409"/>
                  <a:pt x="1586343" y="17982"/>
                  <a:pt x="1984091" y="0"/>
                </a:cubicBezTo>
                <a:cubicBezTo>
                  <a:pt x="2381839" y="-17982"/>
                  <a:pt x="2288121" y="-338"/>
                  <a:pt x="2586353" y="0"/>
                </a:cubicBezTo>
                <a:cubicBezTo>
                  <a:pt x="2884585" y="338"/>
                  <a:pt x="3065600" y="-2424"/>
                  <a:pt x="3188614" y="0"/>
                </a:cubicBezTo>
                <a:cubicBezTo>
                  <a:pt x="3311628" y="2424"/>
                  <a:pt x="3665923" y="-36745"/>
                  <a:pt x="3991629" y="0"/>
                </a:cubicBezTo>
                <a:cubicBezTo>
                  <a:pt x="4317335" y="36745"/>
                  <a:pt x="4326071" y="17448"/>
                  <a:pt x="4526972" y="0"/>
                </a:cubicBezTo>
                <a:cubicBezTo>
                  <a:pt x="4727873" y="-17448"/>
                  <a:pt x="5050841" y="-21816"/>
                  <a:pt x="5329987" y="0"/>
                </a:cubicBezTo>
                <a:cubicBezTo>
                  <a:pt x="5609133" y="21816"/>
                  <a:pt x="5933010" y="27084"/>
                  <a:pt x="6133002" y="0"/>
                </a:cubicBezTo>
                <a:cubicBezTo>
                  <a:pt x="6332995" y="-27084"/>
                  <a:pt x="6512707" y="31047"/>
                  <a:pt x="6802181" y="0"/>
                </a:cubicBezTo>
                <a:cubicBezTo>
                  <a:pt x="6823628" y="25644"/>
                  <a:pt x="6861338" y="56106"/>
                  <a:pt x="6912571" y="110390"/>
                </a:cubicBezTo>
                <a:cubicBezTo>
                  <a:pt x="6919303" y="284467"/>
                  <a:pt x="6896545" y="449997"/>
                  <a:pt x="6912571" y="571781"/>
                </a:cubicBezTo>
                <a:cubicBezTo>
                  <a:pt x="6928597" y="693565"/>
                  <a:pt x="6933106" y="888589"/>
                  <a:pt x="6912571" y="1015078"/>
                </a:cubicBezTo>
                <a:cubicBezTo>
                  <a:pt x="6868596" y="1053111"/>
                  <a:pt x="6860632" y="1077127"/>
                  <a:pt x="6806821" y="1120828"/>
                </a:cubicBezTo>
                <a:cubicBezTo>
                  <a:pt x="6501275" y="1104829"/>
                  <a:pt x="6164910" y="1091074"/>
                  <a:pt x="6002692" y="1120828"/>
                </a:cubicBezTo>
                <a:cubicBezTo>
                  <a:pt x="5840474" y="1150582"/>
                  <a:pt x="5492542" y="1127492"/>
                  <a:pt x="5265575" y="1120828"/>
                </a:cubicBezTo>
                <a:cubicBezTo>
                  <a:pt x="5038608" y="1114164"/>
                  <a:pt x="4710716" y="1090777"/>
                  <a:pt x="4528457" y="1120828"/>
                </a:cubicBezTo>
                <a:cubicBezTo>
                  <a:pt x="4346198" y="1150879"/>
                  <a:pt x="4247581" y="1108429"/>
                  <a:pt x="4059382" y="1120828"/>
                </a:cubicBezTo>
                <a:cubicBezTo>
                  <a:pt x="3871184" y="1133227"/>
                  <a:pt x="3704949" y="1110252"/>
                  <a:pt x="3523296" y="1120828"/>
                </a:cubicBezTo>
                <a:cubicBezTo>
                  <a:pt x="3341643" y="1131404"/>
                  <a:pt x="3148797" y="1134783"/>
                  <a:pt x="2786178" y="1120828"/>
                </a:cubicBezTo>
                <a:cubicBezTo>
                  <a:pt x="2423559" y="1106873"/>
                  <a:pt x="2416535" y="1095700"/>
                  <a:pt x="2183082" y="1120828"/>
                </a:cubicBezTo>
                <a:cubicBezTo>
                  <a:pt x="1949629" y="1145956"/>
                  <a:pt x="1871928" y="1113721"/>
                  <a:pt x="1646996" y="1120828"/>
                </a:cubicBezTo>
                <a:cubicBezTo>
                  <a:pt x="1422064" y="1127935"/>
                  <a:pt x="1216062" y="1097620"/>
                  <a:pt x="909879" y="1120828"/>
                </a:cubicBezTo>
                <a:cubicBezTo>
                  <a:pt x="603696" y="1144036"/>
                  <a:pt x="506789" y="1140608"/>
                  <a:pt x="105750" y="1120828"/>
                </a:cubicBezTo>
                <a:cubicBezTo>
                  <a:pt x="60335" y="1082489"/>
                  <a:pt x="34617" y="1040892"/>
                  <a:pt x="0" y="1015078"/>
                </a:cubicBezTo>
                <a:cubicBezTo>
                  <a:pt x="-5269" y="872312"/>
                  <a:pt x="19697" y="780599"/>
                  <a:pt x="0" y="580828"/>
                </a:cubicBezTo>
                <a:cubicBezTo>
                  <a:pt x="-19697" y="381057"/>
                  <a:pt x="6625" y="290268"/>
                  <a:pt x="0" y="110390"/>
                </a:cubicBezTo>
                <a:cubicBezTo>
                  <a:pt x="31416" y="72699"/>
                  <a:pt x="65576" y="36909"/>
                  <a:pt x="110390" y="0"/>
                </a:cubicBezTo>
                <a:close/>
              </a:path>
            </a:pathLst>
          </a:custGeom>
          <a:solidFill>
            <a:schemeClr val="accent2">
              <a:lumMod val="40000"/>
              <a:lumOff val="60000"/>
            </a:schemeClr>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7000"/>
              </a:lnSpc>
              <a:spcAft>
                <a:spcPts val="800"/>
              </a:spcAft>
            </a:pPr>
            <a:r>
              <a:rPr lang="en-GB" sz="2800" b="0" dirty="0">
                <a:solidFill>
                  <a:schemeClr val="tx1"/>
                </a:solidFill>
              </a:rPr>
              <a:t>What prior knowledge is being built on?</a:t>
            </a:r>
          </a:p>
        </p:txBody>
      </p:sp>
      <p:sp>
        <p:nvSpPr>
          <p:cNvPr id="42" name="Rectangle: Top Corners Snipped 41">
            <a:extLst>
              <a:ext uri="{FF2B5EF4-FFF2-40B4-BE49-F238E27FC236}">
                <a16:creationId xmlns:a16="http://schemas.microsoft.com/office/drawing/2014/main" id="{7BAE9C4A-7EC7-461D-978B-FF785F3361F0}"/>
              </a:ext>
            </a:extLst>
          </p:cNvPr>
          <p:cNvSpPr/>
          <p:nvPr/>
        </p:nvSpPr>
        <p:spPr>
          <a:xfrm>
            <a:off x="841085" y="2233494"/>
            <a:ext cx="2827945" cy="1464174"/>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a:t>School level</a:t>
            </a:r>
          </a:p>
        </p:txBody>
      </p:sp>
      <p:sp>
        <p:nvSpPr>
          <p:cNvPr id="3" name="Arrow: Down 2">
            <a:extLst>
              <a:ext uri="{FF2B5EF4-FFF2-40B4-BE49-F238E27FC236}">
                <a16:creationId xmlns:a16="http://schemas.microsoft.com/office/drawing/2014/main" id="{C7782480-134E-4ADB-A019-4C8D2AA3A526}"/>
              </a:ext>
            </a:extLst>
          </p:cNvPr>
          <p:cNvSpPr/>
          <p:nvPr/>
        </p:nvSpPr>
        <p:spPr>
          <a:xfrm>
            <a:off x="1809287" y="3673340"/>
            <a:ext cx="891540" cy="1120828"/>
          </a:xfrm>
          <a:prstGeom prst="down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Rectangle: Top Corners Snipped 42">
            <a:extLst>
              <a:ext uri="{FF2B5EF4-FFF2-40B4-BE49-F238E27FC236}">
                <a16:creationId xmlns:a16="http://schemas.microsoft.com/office/drawing/2014/main" id="{72964D3C-3D75-4484-8442-3CFD11270DD9}"/>
              </a:ext>
            </a:extLst>
          </p:cNvPr>
          <p:cNvSpPr/>
          <p:nvPr/>
        </p:nvSpPr>
        <p:spPr>
          <a:xfrm>
            <a:off x="841085" y="4769840"/>
            <a:ext cx="2827945" cy="1464174"/>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a:t>Classroom level</a:t>
            </a:r>
          </a:p>
        </p:txBody>
      </p:sp>
    </p:spTree>
    <p:extLst>
      <p:ext uri="{BB962C8B-B14F-4D97-AF65-F5344CB8AC3E}">
        <p14:creationId xmlns:p14="http://schemas.microsoft.com/office/powerpoint/2010/main" val="2849743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9" grpId="0" animBg="1"/>
      <p:bldP spid="40" grpId="0" animBg="1"/>
      <p:bldP spid="4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80BA5670-2BAC-4CA0-8544-95DD82D7CA32}"/>
              </a:ext>
            </a:extLst>
          </p:cNvPr>
          <p:cNvSpPr>
            <a:spLocks noGrp="1"/>
          </p:cNvSpPr>
          <p:nvPr>
            <p:ph type="title"/>
          </p:nvPr>
        </p:nvSpPr>
        <p:spPr/>
        <p:txBody>
          <a:bodyPr/>
          <a:lstStyle/>
          <a:p>
            <a:r>
              <a:rPr lang="en-GB"/>
              <a:t>Developing a coherent curriculum</a:t>
            </a:r>
          </a:p>
        </p:txBody>
      </p:sp>
      <p:sp>
        <p:nvSpPr>
          <p:cNvPr id="4" name="Slide Number Placeholder 3">
            <a:extLst>
              <a:ext uri="{FF2B5EF4-FFF2-40B4-BE49-F238E27FC236}">
                <a16:creationId xmlns:a16="http://schemas.microsoft.com/office/drawing/2014/main" id="{6FEBF745-DB8A-48A6-9A92-D317E690320B}"/>
              </a:ext>
            </a:extLst>
          </p:cNvPr>
          <p:cNvSpPr>
            <a:spLocks noGrp="1"/>
          </p:cNvSpPr>
          <p:nvPr>
            <p:ph type="sldNum" sz="quarter" idx="12"/>
          </p:nvPr>
        </p:nvSpPr>
        <p:spPr>
          <a:xfrm>
            <a:off x="10780110" y="6401178"/>
            <a:ext cx="807025" cy="153888"/>
          </a:xfrm>
        </p:spPr>
        <p:txBody>
          <a:bodyPr wrap="square" anchor="ctr">
            <a:normAutofit/>
          </a:bodyPr>
          <a:lstStyle/>
          <a:p>
            <a:pPr>
              <a:spcAft>
                <a:spcPts val="600"/>
              </a:spcAft>
            </a:pPr>
            <a:fld id="{6B6EFD66-0F65-0C43-B4F5-A9CE99357F25}" type="slidenum">
              <a:rPr lang="en-GB" smtClean="0"/>
              <a:pPr>
                <a:spcAft>
                  <a:spcPts val="600"/>
                </a:spcAft>
              </a:pPr>
              <a:t>11</a:t>
            </a:fld>
            <a:endParaRPr lang="en-GB"/>
          </a:p>
        </p:txBody>
      </p:sp>
      <p:sp>
        <p:nvSpPr>
          <p:cNvPr id="15" name="TextBox 14">
            <a:extLst>
              <a:ext uri="{FF2B5EF4-FFF2-40B4-BE49-F238E27FC236}">
                <a16:creationId xmlns:a16="http://schemas.microsoft.com/office/drawing/2014/main" id="{7887FC34-5BF6-46CC-AD94-08066135DE83}"/>
              </a:ext>
            </a:extLst>
          </p:cNvPr>
          <p:cNvSpPr txBox="1"/>
          <p:nvPr/>
        </p:nvSpPr>
        <p:spPr>
          <a:xfrm>
            <a:off x="1076326" y="1621827"/>
            <a:ext cx="10530655" cy="4524315"/>
          </a:xfrm>
          <a:prstGeom prst="rect">
            <a:avLst/>
          </a:prstGeom>
          <a:noFill/>
        </p:spPr>
        <p:txBody>
          <a:bodyPr wrap="square">
            <a:spAutoFit/>
          </a:bodyPr>
          <a:lstStyle/>
          <a:p>
            <a:r>
              <a:rPr lang="en-GB" sz="3200" dirty="0">
                <a:cs typeface="Calibri"/>
              </a:rPr>
              <a:t>Choose a foundational concept.</a:t>
            </a:r>
          </a:p>
          <a:p>
            <a:endParaRPr lang="en-GB" sz="3200" dirty="0">
              <a:cs typeface="Calibri"/>
            </a:endParaRPr>
          </a:p>
          <a:p>
            <a:r>
              <a:rPr lang="en-GB" sz="3200" dirty="0">
                <a:cs typeface="Calibri"/>
              </a:rPr>
              <a:t>Consider how it is sequenced. </a:t>
            </a:r>
          </a:p>
          <a:p>
            <a:endParaRPr lang="en-GB" sz="3200" dirty="0">
              <a:cs typeface="Calibri"/>
            </a:endParaRPr>
          </a:p>
          <a:p>
            <a:r>
              <a:rPr lang="en-GB" sz="3200" dirty="0">
                <a:cs typeface="Calibri"/>
              </a:rPr>
              <a:t>Consider how the curriculum builds depth and complexity.</a:t>
            </a:r>
          </a:p>
          <a:p>
            <a:endParaRPr lang="en-GB" sz="3200" dirty="0">
              <a:highlight>
                <a:srgbClr val="FFFF00"/>
              </a:highlight>
              <a:cs typeface="Calibri"/>
            </a:endParaRPr>
          </a:p>
          <a:p>
            <a:r>
              <a:rPr lang="en-GB" sz="3200" dirty="0">
                <a:cs typeface="Calibri"/>
              </a:rPr>
              <a:t>Consider how and when links will be made.</a:t>
            </a:r>
          </a:p>
          <a:p>
            <a:endParaRPr lang="en-GB" sz="3200" dirty="0">
              <a:cs typeface="Calibri"/>
            </a:endParaRPr>
          </a:p>
          <a:p>
            <a:r>
              <a:rPr lang="en-GB" sz="3200" dirty="0">
                <a:cs typeface="Calibri"/>
              </a:rPr>
              <a:t>Consider how this will develop flexible knowledge.</a:t>
            </a:r>
            <a:endParaRPr lang="en-GB" sz="3200" dirty="0"/>
          </a:p>
        </p:txBody>
      </p:sp>
      <p:sp>
        <p:nvSpPr>
          <p:cNvPr id="8" name="TextBox 7">
            <a:extLst>
              <a:ext uri="{FF2B5EF4-FFF2-40B4-BE49-F238E27FC236}">
                <a16:creationId xmlns:a16="http://schemas.microsoft.com/office/drawing/2014/main" id="{86081517-7C4A-484E-8233-CFFAE3495579}"/>
              </a:ext>
            </a:extLst>
          </p:cNvPr>
          <p:cNvSpPr txBox="1"/>
          <p:nvPr/>
        </p:nvSpPr>
        <p:spPr>
          <a:xfrm>
            <a:off x="2981325" y="3423448"/>
            <a:ext cx="6140450" cy="369332"/>
          </a:xfrm>
          <a:prstGeom prst="rect">
            <a:avLst/>
          </a:prstGeom>
          <a:noFill/>
        </p:spPr>
        <p:txBody>
          <a:bodyPr wrap="square">
            <a:spAutoFit/>
          </a:bodyPr>
          <a:lstStyle/>
          <a:p>
            <a:r>
              <a:rPr lang="en-GB" b="0" i="0">
                <a:solidFill>
                  <a:srgbClr val="000000"/>
                </a:solidFill>
                <a:effectLst/>
                <a:latin typeface="Times New Roman" panose="02020603050405020304" pitchFamily="18" charset="0"/>
              </a:rPr>
              <a:t> </a:t>
            </a:r>
            <a:endParaRPr lang="en-GB"/>
          </a:p>
        </p:txBody>
      </p:sp>
      <p:sp>
        <p:nvSpPr>
          <p:cNvPr id="11" name="Graphic 25">
            <a:extLst>
              <a:ext uri="{FF2B5EF4-FFF2-40B4-BE49-F238E27FC236}">
                <a16:creationId xmlns:a16="http://schemas.microsoft.com/office/drawing/2014/main" id="{A15BD1C4-529D-46B3-8EF1-2A92CA38B500}"/>
              </a:ext>
            </a:extLst>
          </p:cNvPr>
          <p:cNvSpPr/>
          <p:nvPr/>
        </p:nvSpPr>
        <p:spPr>
          <a:xfrm>
            <a:off x="631826" y="1501010"/>
            <a:ext cx="444500" cy="852155"/>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endParaRPr lang="en-GB"/>
          </a:p>
        </p:txBody>
      </p:sp>
      <p:sp>
        <p:nvSpPr>
          <p:cNvPr id="12" name="Graphic 25">
            <a:extLst>
              <a:ext uri="{FF2B5EF4-FFF2-40B4-BE49-F238E27FC236}">
                <a16:creationId xmlns:a16="http://schemas.microsoft.com/office/drawing/2014/main" id="{29714442-464A-4CD8-937D-8F80C3945E16}"/>
              </a:ext>
            </a:extLst>
          </p:cNvPr>
          <p:cNvSpPr/>
          <p:nvPr/>
        </p:nvSpPr>
        <p:spPr>
          <a:xfrm>
            <a:off x="631826" y="2497138"/>
            <a:ext cx="444500" cy="852155"/>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endParaRPr lang="en-GB"/>
          </a:p>
        </p:txBody>
      </p:sp>
      <p:sp>
        <p:nvSpPr>
          <p:cNvPr id="14" name="Graphic 25">
            <a:extLst>
              <a:ext uri="{FF2B5EF4-FFF2-40B4-BE49-F238E27FC236}">
                <a16:creationId xmlns:a16="http://schemas.microsoft.com/office/drawing/2014/main" id="{1CCD551A-7AC7-4B15-86D8-50BC25E69B5C}"/>
              </a:ext>
            </a:extLst>
          </p:cNvPr>
          <p:cNvSpPr/>
          <p:nvPr/>
        </p:nvSpPr>
        <p:spPr>
          <a:xfrm>
            <a:off x="631826" y="3457908"/>
            <a:ext cx="444500" cy="852155"/>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endParaRPr lang="en-GB"/>
          </a:p>
        </p:txBody>
      </p:sp>
      <p:sp>
        <p:nvSpPr>
          <p:cNvPr id="16" name="Graphic 25">
            <a:extLst>
              <a:ext uri="{FF2B5EF4-FFF2-40B4-BE49-F238E27FC236}">
                <a16:creationId xmlns:a16="http://schemas.microsoft.com/office/drawing/2014/main" id="{96C72D05-925B-4366-AD74-D76447D56A62}"/>
              </a:ext>
            </a:extLst>
          </p:cNvPr>
          <p:cNvSpPr/>
          <p:nvPr/>
        </p:nvSpPr>
        <p:spPr>
          <a:xfrm>
            <a:off x="631826" y="4418678"/>
            <a:ext cx="444500" cy="852155"/>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endParaRPr lang="en-GB"/>
          </a:p>
        </p:txBody>
      </p:sp>
      <p:sp>
        <p:nvSpPr>
          <p:cNvPr id="17" name="Graphic 25">
            <a:extLst>
              <a:ext uri="{FF2B5EF4-FFF2-40B4-BE49-F238E27FC236}">
                <a16:creationId xmlns:a16="http://schemas.microsoft.com/office/drawing/2014/main" id="{9A2FAD59-684C-4898-8288-70E36487F803}"/>
              </a:ext>
            </a:extLst>
          </p:cNvPr>
          <p:cNvSpPr/>
          <p:nvPr/>
        </p:nvSpPr>
        <p:spPr>
          <a:xfrm>
            <a:off x="631826" y="5379448"/>
            <a:ext cx="444500" cy="852155"/>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endParaRPr lang="en-GB"/>
          </a:p>
        </p:txBody>
      </p:sp>
    </p:spTree>
    <p:extLst>
      <p:ext uri="{BB962C8B-B14F-4D97-AF65-F5344CB8AC3E}">
        <p14:creationId xmlns:p14="http://schemas.microsoft.com/office/powerpoint/2010/main" val="424340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nodeType="withEffect">
                                  <p:stCondLst>
                                    <p:cond delay="0"/>
                                  </p:stCondLst>
                                  <p:childTnLst>
                                    <p:set>
                                      <p:cBhvr>
                                        <p:cTn id="9" dur="1" fill="hold">
                                          <p:stCondLst>
                                            <p:cond delay="0"/>
                                          </p:stCondLst>
                                        </p:cTn>
                                        <p:tgtEl>
                                          <p:spTgt spid="15">
                                            <p:txEl>
                                              <p:pRg st="0" end="0"/>
                                            </p:txEl>
                                          </p:spTgt>
                                        </p:tgtEl>
                                        <p:attrNameLst>
                                          <p:attrName>style.visibility</p:attrName>
                                        </p:attrNameLst>
                                      </p:cBhvr>
                                      <p:to>
                                        <p:strVal val="visible"/>
                                      </p:to>
                                    </p:set>
                                    <p:animEffect transition="in" filter="fade">
                                      <p:cBhvr>
                                        <p:cTn id="10" dur="500"/>
                                        <p:tgtEl>
                                          <p:spTgt spid="15">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par>
                                <p:cTn id="16" presetID="10" presetClass="entr" presetSubtype="0" fill="hold" nodeType="withEffect">
                                  <p:stCondLst>
                                    <p:cond delay="0"/>
                                  </p:stCondLst>
                                  <p:childTnLst>
                                    <p:set>
                                      <p:cBhvr>
                                        <p:cTn id="17" dur="1" fill="hold">
                                          <p:stCondLst>
                                            <p:cond delay="0"/>
                                          </p:stCondLst>
                                        </p:cTn>
                                        <p:tgtEl>
                                          <p:spTgt spid="15">
                                            <p:txEl>
                                              <p:pRg st="2" end="2"/>
                                            </p:txEl>
                                          </p:spTgt>
                                        </p:tgtEl>
                                        <p:attrNameLst>
                                          <p:attrName>style.visibility</p:attrName>
                                        </p:attrNameLst>
                                      </p:cBhvr>
                                      <p:to>
                                        <p:strVal val="visible"/>
                                      </p:to>
                                    </p:set>
                                    <p:animEffect transition="in" filter="fade">
                                      <p:cBhvr>
                                        <p:cTn id="18" dur="500"/>
                                        <p:tgtEl>
                                          <p:spTgt spid="15">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500"/>
                                        <p:tgtEl>
                                          <p:spTgt spid="14"/>
                                        </p:tgtEl>
                                      </p:cBhvr>
                                    </p:animEffect>
                                  </p:childTnLst>
                                </p:cTn>
                              </p:par>
                              <p:par>
                                <p:cTn id="24" presetID="1" presetClass="entr" presetSubtype="0" fill="hold" nodeType="withEffect">
                                  <p:stCondLst>
                                    <p:cond delay="0"/>
                                  </p:stCondLst>
                                  <p:childTnLst>
                                    <p:set>
                                      <p:cBhvr>
                                        <p:cTn id="25" dur="1" fill="hold">
                                          <p:stCondLst>
                                            <p:cond delay="0"/>
                                          </p:stCondLst>
                                        </p:cTn>
                                        <p:tgtEl>
                                          <p:spTgt spid="15">
                                            <p:txEl>
                                              <p:pRg st="4" end="4"/>
                                            </p:txEl>
                                          </p:spTgt>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500"/>
                                        <p:tgtEl>
                                          <p:spTgt spid="16"/>
                                        </p:tgtEl>
                                      </p:cBhvr>
                                    </p:animEffect>
                                  </p:childTnLst>
                                </p:cTn>
                              </p:par>
                              <p:par>
                                <p:cTn id="31" presetID="1" presetClass="entr" presetSubtype="0" fill="hold" nodeType="withEffect">
                                  <p:stCondLst>
                                    <p:cond delay="0"/>
                                  </p:stCondLst>
                                  <p:childTnLst>
                                    <p:set>
                                      <p:cBhvr>
                                        <p:cTn id="32" dur="1" fill="hold">
                                          <p:stCondLst>
                                            <p:cond delay="0"/>
                                          </p:stCondLst>
                                        </p:cTn>
                                        <p:tgtEl>
                                          <p:spTgt spid="15">
                                            <p:txEl>
                                              <p:pRg st="6" end="6"/>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500"/>
                                        <p:tgtEl>
                                          <p:spTgt spid="17"/>
                                        </p:tgtEl>
                                      </p:cBhvr>
                                    </p:animEffect>
                                  </p:childTnLst>
                                </p:cTn>
                              </p:par>
                              <p:par>
                                <p:cTn id="38" presetID="1" presetClass="entr" presetSubtype="0" fill="hold" nodeType="withEffect">
                                  <p:stCondLst>
                                    <p:cond delay="0"/>
                                  </p:stCondLst>
                                  <p:childTnLst>
                                    <p:set>
                                      <p:cBhvr>
                                        <p:cTn id="39" dur="1" fill="hold">
                                          <p:stCondLst>
                                            <p:cond delay="0"/>
                                          </p:stCondLst>
                                        </p:cTn>
                                        <p:tgtEl>
                                          <p:spTgt spid="15">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4" grpId="0" animBg="1"/>
      <p:bldP spid="16" grpId="0" animBg="1"/>
      <p:bldP spid="1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1C9BE8-DD90-45DE-A5F7-E74870CFE244}"/>
              </a:ext>
            </a:extLst>
          </p:cNvPr>
          <p:cNvSpPr>
            <a:spLocks noGrp="1"/>
          </p:cNvSpPr>
          <p:nvPr>
            <p:ph type="title"/>
          </p:nvPr>
        </p:nvSpPr>
        <p:spPr/>
        <p:txBody>
          <a:bodyPr/>
          <a:lstStyle/>
          <a:p>
            <a:r>
              <a:rPr lang="en-GB"/>
              <a:t>Foundational concepts </a:t>
            </a:r>
          </a:p>
        </p:txBody>
      </p:sp>
      <p:sp>
        <p:nvSpPr>
          <p:cNvPr id="4" name="Slide Number Placeholder 3">
            <a:extLst>
              <a:ext uri="{FF2B5EF4-FFF2-40B4-BE49-F238E27FC236}">
                <a16:creationId xmlns:a16="http://schemas.microsoft.com/office/drawing/2014/main" id="{963007C7-F210-470C-9A8C-37D4EF3AD21F}"/>
              </a:ext>
            </a:extLst>
          </p:cNvPr>
          <p:cNvSpPr>
            <a:spLocks noGrp="1"/>
          </p:cNvSpPr>
          <p:nvPr>
            <p:ph type="sldNum" sz="quarter" idx="12"/>
          </p:nvPr>
        </p:nvSpPr>
        <p:spPr/>
        <p:txBody>
          <a:bodyPr/>
          <a:lstStyle/>
          <a:p>
            <a:fld id="{6B6EFD66-0F65-0C43-B4F5-A9CE99357F25}" type="slidenum">
              <a:rPr lang="en-GB" smtClean="0"/>
              <a:t>12</a:t>
            </a:fld>
            <a:endParaRPr lang="en-GB"/>
          </a:p>
        </p:txBody>
      </p:sp>
      <p:sp>
        <p:nvSpPr>
          <p:cNvPr id="7" name="Rectangle: Top Corners Snipped 6">
            <a:extLst>
              <a:ext uri="{FF2B5EF4-FFF2-40B4-BE49-F238E27FC236}">
                <a16:creationId xmlns:a16="http://schemas.microsoft.com/office/drawing/2014/main" id="{9E2D5962-68F2-45EE-8CB3-79BA5D53803D}"/>
              </a:ext>
            </a:extLst>
          </p:cNvPr>
          <p:cNvSpPr/>
          <p:nvPr/>
        </p:nvSpPr>
        <p:spPr>
          <a:xfrm>
            <a:off x="6309538" y="1962405"/>
            <a:ext cx="4744906" cy="4246740"/>
          </a:xfrm>
          <a:prstGeom prst="snip2SameRect">
            <a:avLst>
              <a:gd name="adj1" fmla="val 9849"/>
              <a:gd name="adj2" fmla="val 943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7000"/>
              </a:lnSpc>
              <a:spcAft>
                <a:spcPts val="800"/>
              </a:spcAft>
            </a:pPr>
            <a:endParaRPr lang="en-GB" sz="2400" b="1">
              <a:solidFill>
                <a:schemeClr val="tx1"/>
              </a:solidFill>
              <a:effectLst/>
              <a:ea typeface="Calibri" panose="020F0502020204030204" pitchFamily="34" charset="0"/>
              <a:cs typeface="Times New Roman" panose="02020603050405020304" pitchFamily="18" charset="0"/>
            </a:endParaRPr>
          </a:p>
        </p:txBody>
      </p:sp>
      <p:grpSp>
        <p:nvGrpSpPr>
          <p:cNvPr id="8" name="Group 7">
            <a:extLst>
              <a:ext uri="{FF2B5EF4-FFF2-40B4-BE49-F238E27FC236}">
                <a16:creationId xmlns:a16="http://schemas.microsoft.com/office/drawing/2014/main" id="{025165D1-7B09-4046-906D-045EB95DB226}"/>
              </a:ext>
            </a:extLst>
          </p:cNvPr>
          <p:cNvGrpSpPr/>
          <p:nvPr/>
        </p:nvGrpSpPr>
        <p:grpSpPr>
          <a:xfrm>
            <a:off x="5882464" y="2096495"/>
            <a:ext cx="1050948" cy="1083981"/>
            <a:chOff x="652648" y="4259558"/>
            <a:chExt cx="1098577" cy="1174050"/>
          </a:xfrm>
        </p:grpSpPr>
        <p:sp>
          <p:nvSpPr>
            <p:cNvPr id="9" name="Graphic 25">
              <a:extLst>
                <a:ext uri="{FF2B5EF4-FFF2-40B4-BE49-F238E27FC236}">
                  <a16:creationId xmlns:a16="http://schemas.microsoft.com/office/drawing/2014/main" id="{47983189-AB14-4C96-8A13-BAFC0E6F3105}"/>
                </a:ext>
              </a:extLst>
            </p:cNvPr>
            <p:cNvSpPr/>
            <p:nvPr/>
          </p:nvSpPr>
          <p:spPr>
            <a:xfrm>
              <a:off x="652648" y="4284386"/>
              <a:ext cx="635863" cy="1149222"/>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10" name="Graphic 25">
              <a:extLst>
                <a:ext uri="{FF2B5EF4-FFF2-40B4-BE49-F238E27FC236}">
                  <a16:creationId xmlns:a16="http://schemas.microsoft.com/office/drawing/2014/main" id="{EC330A56-1089-4153-9C28-2746794A42E2}"/>
                </a:ext>
              </a:extLst>
            </p:cNvPr>
            <p:cNvSpPr/>
            <p:nvPr/>
          </p:nvSpPr>
          <p:spPr>
            <a:xfrm>
              <a:off x="1115362" y="4259558"/>
              <a:ext cx="635863" cy="1149222"/>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grpSp>
      <p:sp>
        <p:nvSpPr>
          <p:cNvPr id="3" name="TextBox 2">
            <a:extLst>
              <a:ext uri="{FF2B5EF4-FFF2-40B4-BE49-F238E27FC236}">
                <a16:creationId xmlns:a16="http://schemas.microsoft.com/office/drawing/2014/main" id="{2F010427-DB47-4C97-B09E-9752FAED9339}"/>
              </a:ext>
            </a:extLst>
          </p:cNvPr>
          <p:cNvSpPr txBox="1"/>
          <p:nvPr/>
        </p:nvSpPr>
        <p:spPr>
          <a:xfrm>
            <a:off x="7103543" y="2331876"/>
            <a:ext cx="3594938" cy="3245760"/>
          </a:xfrm>
          <a:prstGeom prst="rect">
            <a:avLst/>
          </a:prstGeom>
          <a:noFill/>
        </p:spPr>
        <p:txBody>
          <a:bodyPr wrap="square" rtlCol="0">
            <a:spAutoFit/>
          </a:bodyPr>
          <a:lstStyle/>
          <a:p>
            <a:pPr>
              <a:lnSpc>
                <a:spcPct val="107000"/>
              </a:lnSpc>
              <a:spcAft>
                <a:spcPts val="800"/>
              </a:spcAft>
            </a:pPr>
            <a:r>
              <a:rPr lang="en-GB" sz="2400" b="1" dirty="0">
                <a:solidFill>
                  <a:schemeClr val="tx1"/>
                </a:solidFill>
                <a:effectLst/>
                <a:ea typeface="Calibri" panose="020F0502020204030204" pitchFamily="34" charset="0"/>
                <a:cs typeface="Times New Roman" panose="02020603050405020304" pitchFamily="18" charset="0"/>
              </a:rPr>
              <a:t>Consider:</a:t>
            </a:r>
          </a:p>
          <a:p>
            <a:pPr>
              <a:lnSpc>
                <a:spcPct val="107000"/>
              </a:lnSpc>
              <a:spcAft>
                <a:spcPts val="800"/>
              </a:spcAft>
            </a:pPr>
            <a:r>
              <a:rPr lang="en-GB" sz="2400" dirty="0">
                <a:solidFill>
                  <a:schemeClr val="tx1"/>
                </a:solidFill>
                <a:effectLst/>
                <a:ea typeface="Calibri" panose="020F0502020204030204" pitchFamily="34" charset="0"/>
                <a:cs typeface="Times New Roman" panose="02020603050405020304" pitchFamily="18" charset="0"/>
              </a:rPr>
              <a:t>What are the foundational concepts that form the basis of your school’s geography curriculum? </a:t>
            </a:r>
          </a:p>
          <a:p>
            <a:pPr>
              <a:lnSpc>
                <a:spcPct val="107000"/>
              </a:lnSpc>
              <a:spcAft>
                <a:spcPts val="800"/>
              </a:spcAft>
            </a:pPr>
            <a:endParaRPr lang="en-GB" sz="1200" dirty="0">
              <a:solidFill>
                <a:schemeClr val="tx1"/>
              </a:solidFill>
              <a:cs typeface="Times New Roman" panose="02020603050405020304" pitchFamily="18" charset="0"/>
            </a:endParaRPr>
          </a:p>
          <a:p>
            <a:endParaRPr lang="en-GB" dirty="0"/>
          </a:p>
        </p:txBody>
      </p:sp>
      <p:sp>
        <p:nvSpPr>
          <p:cNvPr id="11" name="Rectangle: Top Corners Snipped 10">
            <a:extLst>
              <a:ext uri="{FF2B5EF4-FFF2-40B4-BE49-F238E27FC236}">
                <a16:creationId xmlns:a16="http://schemas.microsoft.com/office/drawing/2014/main" id="{C7AC32AE-F94A-473F-8F52-D983BF6FD281}"/>
              </a:ext>
            </a:extLst>
          </p:cNvPr>
          <p:cNvSpPr/>
          <p:nvPr/>
        </p:nvSpPr>
        <p:spPr>
          <a:xfrm>
            <a:off x="631826" y="2851292"/>
            <a:ext cx="4836760" cy="2093758"/>
          </a:xfrm>
          <a:prstGeom prst="snip2SameRect">
            <a:avLst>
              <a:gd name="adj1" fmla="val 9849"/>
              <a:gd name="adj2" fmla="val 9435"/>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i="0" dirty="0">
                <a:solidFill>
                  <a:schemeClr val="tx1"/>
                </a:solidFill>
                <a:effectLst/>
              </a:rPr>
              <a:t>Geography </a:t>
            </a:r>
            <a:r>
              <a:rPr lang="en-GB" sz="2400" b="1" dirty="0">
                <a:solidFill>
                  <a:schemeClr val="tx1"/>
                </a:solidFill>
              </a:rPr>
              <a:t>KS1 and KS2: </a:t>
            </a:r>
            <a:endParaRPr lang="en-GB" sz="2400" dirty="0">
              <a:solidFill>
                <a:schemeClr val="tx1"/>
              </a:solidFill>
            </a:endParaRPr>
          </a:p>
          <a:p>
            <a:pPr algn="ctr"/>
            <a:r>
              <a:rPr lang="en-GB" sz="2400" dirty="0">
                <a:solidFill>
                  <a:schemeClr val="tx1"/>
                </a:solidFill>
              </a:rPr>
              <a:t>Human settlements</a:t>
            </a:r>
            <a:r>
              <a:rPr lang="en-GB" sz="2400" b="0" i="0" dirty="0">
                <a:solidFill>
                  <a:schemeClr val="tx1"/>
                </a:solidFill>
                <a:effectLst/>
              </a:rPr>
              <a:t> </a:t>
            </a:r>
          </a:p>
          <a:p>
            <a:pPr algn="ctr"/>
            <a:endParaRPr lang="en-GB" sz="3200" dirty="0"/>
          </a:p>
        </p:txBody>
      </p:sp>
    </p:spTree>
    <p:extLst>
      <p:ext uri="{BB962C8B-B14F-4D97-AF65-F5344CB8AC3E}">
        <p14:creationId xmlns:p14="http://schemas.microsoft.com/office/powerpoint/2010/main" val="2547183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1C9BE8-DD90-45DE-A5F7-E74870CFE244}"/>
              </a:ext>
            </a:extLst>
          </p:cNvPr>
          <p:cNvSpPr>
            <a:spLocks noGrp="1"/>
          </p:cNvSpPr>
          <p:nvPr>
            <p:ph type="title"/>
          </p:nvPr>
        </p:nvSpPr>
        <p:spPr/>
        <p:txBody>
          <a:bodyPr/>
          <a:lstStyle/>
          <a:p>
            <a:r>
              <a:rPr lang="en-GB"/>
              <a:t>Biomes</a:t>
            </a:r>
          </a:p>
        </p:txBody>
      </p:sp>
      <p:sp>
        <p:nvSpPr>
          <p:cNvPr id="4" name="Slide Number Placeholder 3">
            <a:extLst>
              <a:ext uri="{FF2B5EF4-FFF2-40B4-BE49-F238E27FC236}">
                <a16:creationId xmlns:a16="http://schemas.microsoft.com/office/drawing/2014/main" id="{963007C7-F210-470C-9A8C-37D4EF3AD21F}"/>
              </a:ext>
            </a:extLst>
          </p:cNvPr>
          <p:cNvSpPr>
            <a:spLocks noGrp="1"/>
          </p:cNvSpPr>
          <p:nvPr>
            <p:ph type="sldNum" sz="quarter" idx="12"/>
          </p:nvPr>
        </p:nvSpPr>
        <p:spPr/>
        <p:txBody>
          <a:bodyPr/>
          <a:lstStyle/>
          <a:p>
            <a:fld id="{6B6EFD66-0F65-0C43-B4F5-A9CE99357F25}" type="slidenum">
              <a:rPr lang="en-GB" smtClean="0"/>
              <a:t>13</a:t>
            </a:fld>
            <a:endParaRPr lang="en-GB"/>
          </a:p>
        </p:txBody>
      </p:sp>
      <p:sp>
        <p:nvSpPr>
          <p:cNvPr id="5" name="Rectangle: Top Corners Snipped 4">
            <a:extLst>
              <a:ext uri="{FF2B5EF4-FFF2-40B4-BE49-F238E27FC236}">
                <a16:creationId xmlns:a16="http://schemas.microsoft.com/office/drawing/2014/main" id="{61ED6DFD-4B2A-4668-B272-C13F1AAFCB26}"/>
              </a:ext>
            </a:extLst>
          </p:cNvPr>
          <p:cNvSpPr/>
          <p:nvPr/>
        </p:nvSpPr>
        <p:spPr>
          <a:xfrm>
            <a:off x="1654079" y="1911578"/>
            <a:ext cx="8877492" cy="3034844"/>
          </a:xfrm>
          <a:prstGeom prst="snip2SameRect">
            <a:avLst>
              <a:gd name="adj1" fmla="val 9849"/>
              <a:gd name="adj2" fmla="val 9435"/>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200" b="0" i="0" dirty="0">
              <a:solidFill>
                <a:schemeClr val="tx1"/>
              </a:solidFill>
              <a:effectLst/>
            </a:endParaRPr>
          </a:p>
          <a:p>
            <a:pPr algn="ctr"/>
            <a:r>
              <a:rPr lang="en-GB" sz="3200" b="0" i="0" dirty="0">
                <a:solidFill>
                  <a:schemeClr val="tx1"/>
                </a:solidFill>
                <a:effectLst/>
              </a:rPr>
              <a:t>Geographers </a:t>
            </a:r>
            <a:r>
              <a:rPr lang="en-GB" sz="3200" dirty="0">
                <a:solidFill>
                  <a:schemeClr val="tx1"/>
                </a:solidFill>
              </a:rPr>
              <a:t>characterise biomes as large areas with similar plants, animals, climate and soil. A biome can contain a number of ecosystems.</a:t>
            </a:r>
            <a:r>
              <a:rPr lang="en-GB" sz="2000" dirty="0">
                <a:solidFill>
                  <a:schemeClr val="tx1"/>
                </a:solidFill>
              </a:rPr>
              <a:t> </a:t>
            </a:r>
          </a:p>
          <a:p>
            <a:pPr algn="ctr"/>
            <a:endParaRPr lang="en-GB" sz="3200" dirty="0"/>
          </a:p>
        </p:txBody>
      </p:sp>
    </p:spTree>
    <p:extLst>
      <p:ext uri="{BB962C8B-B14F-4D97-AF65-F5344CB8AC3E}">
        <p14:creationId xmlns:p14="http://schemas.microsoft.com/office/powerpoint/2010/main" val="16416584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FAD1D2-A1B7-403C-92B1-D2DD5AD572A4}"/>
              </a:ext>
            </a:extLst>
          </p:cNvPr>
          <p:cNvSpPr>
            <a:spLocks noGrp="1"/>
          </p:cNvSpPr>
          <p:nvPr>
            <p:ph type="title"/>
          </p:nvPr>
        </p:nvSpPr>
        <p:spPr>
          <a:xfrm>
            <a:off x="370571" y="638322"/>
            <a:ext cx="10921999" cy="852155"/>
          </a:xfrm>
        </p:spPr>
        <p:txBody>
          <a:bodyPr/>
          <a:lstStyle/>
          <a:p>
            <a:r>
              <a:rPr lang="en-GB"/>
              <a:t>Building on and revisiting concepts</a:t>
            </a:r>
          </a:p>
        </p:txBody>
      </p:sp>
      <p:sp>
        <p:nvSpPr>
          <p:cNvPr id="18" name="Rectangle: Top Corners Snipped 17">
            <a:extLst>
              <a:ext uri="{FF2B5EF4-FFF2-40B4-BE49-F238E27FC236}">
                <a16:creationId xmlns:a16="http://schemas.microsoft.com/office/drawing/2014/main" id="{95F10C1B-E3B0-4B02-B77F-571B72CFCB1C}"/>
              </a:ext>
            </a:extLst>
          </p:cNvPr>
          <p:cNvSpPr/>
          <p:nvPr/>
        </p:nvSpPr>
        <p:spPr>
          <a:xfrm>
            <a:off x="480935" y="1471066"/>
            <a:ext cx="2068134" cy="650156"/>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t>EY/KS1</a:t>
            </a:r>
          </a:p>
        </p:txBody>
      </p:sp>
      <p:sp>
        <p:nvSpPr>
          <p:cNvPr id="19" name="Rectangle: Top Corners Snipped 18">
            <a:extLst>
              <a:ext uri="{FF2B5EF4-FFF2-40B4-BE49-F238E27FC236}">
                <a16:creationId xmlns:a16="http://schemas.microsoft.com/office/drawing/2014/main" id="{966DF3FB-440A-4E0F-B88D-B401C5AEADB8}"/>
              </a:ext>
            </a:extLst>
          </p:cNvPr>
          <p:cNvSpPr/>
          <p:nvPr/>
        </p:nvSpPr>
        <p:spPr>
          <a:xfrm>
            <a:off x="2778551" y="1474270"/>
            <a:ext cx="2068134" cy="650156"/>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t>KS2</a:t>
            </a:r>
          </a:p>
        </p:txBody>
      </p:sp>
      <p:sp>
        <p:nvSpPr>
          <p:cNvPr id="20" name="Rectangle: Top Corners Snipped 19">
            <a:extLst>
              <a:ext uri="{FF2B5EF4-FFF2-40B4-BE49-F238E27FC236}">
                <a16:creationId xmlns:a16="http://schemas.microsoft.com/office/drawing/2014/main" id="{A8920E5F-CDEE-467A-A52B-E8D384DFBAD5}"/>
              </a:ext>
            </a:extLst>
          </p:cNvPr>
          <p:cNvSpPr/>
          <p:nvPr/>
        </p:nvSpPr>
        <p:spPr>
          <a:xfrm>
            <a:off x="5076167" y="1498520"/>
            <a:ext cx="2068134" cy="655861"/>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a:t>KS3</a:t>
            </a:r>
          </a:p>
        </p:txBody>
      </p:sp>
      <p:sp>
        <p:nvSpPr>
          <p:cNvPr id="21" name="Rectangle: Top Corners Snipped 20">
            <a:extLst>
              <a:ext uri="{FF2B5EF4-FFF2-40B4-BE49-F238E27FC236}">
                <a16:creationId xmlns:a16="http://schemas.microsoft.com/office/drawing/2014/main" id="{659AE485-45AE-4CBE-93B9-0DD9918AC8A8}"/>
              </a:ext>
            </a:extLst>
          </p:cNvPr>
          <p:cNvSpPr/>
          <p:nvPr/>
        </p:nvSpPr>
        <p:spPr>
          <a:xfrm>
            <a:off x="7372057" y="1495732"/>
            <a:ext cx="2068134" cy="658649"/>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t>KS4</a:t>
            </a:r>
          </a:p>
        </p:txBody>
      </p:sp>
      <p:sp>
        <p:nvSpPr>
          <p:cNvPr id="22" name="Rectangle: Top Corners Snipped 21">
            <a:extLst>
              <a:ext uri="{FF2B5EF4-FFF2-40B4-BE49-F238E27FC236}">
                <a16:creationId xmlns:a16="http://schemas.microsoft.com/office/drawing/2014/main" id="{21B045D9-70CD-4E06-8925-535193192F3A}"/>
              </a:ext>
            </a:extLst>
          </p:cNvPr>
          <p:cNvSpPr/>
          <p:nvPr/>
        </p:nvSpPr>
        <p:spPr>
          <a:xfrm>
            <a:off x="9671401" y="1478128"/>
            <a:ext cx="2039664" cy="658647"/>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a:t>KS5</a:t>
            </a:r>
          </a:p>
        </p:txBody>
      </p:sp>
      <p:grpSp>
        <p:nvGrpSpPr>
          <p:cNvPr id="9" name="Group 8">
            <a:extLst>
              <a:ext uri="{FF2B5EF4-FFF2-40B4-BE49-F238E27FC236}">
                <a16:creationId xmlns:a16="http://schemas.microsoft.com/office/drawing/2014/main" id="{4618BB2D-256C-402D-9D7F-CC2B04733F9C}"/>
              </a:ext>
            </a:extLst>
          </p:cNvPr>
          <p:cNvGrpSpPr/>
          <p:nvPr/>
        </p:nvGrpSpPr>
        <p:grpSpPr>
          <a:xfrm>
            <a:off x="480935" y="2323221"/>
            <a:ext cx="2108259" cy="4114094"/>
            <a:chOff x="480935" y="2323221"/>
            <a:chExt cx="2108259" cy="4114094"/>
          </a:xfrm>
        </p:grpSpPr>
        <p:sp>
          <p:nvSpPr>
            <p:cNvPr id="23" name="Rectangle: Top Corners Snipped 22">
              <a:extLst>
                <a:ext uri="{FF2B5EF4-FFF2-40B4-BE49-F238E27FC236}">
                  <a16:creationId xmlns:a16="http://schemas.microsoft.com/office/drawing/2014/main" id="{D3C1A6E9-A9CF-4F9F-8556-91D2E742A19A}"/>
                </a:ext>
              </a:extLst>
            </p:cNvPr>
            <p:cNvSpPr/>
            <p:nvPr/>
          </p:nvSpPr>
          <p:spPr>
            <a:xfrm>
              <a:off x="480935" y="2323221"/>
              <a:ext cx="2068134" cy="3848973"/>
            </a:xfrm>
            <a:prstGeom prst="snip2SameRect">
              <a:avLst>
                <a:gd name="adj1" fmla="val 9849"/>
                <a:gd name="adj2" fmla="val 943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b="1" dirty="0"/>
            </a:p>
          </p:txBody>
        </p:sp>
        <p:sp>
          <p:nvSpPr>
            <p:cNvPr id="3" name="TextBox 2">
              <a:extLst>
                <a:ext uri="{FF2B5EF4-FFF2-40B4-BE49-F238E27FC236}">
                  <a16:creationId xmlns:a16="http://schemas.microsoft.com/office/drawing/2014/main" id="{1C06ECEB-ADD5-43F0-8840-087A2B609C44}"/>
                </a:ext>
              </a:extLst>
            </p:cNvPr>
            <p:cNvSpPr txBox="1"/>
            <p:nvPr/>
          </p:nvSpPr>
          <p:spPr>
            <a:xfrm>
              <a:off x="521061" y="2466997"/>
              <a:ext cx="2068133" cy="3970318"/>
            </a:xfrm>
            <a:prstGeom prst="rect">
              <a:avLst/>
            </a:prstGeom>
            <a:noFill/>
          </p:spPr>
          <p:txBody>
            <a:bodyPr wrap="square" rtlCol="0">
              <a:spAutoFit/>
            </a:bodyPr>
            <a:lstStyle/>
            <a:p>
              <a:pPr algn="ctr"/>
              <a:r>
                <a:rPr lang="en-GB" dirty="0">
                  <a:solidFill>
                    <a:schemeClr val="tx1"/>
                  </a:solidFill>
                </a:rPr>
                <a:t>Weather and seasonal changes (EY)</a:t>
              </a:r>
            </a:p>
            <a:p>
              <a:pPr algn="ctr"/>
              <a:endParaRPr lang="en-GB" dirty="0">
                <a:solidFill>
                  <a:schemeClr val="tx1"/>
                </a:solidFill>
              </a:endParaRPr>
            </a:p>
            <a:p>
              <a:pPr algn="ctr"/>
              <a:r>
                <a:rPr lang="en-GB" dirty="0">
                  <a:solidFill>
                    <a:schemeClr val="tx1"/>
                  </a:solidFill>
                </a:rPr>
                <a:t>Local area and natural environments (EY)</a:t>
              </a:r>
            </a:p>
            <a:p>
              <a:pPr algn="ctr"/>
              <a:endParaRPr lang="en-GB" dirty="0">
                <a:solidFill>
                  <a:schemeClr val="tx1"/>
                </a:solidFill>
              </a:endParaRPr>
            </a:p>
            <a:p>
              <a:pPr algn="ctr"/>
              <a:r>
                <a:rPr lang="en-GB" dirty="0">
                  <a:solidFill>
                    <a:schemeClr val="tx1"/>
                  </a:solidFill>
                </a:rPr>
                <a:t>Weather patterns</a:t>
              </a:r>
            </a:p>
            <a:p>
              <a:pPr algn="ctr"/>
              <a:endParaRPr lang="en-GB" dirty="0">
                <a:solidFill>
                  <a:schemeClr val="tx1"/>
                </a:solidFill>
              </a:endParaRPr>
            </a:p>
            <a:p>
              <a:pPr algn="ctr"/>
              <a:r>
                <a:rPr lang="en-GB" dirty="0">
                  <a:solidFill>
                    <a:schemeClr val="tx1"/>
                  </a:solidFill>
                </a:rPr>
                <a:t>Hot and cold places </a:t>
              </a:r>
            </a:p>
            <a:p>
              <a:endParaRPr lang="en-GB" dirty="0"/>
            </a:p>
          </p:txBody>
        </p:sp>
      </p:grpSp>
      <p:grpSp>
        <p:nvGrpSpPr>
          <p:cNvPr id="10" name="Group 9">
            <a:extLst>
              <a:ext uri="{FF2B5EF4-FFF2-40B4-BE49-F238E27FC236}">
                <a16:creationId xmlns:a16="http://schemas.microsoft.com/office/drawing/2014/main" id="{F107FE8C-E93C-49C3-935C-7E412580A37E}"/>
              </a:ext>
            </a:extLst>
          </p:cNvPr>
          <p:cNvGrpSpPr/>
          <p:nvPr/>
        </p:nvGrpSpPr>
        <p:grpSpPr>
          <a:xfrm>
            <a:off x="2778551" y="2364828"/>
            <a:ext cx="2068134" cy="3807366"/>
            <a:chOff x="2778551" y="2364828"/>
            <a:chExt cx="2068134" cy="3807366"/>
          </a:xfrm>
        </p:grpSpPr>
        <p:sp>
          <p:nvSpPr>
            <p:cNvPr id="17" name="Rectangle: Top Corners Snipped 16">
              <a:extLst>
                <a:ext uri="{FF2B5EF4-FFF2-40B4-BE49-F238E27FC236}">
                  <a16:creationId xmlns:a16="http://schemas.microsoft.com/office/drawing/2014/main" id="{38F76506-4312-4D86-9C33-5A30169E66B5}"/>
                </a:ext>
              </a:extLst>
            </p:cNvPr>
            <p:cNvSpPr/>
            <p:nvPr/>
          </p:nvSpPr>
          <p:spPr>
            <a:xfrm>
              <a:off x="2778551" y="2364828"/>
              <a:ext cx="2068134" cy="3807366"/>
            </a:xfrm>
            <a:prstGeom prst="snip2SameRect">
              <a:avLst>
                <a:gd name="adj1" fmla="val 9849"/>
                <a:gd name="adj2" fmla="val 943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b="1" dirty="0"/>
            </a:p>
          </p:txBody>
        </p:sp>
        <p:sp>
          <p:nvSpPr>
            <p:cNvPr id="5" name="TextBox 4">
              <a:extLst>
                <a:ext uri="{FF2B5EF4-FFF2-40B4-BE49-F238E27FC236}">
                  <a16:creationId xmlns:a16="http://schemas.microsoft.com/office/drawing/2014/main" id="{0C52552C-AC58-47D5-9B5D-83A83997BA3F}"/>
                </a:ext>
              </a:extLst>
            </p:cNvPr>
            <p:cNvSpPr txBox="1"/>
            <p:nvPr/>
          </p:nvSpPr>
          <p:spPr>
            <a:xfrm>
              <a:off x="2959723" y="2466997"/>
              <a:ext cx="1705790" cy="3416320"/>
            </a:xfrm>
            <a:prstGeom prst="rect">
              <a:avLst/>
            </a:prstGeom>
            <a:noFill/>
          </p:spPr>
          <p:txBody>
            <a:bodyPr wrap="square" rtlCol="0">
              <a:spAutoFit/>
            </a:bodyPr>
            <a:lstStyle/>
            <a:p>
              <a:pPr algn="ctr"/>
              <a:r>
                <a:rPr lang="en-GB" sz="1800" dirty="0">
                  <a:solidFill>
                    <a:schemeClr val="tx1"/>
                  </a:solidFill>
                </a:rPr>
                <a:t>South America (Rainforest)</a:t>
              </a:r>
            </a:p>
            <a:p>
              <a:pPr algn="ctr"/>
              <a:endParaRPr lang="en-GB" sz="1800" dirty="0">
                <a:solidFill>
                  <a:schemeClr val="tx1"/>
                </a:solidFill>
              </a:endParaRPr>
            </a:p>
            <a:p>
              <a:pPr algn="ctr"/>
              <a:endParaRPr lang="en-GB" sz="1800" dirty="0">
                <a:solidFill>
                  <a:schemeClr val="tx1"/>
                </a:solidFill>
              </a:endParaRPr>
            </a:p>
            <a:p>
              <a:pPr algn="ctr"/>
              <a:r>
                <a:rPr lang="en-GB" sz="1800" dirty="0">
                  <a:solidFill>
                    <a:schemeClr val="tx1"/>
                  </a:solidFill>
                </a:rPr>
                <a:t>Climate zones and biomes</a:t>
              </a:r>
            </a:p>
            <a:p>
              <a:pPr algn="ctr"/>
              <a:endParaRPr lang="en-GB" sz="1800" dirty="0">
                <a:solidFill>
                  <a:schemeClr val="tx1"/>
                </a:solidFill>
              </a:endParaRPr>
            </a:p>
            <a:p>
              <a:pPr algn="ctr"/>
              <a:endParaRPr lang="en-GB" sz="1800" dirty="0">
                <a:solidFill>
                  <a:schemeClr val="tx1"/>
                </a:solidFill>
              </a:endParaRPr>
            </a:p>
            <a:p>
              <a:pPr algn="ctr"/>
              <a:r>
                <a:rPr lang="en-GB" sz="1800" dirty="0">
                  <a:solidFill>
                    <a:schemeClr val="tx1"/>
                  </a:solidFill>
                </a:rPr>
                <a:t>North America (Yosemite National Park)</a:t>
              </a:r>
            </a:p>
            <a:p>
              <a:endParaRPr lang="en-GB" dirty="0"/>
            </a:p>
          </p:txBody>
        </p:sp>
      </p:grpSp>
      <p:grpSp>
        <p:nvGrpSpPr>
          <p:cNvPr id="27" name="Group 26">
            <a:extLst>
              <a:ext uri="{FF2B5EF4-FFF2-40B4-BE49-F238E27FC236}">
                <a16:creationId xmlns:a16="http://schemas.microsoft.com/office/drawing/2014/main" id="{A6897251-E6C0-4328-9C71-9BE397205E18}"/>
              </a:ext>
            </a:extLst>
          </p:cNvPr>
          <p:cNvGrpSpPr/>
          <p:nvPr/>
        </p:nvGrpSpPr>
        <p:grpSpPr>
          <a:xfrm>
            <a:off x="5106486" y="2360951"/>
            <a:ext cx="2086488" cy="3807366"/>
            <a:chOff x="5106486" y="2360951"/>
            <a:chExt cx="2086488" cy="3807366"/>
          </a:xfrm>
        </p:grpSpPr>
        <p:sp>
          <p:nvSpPr>
            <p:cNvPr id="24" name="Rectangle: Top Corners Snipped 23">
              <a:extLst>
                <a:ext uri="{FF2B5EF4-FFF2-40B4-BE49-F238E27FC236}">
                  <a16:creationId xmlns:a16="http://schemas.microsoft.com/office/drawing/2014/main" id="{8A7E64D0-794E-434E-8E10-292D42447D57}"/>
                </a:ext>
              </a:extLst>
            </p:cNvPr>
            <p:cNvSpPr/>
            <p:nvPr/>
          </p:nvSpPr>
          <p:spPr>
            <a:xfrm>
              <a:off x="5124840" y="2360951"/>
              <a:ext cx="2068134" cy="3807366"/>
            </a:xfrm>
            <a:prstGeom prst="snip2SameRect">
              <a:avLst>
                <a:gd name="adj1" fmla="val 9849"/>
                <a:gd name="adj2" fmla="val 943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b="1" dirty="0"/>
            </a:p>
          </p:txBody>
        </p:sp>
        <p:sp>
          <p:nvSpPr>
            <p:cNvPr id="6" name="TextBox 5">
              <a:extLst>
                <a:ext uri="{FF2B5EF4-FFF2-40B4-BE49-F238E27FC236}">
                  <a16:creationId xmlns:a16="http://schemas.microsoft.com/office/drawing/2014/main" id="{E36ECAAE-EE02-4333-910B-D4A6D9D9EED9}"/>
                </a:ext>
              </a:extLst>
            </p:cNvPr>
            <p:cNvSpPr txBox="1"/>
            <p:nvPr/>
          </p:nvSpPr>
          <p:spPr>
            <a:xfrm>
              <a:off x="5106486" y="2466997"/>
              <a:ext cx="2068134" cy="2862322"/>
            </a:xfrm>
            <a:prstGeom prst="rect">
              <a:avLst/>
            </a:prstGeom>
            <a:noFill/>
          </p:spPr>
          <p:txBody>
            <a:bodyPr wrap="square" rtlCol="0">
              <a:spAutoFit/>
            </a:bodyPr>
            <a:lstStyle/>
            <a:p>
              <a:pPr algn="ctr"/>
              <a:r>
                <a:rPr lang="en-GB" sz="1800" dirty="0">
                  <a:solidFill>
                    <a:schemeClr val="tx1"/>
                  </a:solidFill>
                </a:rPr>
                <a:t>Ecosystems </a:t>
              </a:r>
            </a:p>
            <a:p>
              <a:pPr algn="ctr"/>
              <a:endParaRPr lang="en-GB" sz="1800" dirty="0">
                <a:solidFill>
                  <a:schemeClr val="tx1"/>
                </a:solidFill>
              </a:endParaRPr>
            </a:p>
            <a:p>
              <a:pPr algn="ctr"/>
              <a:endParaRPr lang="en-GB" sz="1800" dirty="0">
                <a:solidFill>
                  <a:schemeClr val="tx1"/>
                </a:solidFill>
              </a:endParaRPr>
            </a:p>
            <a:p>
              <a:pPr algn="ctr"/>
              <a:r>
                <a:rPr lang="en-GB" sz="1800" dirty="0">
                  <a:solidFill>
                    <a:schemeClr val="tx1"/>
                  </a:solidFill>
                </a:rPr>
                <a:t>Weather and climate change</a:t>
              </a:r>
            </a:p>
            <a:p>
              <a:pPr algn="ctr"/>
              <a:endParaRPr lang="en-GB" sz="1800" dirty="0">
                <a:solidFill>
                  <a:schemeClr val="tx1"/>
                </a:solidFill>
              </a:endParaRPr>
            </a:p>
            <a:p>
              <a:pPr algn="ctr"/>
              <a:endParaRPr lang="en-GB" sz="1800" dirty="0">
                <a:solidFill>
                  <a:schemeClr val="tx1"/>
                </a:solidFill>
              </a:endParaRPr>
            </a:p>
            <a:p>
              <a:pPr algn="ctr"/>
              <a:r>
                <a:rPr lang="en-GB" sz="1800" dirty="0">
                  <a:solidFill>
                    <a:schemeClr val="tx1"/>
                  </a:solidFill>
                </a:rPr>
                <a:t>Glaciation and global challenge</a:t>
              </a:r>
            </a:p>
            <a:p>
              <a:endParaRPr lang="en-GB" dirty="0"/>
            </a:p>
          </p:txBody>
        </p:sp>
      </p:grpSp>
      <p:grpSp>
        <p:nvGrpSpPr>
          <p:cNvPr id="28" name="Group 27">
            <a:extLst>
              <a:ext uri="{FF2B5EF4-FFF2-40B4-BE49-F238E27FC236}">
                <a16:creationId xmlns:a16="http://schemas.microsoft.com/office/drawing/2014/main" id="{4CFC6505-2697-420B-A2DB-6BF8A2B2F29A}"/>
              </a:ext>
            </a:extLst>
          </p:cNvPr>
          <p:cNvGrpSpPr/>
          <p:nvPr/>
        </p:nvGrpSpPr>
        <p:grpSpPr>
          <a:xfrm>
            <a:off x="7372057" y="2384251"/>
            <a:ext cx="2068134" cy="3784066"/>
            <a:chOff x="7471129" y="2360951"/>
            <a:chExt cx="2068134" cy="3784066"/>
          </a:xfrm>
        </p:grpSpPr>
        <p:sp>
          <p:nvSpPr>
            <p:cNvPr id="25" name="Rectangle: Top Corners Snipped 24">
              <a:extLst>
                <a:ext uri="{FF2B5EF4-FFF2-40B4-BE49-F238E27FC236}">
                  <a16:creationId xmlns:a16="http://schemas.microsoft.com/office/drawing/2014/main" id="{7FD26FB6-82B9-4EDE-B94F-DCBBC60E9AA0}"/>
                </a:ext>
              </a:extLst>
            </p:cNvPr>
            <p:cNvSpPr/>
            <p:nvPr/>
          </p:nvSpPr>
          <p:spPr>
            <a:xfrm>
              <a:off x="7471129" y="2360951"/>
              <a:ext cx="2068134" cy="3784066"/>
            </a:xfrm>
            <a:prstGeom prst="snip2SameRect">
              <a:avLst>
                <a:gd name="adj1" fmla="val 9849"/>
                <a:gd name="adj2" fmla="val 943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b="1" dirty="0"/>
            </a:p>
          </p:txBody>
        </p:sp>
        <p:sp>
          <p:nvSpPr>
            <p:cNvPr id="7" name="TextBox 6">
              <a:extLst>
                <a:ext uri="{FF2B5EF4-FFF2-40B4-BE49-F238E27FC236}">
                  <a16:creationId xmlns:a16="http://schemas.microsoft.com/office/drawing/2014/main" id="{73C959EB-7749-4A1B-A734-604E65815999}"/>
                </a:ext>
              </a:extLst>
            </p:cNvPr>
            <p:cNvSpPr txBox="1"/>
            <p:nvPr/>
          </p:nvSpPr>
          <p:spPr>
            <a:xfrm>
              <a:off x="7515321" y="2403505"/>
              <a:ext cx="1979749" cy="2585323"/>
            </a:xfrm>
            <a:prstGeom prst="rect">
              <a:avLst/>
            </a:prstGeom>
            <a:noFill/>
          </p:spPr>
          <p:txBody>
            <a:bodyPr wrap="square" rtlCol="0">
              <a:spAutoFit/>
            </a:bodyPr>
            <a:lstStyle/>
            <a:p>
              <a:pPr algn="ctr"/>
              <a:r>
                <a:rPr lang="en-GB" sz="1800" dirty="0">
                  <a:solidFill>
                    <a:schemeClr val="tx1"/>
                  </a:solidFill>
                </a:rPr>
                <a:t>The living world: ecosystems </a:t>
              </a:r>
            </a:p>
            <a:p>
              <a:pPr algn="ctr"/>
              <a:endParaRPr lang="en-GB" sz="1800" dirty="0">
                <a:solidFill>
                  <a:schemeClr val="tx1"/>
                </a:solidFill>
              </a:endParaRPr>
            </a:p>
            <a:p>
              <a:pPr algn="ctr"/>
              <a:endParaRPr lang="en-GB" sz="1800" dirty="0">
                <a:solidFill>
                  <a:schemeClr val="tx1"/>
                </a:solidFill>
              </a:endParaRPr>
            </a:p>
            <a:p>
              <a:pPr algn="ctr"/>
              <a:r>
                <a:rPr lang="en-GB" sz="1800" dirty="0">
                  <a:solidFill>
                    <a:schemeClr val="tx1"/>
                  </a:solidFill>
                </a:rPr>
                <a:t>Tropical rainforests and cold environments </a:t>
              </a:r>
            </a:p>
            <a:p>
              <a:endParaRPr lang="en-GB" dirty="0"/>
            </a:p>
          </p:txBody>
        </p:sp>
      </p:grpSp>
      <p:grpSp>
        <p:nvGrpSpPr>
          <p:cNvPr id="29" name="Group 28">
            <a:extLst>
              <a:ext uri="{FF2B5EF4-FFF2-40B4-BE49-F238E27FC236}">
                <a16:creationId xmlns:a16="http://schemas.microsoft.com/office/drawing/2014/main" id="{8C180F4D-CA79-4E00-BA0C-21EC4A6E0CF7}"/>
              </a:ext>
            </a:extLst>
          </p:cNvPr>
          <p:cNvGrpSpPr/>
          <p:nvPr/>
        </p:nvGrpSpPr>
        <p:grpSpPr>
          <a:xfrm>
            <a:off x="9655982" y="2354439"/>
            <a:ext cx="2068134" cy="3807366"/>
            <a:chOff x="9720227" y="2367703"/>
            <a:chExt cx="2068134" cy="3807366"/>
          </a:xfrm>
        </p:grpSpPr>
        <p:sp>
          <p:nvSpPr>
            <p:cNvPr id="26" name="Rectangle: Top Corners Snipped 25">
              <a:extLst>
                <a:ext uri="{FF2B5EF4-FFF2-40B4-BE49-F238E27FC236}">
                  <a16:creationId xmlns:a16="http://schemas.microsoft.com/office/drawing/2014/main" id="{6796B057-F352-4A44-AF61-4B5A0431093C}"/>
                </a:ext>
              </a:extLst>
            </p:cNvPr>
            <p:cNvSpPr/>
            <p:nvPr/>
          </p:nvSpPr>
          <p:spPr>
            <a:xfrm>
              <a:off x="9720227" y="2367703"/>
              <a:ext cx="2068134" cy="3807366"/>
            </a:xfrm>
            <a:prstGeom prst="snip2SameRect">
              <a:avLst>
                <a:gd name="adj1" fmla="val 9849"/>
                <a:gd name="adj2" fmla="val 943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b="1" dirty="0"/>
            </a:p>
          </p:txBody>
        </p:sp>
        <p:sp>
          <p:nvSpPr>
            <p:cNvPr id="8" name="TextBox 7">
              <a:extLst>
                <a:ext uri="{FF2B5EF4-FFF2-40B4-BE49-F238E27FC236}">
                  <a16:creationId xmlns:a16="http://schemas.microsoft.com/office/drawing/2014/main" id="{1604D8B9-4E2C-4627-B290-EFBF99AD59F1}"/>
                </a:ext>
              </a:extLst>
            </p:cNvPr>
            <p:cNvSpPr txBox="1"/>
            <p:nvPr/>
          </p:nvSpPr>
          <p:spPr>
            <a:xfrm>
              <a:off x="9832990" y="2480261"/>
              <a:ext cx="1695181" cy="2585323"/>
            </a:xfrm>
            <a:prstGeom prst="rect">
              <a:avLst/>
            </a:prstGeom>
            <a:noFill/>
          </p:spPr>
          <p:txBody>
            <a:bodyPr wrap="square" rtlCol="0">
              <a:spAutoFit/>
            </a:bodyPr>
            <a:lstStyle/>
            <a:p>
              <a:pPr algn="ctr"/>
              <a:r>
                <a:rPr lang="en-GB" sz="1800" dirty="0">
                  <a:solidFill>
                    <a:schemeClr val="tx1"/>
                  </a:solidFill>
                </a:rPr>
                <a:t>Hot desert systems and landscapes</a:t>
              </a:r>
            </a:p>
            <a:p>
              <a:pPr algn="ctr"/>
              <a:endParaRPr lang="en-GB" sz="1800" dirty="0">
                <a:solidFill>
                  <a:schemeClr val="tx1"/>
                </a:solidFill>
              </a:endParaRPr>
            </a:p>
            <a:p>
              <a:pPr algn="ctr"/>
              <a:endParaRPr lang="en-GB" sz="1800" dirty="0">
                <a:solidFill>
                  <a:schemeClr val="tx1"/>
                </a:solidFill>
              </a:endParaRPr>
            </a:p>
            <a:p>
              <a:pPr algn="ctr"/>
              <a:endParaRPr lang="en-GB" sz="1800" dirty="0">
                <a:solidFill>
                  <a:schemeClr val="tx1"/>
                </a:solidFill>
              </a:endParaRPr>
            </a:p>
            <a:p>
              <a:pPr algn="ctr"/>
              <a:r>
                <a:rPr lang="en-GB" sz="1800" dirty="0">
                  <a:solidFill>
                    <a:schemeClr val="tx1"/>
                  </a:solidFill>
                </a:rPr>
                <a:t>Ecosystems under stress</a:t>
              </a:r>
            </a:p>
            <a:p>
              <a:endParaRPr lang="en-GB" dirty="0"/>
            </a:p>
          </p:txBody>
        </p:sp>
      </p:grpSp>
      <p:sp>
        <p:nvSpPr>
          <p:cNvPr id="16" name="Arrow: Right 15">
            <a:extLst>
              <a:ext uri="{FF2B5EF4-FFF2-40B4-BE49-F238E27FC236}">
                <a16:creationId xmlns:a16="http://schemas.microsoft.com/office/drawing/2014/main" id="{71E802FC-DE4D-49F0-94D0-2C78910377F8}"/>
              </a:ext>
            </a:extLst>
          </p:cNvPr>
          <p:cNvSpPr/>
          <p:nvPr/>
        </p:nvSpPr>
        <p:spPr>
          <a:xfrm>
            <a:off x="370571" y="6055369"/>
            <a:ext cx="11472384" cy="802631"/>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Tree>
    <p:extLst>
      <p:ext uri="{BB962C8B-B14F-4D97-AF65-F5344CB8AC3E}">
        <p14:creationId xmlns:p14="http://schemas.microsoft.com/office/powerpoint/2010/main" val="10403908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500"/>
                                        <p:tgtEl>
                                          <p:spTgt spid="18"/>
                                        </p:tgtEl>
                                      </p:cBhvr>
                                    </p:animEffect>
                                  </p:childTnLst>
                                </p:cTn>
                              </p:par>
                              <p:par>
                                <p:cTn id="11" presetID="10" presetClass="entr" presetSubtype="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fade">
                                      <p:cBhvr>
                                        <p:cTn id="21" dur="500"/>
                                        <p:tgtEl>
                                          <p:spTgt spid="19"/>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fade">
                                      <p:cBhvr>
                                        <p:cTn id="26" dur="500"/>
                                        <p:tgtEl>
                                          <p:spTgt spid="20"/>
                                        </p:tgtEl>
                                      </p:cBhvr>
                                    </p:animEffect>
                                  </p:childTnLst>
                                </p:cTn>
                              </p:par>
                              <p:par>
                                <p:cTn id="27" presetID="10" presetClass="entr" presetSubtype="0" fill="hold" nodeType="with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fade">
                                      <p:cBhvr>
                                        <p:cTn id="29" dur="500"/>
                                        <p:tgtEl>
                                          <p:spTgt spid="27"/>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28"/>
                                        </p:tgtEl>
                                        <p:attrNameLst>
                                          <p:attrName>style.visibility</p:attrName>
                                        </p:attrNameLst>
                                      </p:cBhvr>
                                      <p:to>
                                        <p:strVal val="visible"/>
                                      </p:to>
                                    </p:set>
                                    <p:animEffect transition="in" filter="fade">
                                      <p:cBhvr>
                                        <p:cTn id="34" dur="500"/>
                                        <p:tgtEl>
                                          <p:spTgt spid="28"/>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fade">
                                      <p:cBhvr>
                                        <p:cTn id="37" dur="500"/>
                                        <p:tgtEl>
                                          <p:spTgt spid="21"/>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fade">
                                      <p:cBhvr>
                                        <p:cTn id="42" dur="500"/>
                                        <p:tgtEl>
                                          <p:spTgt spid="22"/>
                                        </p:tgtEl>
                                      </p:cBhvr>
                                    </p:animEffect>
                                  </p:childTnLst>
                                </p:cTn>
                              </p:par>
                              <p:par>
                                <p:cTn id="43" presetID="10" presetClass="entr" presetSubtype="0" fill="hold" nodeType="withEffect">
                                  <p:stCondLst>
                                    <p:cond delay="0"/>
                                  </p:stCondLst>
                                  <p:childTnLst>
                                    <p:set>
                                      <p:cBhvr>
                                        <p:cTn id="44" dur="1" fill="hold">
                                          <p:stCondLst>
                                            <p:cond delay="0"/>
                                          </p:stCondLst>
                                        </p:cTn>
                                        <p:tgtEl>
                                          <p:spTgt spid="29"/>
                                        </p:tgtEl>
                                        <p:attrNameLst>
                                          <p:attrName>style.visibility</p:attrName>
                                        </p:attrNameLst>
                                      </p:cBhvr>
                                      <p:to>
                                        <p:strVal val="visible"/>
                                      </p:to>
                                    </p:set>
                                    <p:animEffect transition="in" filter="fade">
                                      <p:cBhvr>
                                        <p:cTn id="45"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P spid="21" grpId="0" animBg="1"/>
      <p:bldP spid="22" grpId="0" animBg="1"/>
      <p:bldP spid="1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6DF7DE-615C-49E9-8255-91562B5FDC98}"/>
              </a:ext>
            </a:extLst>
          </p:cNvPr>
          <p:cNvSpPr>
            <a:spLocks noGrp="1"/>
          </p:cNvSpPr>
          <p:nvPr>
            <p:ph type="title"/>
          </p:nvPr>
        </p:nvSpPr>
        <p:spPr/>
        <p:txBody>
          <a:bodyPr/>
          <a:lstStyle/>
          <a:p>
            <a:r>
              <a:rPr lang="en-GB"/>
              <a:t>KS1 &amp; 2 curriculum ‘road’ map </a:t>
            </a:r>
          </a:p>
        </p:txBody>
      </p:sp>
      <p:sp>
        <p:nvSpPr>
          <p:cNvPr id="4" name="Slide Number Placeholder 3">
            <a:extLst>
              <a:ext uri="{FF2B5EF4-FFF2-40B4-BE49-F238E27FC236}">
                <a16:creationId xmlns:a16="http://schemas.microsoft.com/office/drawing/2014/main" id="{DDCD7698-1812-4D2F-A1D1-2B038CACD53A}"/>
              </a:ext>
            </a:extLst>
          </p:cNvPr>
          <p:cNvSpPr>
            <a:spLocks noGrp="1"/>
          </p:cNvSpPr>
          <p:nvPr>
            <p:ph type="sldNum" sz="quarter" idx="12"/>
          </p:nvPr>
        </p:nvSpPr>
        <p:spPr/>
        <p:txBody>
          <a:bodyPr/>
          <a:lstStyle/>
          <a:p>
            <a:fld id="{6B6EFD66-0F65-0C43-B4F5-A9CE99357F25}" type="slidenum">
              <a:rPr lang="en-GB" smtClean="0"/>
              <a:t>15</a:t>
            </a:fld>
            <a:endParaRPr lang="en-GB"/>
          </a:p>
        </p:txBody>
      </p:sp>
      <p:sp>
        <p:nvSpPr>
          <p:cNvPr id="26" name="Arrow: Curved Right 25">
            <a:extLst>
              <a:ext uri="{FF2B5EF4-FFF2-40B4-BE49-F238E27FC236}">
                <a16:creationId xmlns:a16="http://schemas.microsoft.com/office/drawing/2014/main" id="{FAE90A29-BEFD-4839-BB2B-48D5114FC359}"/>
              </a:ext>
            </a:extLst>
          </p:cNvPr>
          <p:cNvSpPr/>
          <p:nvPr/>
        </p:nvSpPr>
        <p:spPr>
          <a:xfrm>
            <a:off x="27381" y="3908920"/>
            <a:ext cx="800990" cy="1078403"/>
          </a:xfrm>
          <a:prstGeom prst="curved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tx1"/>
              </a:solidFill>
            </a:endParaRPr>
          </a:p>
        </p:txBody>
      </p:sp>
      <p:sp>
        <p:nvSpPr>
          <p:cNvPr id="27" name="Rectangle: Top Corners Snipped 26">
            <a:extLst>
              <a:ext uri="{FF2B5EF4-FFF2-40B4-BE49-F238E27FC236}">
                <a16:creationId xmlns:a16="http://schemas.microsoft.com/office/drawing/2014/main" id="{891DB1B0-D7CA-42B1-9566-0ADD9BB75C41}"/>
              </a:ext>
            </a:extLst>
          </p:cNvPr>
          <p:cNvSpPr/>
          <p:nvPr/>
        </p:nvSpPr>
        <p:spPr>
          <a:xfrm>
            <a:off x="8031904" y="1672510"/>
            <a:ext cx="1639491" cy="1163292"/>
          </a:xfrm>
          <a:custGeom>
            <a:avLst/>
            <a:gdLst>
              <a:gd name="connsiteX0" fmla="*/ 114573 w 1639491"/>
              <a:gd name="connsiteY0" fmla="*/ 0 h 1163292"/>
              <a:gd name="connsiteX1" fmla="*/ 598791 w 1639491"/>
              <a:gd name="connsiteY1" fmla="*/ 0 h 1163292"/>
              <a:gd name="connsiteX2" fmla="*/ 1040700 w 1639491"/>
              <a:gd name="connsiteY2" fmla="*/ 0 h 1163292"/>
              <a:gd name="connsiteX3" fmla="*/ 1524918 w 1639491"/>
              <a:gd name="connsiteY3" fmla="*/ 0 h 1163292"/>
              <a:gd name="connsiteX4" fmla="*/ 1639491 w 1639491"/>
              <a:gd name="connsiteY4" fmla="*/ 114573 h 1163292"/>
              <a:gd name="connsiteX5" fmla="*/ 1639491 w 1639491"/>
              <a:gd name="connsiteY5" fmla="*/ 584054 h 1163292"/>
              <a:gd name="connsiteX6" fmla="*/ 1639491 w 1639491"/>
              <a:gd name="connsiteY6" fmla="*/ 1053535 h 1163292"/>
              <a:gd name="connsiteX7" fmla="*/ 1529734 w 1639491"/>
              <a:gd name="connsiteY7" fmla="*/ 1163292 h 1163292"/>
              <a:gd name="connsiteX8" fmla="*/ 1084808 w 1639491"/>
              <a:gd name="connsiteY8" fmla="*/ 1163292 h 1163292"/>
              <a:gd name="connsiteX9" fmla="*/ 583083 w 1639491"/>
              <a:gd name="connsiteY9" fmla="*/ 1163292 h 1163292"/>
              <a:gd name="connsiteX10" fmla="*/ 109757 w 1639491"/>
              <a:gd name="connsiteY10" fmla="*/ 1163292 h 1163292"/>
              <a:gd name="connsiteX11" fmla="*/ 0 w 1639491"/>
              <a:gd name="connsiteY11" fmla="*/ 1053535 h 1163292"/>
              <a:gd name="connsiteX12" fmla="*/ 0 w 1639491"/>
              <a:gd name="connsiteY12" fmla="*/ 574664 h 1163292"/>
              <a:gd name="connsiteX13" fmla="*/ 0 w 1639491"/>
              <a:gd name="connsiteY13" fmla="*/ 114573 h 1163292"/>
              <a:gd name="connsiteX14" fmla="*/ 114573 w 1639491"/>
              <a:gd name="connsiteY14" fmla="*/ 0 h 1163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639491" h="1163292" fill="none" extrusionOk="0">
                <a:moveTo>
                  <a:pt x="114573" y="0"/>
                </a:moveTo>
                <a:cubicBezTo>
                  <a:pt x="249991" y="-690"/>
                  <a:pt x="375303" y="-14969"/>
                  <a:pt x="598791" y="0"/>
                </a:cubicBezTo>
                <a:cubicBezTo>
                  <a:pt x="822279" y="14969"/>
                  <a:pt x="827822" y="8907"/>
                  <a:pt x="1040700" y="0"/>
                </a:cubicBezTo>
                <a:cubicBezTo>
                  <a:pt x="1253578" y="-8907"/>
                  <a:pt x="1359589" y="2654"/>
                  <a:pt x="1524918" y="0"/>
                </a:cubicBezTo>
                <a:cubicBezTo>
                  <a:pt x="1558699" y="31576"/>
                  <a:pt x="1593956" y="68644"/>
                  <a:pt x="1639491" y="114573"/>
                </a:cubicBezTo>
                <a:cubicBezTo>
                  <a:pt x="1617323" y="214133"/>
                  <a:pt x="1644241" y="450752"/>
                  <a:pt x="1639491" y="584054"/>
                </a:cubicBezTo>
                <a:cubicBezTo>
                  <a:pt x="1634741" y="717356"/>
                  <a:pt x="1646465" y="914609"/>
                  <a:pt x="1639491" y="1053535"/>
                </a:cubicBezTo>
                <a:cubicBezTo>
                  <a:pt x="1615845" y="1085001"/>
                  <a:pt x="1561162" y="1133392"/>
                  <a:pt x="1529734" y="1163292"/>
                </a:cubicBezTo>
                <a:cubicBezTo>
                  <a:pt x="1366850" y="1174690"/>
                  <a:pt x="1268805" y="1147659"/>
                  <a:pt x="1084808" y="1163292"/>
                </a:cubicBezTo>
                <a:cubicBezTo>
                  <a:pt x="900811" y="1178925"/>
                  <a:pt x="767923" y="1157312"/>
                  <a:pt x="583083" y="1163292"/>
                </a:cubicBezTo>
                <a:cubicBezTo>
                  <a:pt x="398244" y="1169272"/>
                  <a:pt x="258016" y="1152803"/>
                  <a:pt x="109757" y="1163292"/>
                </a:cubicBezTo>
                <a:cubicBezTo>
                  <a:pt x="57498" y="1113296"/>
                  <a:pt x="51083" y="1108154"/>
                  <a:pt x="0" y="1053535"/>
                </a:cubicBezTo>
                <a:cubicBezTo>
                  <a:pt x="2653" y="889161"/>
                  <a:pt x="3478" y="812190"/>
                  <a:pt x="0" y="574664"/>
                </a:cubicBezTo>
                <a:cubicBezTo>
                  <a:pt x="-3478" y="337138"/>
                  <a:pt x="7062" y="220541"/>
                  <a:pt x="0" y="114573"/>
                </a:cubicBezTo>
                <a:cubicBezTo>
                  <a:pt x="55300" y="70292"/>
                  <a:pt x="84728" y="32102"/>
                  <a:pt x="114573" y="0"/>
                </a:cubicBezTo>
                <a:close/>
              </a:path>
              <a:path w="1639491" h="1163292" stroke="0" extrusionOk="0">
                <a:moveTo>
                  <a:pt x="114573" y="0"/>
                </a:moveTo>
                <a:cubicBezTo>
                  <a:pt x="296468" y="-530"/>
                  <a:pt x="426978" y="1328"/>
                  <a:pt x="570585" y="0"/>
                </a:cubicBezTo>
                <a:cubicBezTo>
                  <a:pt x="714192" y="-1328"/>
                  <a:pt x="793562" y="13867"/>
                  <a:pt x="998389" y="0"/>
                </a:cubicBezTo>
                <a:cubicBezTo>
                  <a:pt x="1203216" y="-13867"/>
                  <a:pt x="1347560" y="-19592"/>
                  <a:pt x="1524918" y="0"/>
                </a:cubicBezTo>
                <a:cubicBezTo>
                  <a:pt x="1565690" y="46272"/>
                  <a:pt x="1607513" y="72353"/>
                  <a:pt x="1639491" y="114573"/>
                </a:cubicBezTo>
                <a:cubicBezTo>
                  <a:pt x="1633760" y="259104"/>
                  <a:pt x="1654895" y="428763"/>
                  <a:pt x="1639491" y="565275"/>
                </a:cubicBezTo>
                <a:cubicBezTo>
                  <a:pt x="1624087" y="701787"/>
                  <a:pt x="1618921" y="922752"/>
                  <a:pt x="1639491" y="1053535"/>
                </a:cubicBezTo>
                <a:cubicBezTo>
                  <a:pt x="1603102" y="1095937"/>
                  <a:pt x="1568663" y="1133714"/>
                  <a:pt x="1529734" y="1163292"/>
                </a:cubicBezTo>
                <a:cubicBezTo>
                  <a:pt x="1329586" y="1156339"/>
                  <a:pt x="1165068" y="1180697"/>
                  <a:pt x="1056408" y="1163292"/>
                </a:cubicBezTo>
                <a:cubicBezTo>
                  <a:pt x="947748" y="1145887"/>
                  <a:pt x="808649" y="1152512"/>
                  <a:pt x="583083" y="1163292"/>
                </a:cubicBezTo>
                <a:cubicBezTo>
                  <a:pt x="357517" y="1174072"/>
                  <a:pt x="213118" y="1159581"/>
                  <a:pt x="109757" y="1163292"/>
                </a:cubicBezTo>
                <a:cubicBezTo>
                  <a:pt x="64849" y="1114078"/>
                  <a:pt x="21893" y="1082048"/>
                  <a:pt x="0" y="1053535"/>
                </a:cubicBezTo>
                <a:cubicBezTo>
                  <a:pt x="-216" y="845364"/>
                  <a:pt x="-16322" y="797382"/>
                  <a:pt x="0" y="565275"/>
                </a:cubicBezTo>
                <a:cubicBezTo>
                  <a:pt x="16322" y="333168"/>
                  <a:pt x="-18166" y="339605"/>
                  <a:pt x="0" y="114573"/>
                </a:cubicBezTo>
                <a:cubicBezTo>
                  <a:pt x="43125" y="80497"/>
                  <a:pt x="78608" y="34289"/>
                  <a:pt x="114573" y="0"/>
                </a:cubicBezTo>
                <a:close/>
              </a:path>
            </a:pathLst>
          </a:custGeom>
          <a:solidFill>
            <a:schemeClr val="accent2"/>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Hot and cold places</a:t>
            </a:r>
          </a:p>
        </p:txBody>
      </p:sp>
      <p:sp>
        <p:nvSpPr>
          <p:cNvPr id="45" name="Rectangle: Top Corners Snipped 44">
            <a:extLst>
              <a:ext uri="{FF2B5EF4-FFF2-40B4-BE49-F238E27FC236}">
                <a16:creationId xmlns:a16="http://schemas.microsoft.com/office/drawing/2014/main" id="{0560174D-6CED-4E94-8604-DFDCEE03C6B1}"/>
              </a:ext>
            </a:extLst>
          </p:cNvPr>
          <p:cNvSpPr/>
          <p:nvPr/>
        </p:nvSpPr>
        <p:spPr>
          <a:xfrm>
            <a:off x="1209036" y="1672510"/>
            <a:ext cx="1639491" cy="1163292"/>
          </a:xfrm>
          <a:custGeom>
            <a:avLst/>
            <a:gdLst>
              <a:gd name="connsiteX0" fmla="*/ 114573 w 1639491"/>
              <a:gd name="connsiteY0" fmla="*/ 0 h 1163292"/>
              <a:gd name="connsiteX1" fmla="*/ 598791 w 1639491"/>
              <a:gd name="connsiteY1" fmla="*/ 0 h 1163292"/>
              <a:gd name="connsiteX2" fmla="*/ 1040700 w 1639491"/>
              <a:gd name="connsiteY2" fmla="*/ 0 h 1163292"/>
              <a:gd name="connsiteX3" fmla="*/ 1524918 w 1639491"/>
              <a:gd name="connsiteY3" fmla="*/ 0 h 1163292"/>
              <a:gd name="connsiteX4" fmla="*/ 1639491 w 1639491"/>
              <a:gd name="connsiteY4" fmla="*/ 114573 h 1163292"/>
              <a:gd name="connsiteX5" fmla="*/ 1639491 w 1639491"/>
              <a:gd name="connsiteY5" fmla="*/ 584054 h 1163292"/>
              <a:gd name="connsiteX6" fmla="*/ 1639491 w 1639491"/>
              <a:gd name="connsiteY6" fmla="*/ 1053535 h 1163292"/>
              <a:gd name="connsiteX7" fmla="*/ 1529734 w 1639491"/>
              <a:gd name="connsiteY7" fmla="*/ 1163292 h 1163292"/>
              <a:gd name="connsiteX8" fmla="*/ 1084808 w 1639491"/>
              <a:gd name="connsiteY8" fmla="*/ 1163292 h 1163292"/>
              <a:gd name="connsiteX9" fmla="*/ 583083 w 1639491"/>
              <a:gd name="connsiteY9" fmla="*/ 1163292 h 1163292"/>
              <a:gd name="connsiteX10" fmla="*/ 109757 w 1639491"/>
              <a:gd name="connsiteY10" fmla="*/ 1163292 h 1163292"/>
              <a:gd name="connsiteX11" fmla="*/ 0 w 1639491"/>
              <a:gd name="connsiteY11" fmla="*/ 1053535 h 1163292"/>
              <a:gd name="connsiteX12" fmla="*/ 0 w 1639491"/>
              <a:gd name="connsiteY12" fmla="*/ 574664 h 1163292"/>
              <a:gd name="connsiteX13" fmla="*/ 0 w 1639491"/>
              <a:gd name="connsiteY13" fmla="*/ 114573 h 1163292"/>
              <a:gd name="connsiteX14" fmla="*/ 114573 w 1639491"/>
              <a:gd name="connsiteY14" fmla="*/ 0 h 1163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639491" h="1163292" fill="none" extrusionOk="0">
                <a:moveTo>
                  <a:pt x="114573" y="0"/>
                </a:moveTo>
                <a:cubicBezTo>
                  <a:pt x="249991" y="-690"/>
                  <a:pt x="375303" y="-14969"/>
                  <a:pt x="598791" y="0"/>
                </a:cubicBezTo>
                <a:cubicBezTo>
                  <a:pt x="822279" y="14969"/>
                  <a:pt x="827822" y="8907"/>
                  <a:pt x="1040700" y="0"/>
                </a:cubicBezTo>
                <a:cubicBezTo>
                  <a:pt x="1253578" y="-8907"/>
                  <a:pt x="1359589" y="2654"/>
                  <a:pt x="1524918" y="0"/>
                </a:cubicBezTo>
                <a:cubicBezTo>
                  <a:pt x="1558699" y="31576"/>
                  <a:pt x="1593956" y="68644"/>
                  <a:pt x="1639491" y="114573"/>
                </a:cubicBezTo>
                <a:cubicBezTo>
                  <a:pt x="1617323" y="214133"/>
                  <a:pt x="1644241" y="450752"/>
                  <a:pt x="1639491" y="584054"/>
                </a:cubicBezTo>
                <a:cubicBezTo>
                  <a:pt x="1634741" y="717356"/>
                  <a:pt x="1646465" y="914609"/>
                  <a:pt x="1639491" y="1053535"/>
                </a:cubicBezTo>
                <a:cubicBezTo>
                  <a:pt x="1615845" y="1085001"/>
                  <a:pt x="1561162" y="1133392"/>
                  <a:pt x="1529734" y="1163292"/>
                </a:cubicBezTo>
                <a:cubicBezTo>
                  <a:pt x="1366850" y="1174690"/>
                  <a:pt x="1268805" y="1147659"/>
                  <a:pt x="1084808" y="1163292"/>
                </a:cubicBezTo>
                <a:cubicBezTo>
                  <a:pt x="900811" y="1178925"/>
                  <a:pt x="767923" y="1157312"/>
                  <a:pt x="583083" y="1163292"/>
                </a:cubicBezTo>
                <a:cubicBezTo>
                  <a:pt x="398244" y="1169272"/>
                  <a:pt x="258016" y="1152803"/>
                  <a:pt x="109757" y="1163292"/>
                </a:cubicBezTo>
                <a:cubicBezTo>
                  <a:pt x="57498" y="1113296"/>
                  <a:pt x="51083" y="1108154"/>
                  <a:pt x="0" y="1053535"/>
                </a:cubicBezTo>
                <a:cubicBezTo>
                  <a:pt x="2653" y="889161"/>
                  <a:pt x="3478" y="812190"/>
                  <a:pt x="0" y="574664"/>
                </a:cubicBezTo>
                <a:cubicBezTo>
                  <a:pt x="-3478" y="337138"/>
                  <a:pt x="7062" y="220541"/>
                  <a:pt x="0" y="114573"/>
                </a:cubicBezTo>
                <a:cubicBezTo>
                  <a:pt x="55300" y="70292"/>
                  <a:pt x="84728" y="32102"/>
                  <a:pt x="114573" y="0"/>
                </a:cubicBezTo>
                <a:close/>
              </a:path>
              <a:path w="1639491" h="1163292" stroke="0" extrusionOk="0">
                <a:moveTo>
                  <a:pt x="114573" y="0"/>
                </a:moveTo>
                <a:cubicBezTo>
                  <a:pt x="296468" y="-530"/>
                  <a:pt x="426978" y="1328"/>
                  <a:pt x="570585" y="0"/>
                </a:cubicBezTo>
                <a:cubicBezTo>
                  <a:pt x="714192" y="-1328"/>
                  <a:pt x="793562" y="13867"/>
                  <a:pt x="998389" y="0"/>
                </a:cubicBezTo>
                <a:cubicBezTo>
                  <a:pt x="1203216" y="-13867"/>
                  <a:pt x="1347560" y="-19592"/>
                  <a:pt x="1524918" y="0"/>
                </a:cubicBezTo>
                <a:cubicBezTo>
                  <a:pt x="1565690" y="46272"/>
                  <a:pt x="1607513" y="72353"/>
                  <a:pt x="1639491" y="114573"/>
                </a:cubicBezTo>
                <a:cubicBezTo>
                  <a:pt x="1633760" y="259104"/>
                  <a:pt x="1654895" y="428763"/>
                  <a:pt x="1639491" y="565275"/>
                </a:cubicBezTo>
                <a:cubicBezTo>
                  <a:pt x="1624087" y="701787"/>
                  <a:pt x="1618921" y="922752"/>
                  <a:pt x="1639491" y="1053535"/>
                </a:cubicBezTo>
                <a:cubicBezTo>
                  <a:pt x="1603102" y="1095937"/>
                  <a:pt x="1568663" y="1133714"/>
                  <a:pt x="1529734" y="1163292"/>
                </a:cubicBezTo>
                <a:cubicBezTo>
                  <a:pt x="1329586" y="1156339"/>
                  <a:pt x="1165068" y="1180697"/>
                  <a:pt x="1056408" y="1163292"/>
                </a:cubicBezTo>
                <a:cubicBezTo>
                  <a:pt x="947748" y="1145887"/>
                  <a:pt x="808649" y="1152512"/>
                  <a:pt x="583083" y="1163292"/>
                </a:cubicBezTo>
                <a:cubicBezTo>
                  <a:pt x="357517" y="1174072"/>
                  <a:pt x="213118" y="1159581"/>
                  <a:pt x="109757" y="1163292"/>
                </a:cubicBezTo>
                <a:cubicBezTo>
                  <a:pt x="64849" y="1114078"/>
                  <a:pt x="21893" y="1082048"/>
                  <a:pt x="0" y="1053535"/>
                </a:cubicBezTo>
                <a:cubicBezTo>
                  <a:pt x="-216" y="845364"/>
                  <a:pt x="-16322" y="797382"/>
                  <a:pt x="0" y="565275"/>
                </a:cubicBezTo>
                <a:cubicBezTo>
                  <a:pt x="16322" y="333168"/>
                  <a:pt x="-18166" y="339605"/>
                  <a:pt x="0" y="114573"/>
                </a:cubicBezTo>
                <a:cubicBezTo>
                  <a:pt x="43125" y="80497"/>
                  <a:pt x="78608" y="34289"/>
                  <a:pt x="114573" y="0"/>
                </a:cubicBezTo>
                <a:close/>
              </a:path>
            </a:pathLst>
          </a:custGeom>
          <a:solidFill>
            <a:schemeClr val="accent3"/>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pPr>
            <a:endParaRPr lang="en-GB" sz="1600" dirty="0">
              <a:solidFill>
                <a:schemeClr val="tx1"/>
              </a:solidFill>
            </a:endParaRPr>
          </a:p>
          <a:p>
            <a:pPr algn="ctr"/>
            <a:r>
              <a:rPr lang="en-GB" sz="1600" dirty="0">
                <a:solidFill>
                  <a:srgbClr val="FFFFFF"/>
                </a:solidFill>
              </a:rPr>
              <a:t>Who lives here?</a:t>
            </a:r>
          </a:p>
          <a:p>
            <a:pPr algn="ctr"/>
            <a:r>
              <a:rPr lang="en-GB" sz="1600" dirty="0">
                <a:solidFill>
                  <a:srgbClr val="FFFFFF"/>
                </a:solidFill>
              </a:rPr>
              <a:t>Our local area</a:t>
            </a:r>
          </a:p>
          <a:p>
            <a:pPr algn="ctr">
              <a:lnSpc>
                <a:spcPct val="107000"/>
              </a:lnSpc>
            </a:pPr>
            <a:endParaRPr lang="en-GB" sz="1600" b="0" dirty="0">
              <a:solidFill>
                <a:schemeClr val="tx1"/>
              </a:solidFill>
            </a:endParaRPr>
          </a:p>
        </p:txBody>
      </p:sp>
      <p:sp>
        <p:nvSpPr>
          <p:cNvPr id="46" name="Rectangle: Top Corners Snipped 45">
            <a:extLst>
              <a:ext uri="{FF2B5EF4-FFF2-40B4-BE49-F238E27FC236}">
                <a16:creationId xmlns:a16="http://schemas.microsoft.com/office/drawing/2014/main" id="{294BFFA5-ABAB-424F-A305-76EC46690ED2}"/>
              </a:ext>
            </a:extLst>
          </p:cNvPr>
          <p:cNvSpPr/>
          <p:nvPr/>
        </p:nvSpPr>
        <p:spPr>
          <a:xfrm>
            <a:off x="2914753" y="1672510"/>
            <a:ext cx="1639491" cy="1163292"/>
          </a:xfrm>
          <a:custGeom>
            <a:avLst/>
            <a:gdLst>
              <a:gd name="connsiteX0" fmla="*/ 114573 w 1639491"/>
              <a:gd name="connsiteY0" fmla="*/ 0 h 1163292"/>
              <a:gd name="connsiteX1" fmla="*/ 598791 w 1639491"/>
              <a:gd name="connsiteY1" fmla="*/ 0 h 1163292"/>
              <a:gd name="connsiteX2" fmla="*/ 1040700 w 1639491"/>
              <a:gd name="connsiteY2" fmla="*/ 0 h 1163292"/>
              <a:gd name="connsiteX3" fmla="*/ 1524918 w 1639491"/>
              <a:gd name="connsiteY3" fmla="*/ 0 h 1163292"/>
              <a:gd name="connsiteX4" fmla="*/ 1639491 w 1639491"/>
              <a:gd name="connsiteY4" fmla="*/ 114573 h 1163292"/>
              <a:gd name="connsiteX5" fmla="*/ 1639491 w 1639491"/>
              <a:gd name="connsiteY5" fmla="*/ 584054 h 1163292"/>
              <a:gd name="connsiteX6" fmla="*/ 1639491 w 1639491"/>
              <a:gd name="connsiteY6" fmla="*/ 1053535 h 1163292"/>
              <a:gd name="connsiteX7" fmla="*/ 1529734 w 1639491"/>
              <a:gd name="connsiteY7" fmla="*/ 1163292 h 1163292"/>
              <a:gd name="connsiteX8" fmla="*/ 1084808 w 1639491"/>
              <a:gd name="connsiteY8" fmla="*/ 1163292 h 1163292"/>
              <a:gd name="connsiteX9" fmla="*/ 583083 w 1639491"/>
              <a:gd name="connsiteY9" fmla="*/ 1163292 h 1163292"/>
              <a:gd name="connsiteX10" fmla="*/ 109757 w 1639491"/>
              <a:gd name="connsiteY10" fmla="*/ 1163292 h 1163292"/>
              <a:gd name="connsiteX11" fmla="*/ 0 w 1639491"/>
              <a:gd name="connsiteY11" fmla="*/ 1053535 h 1163292"/>
              <a:gd name="connsiteX12" fmla="*/ 0 w 1639491"/>
              <a:gd name="connsiteY12" fmla="*/ 574664 h 1163292"/>
              <a:gd name="connsiteX13" fmla="*/ 0 w 1639491"/>
              <a:gd name="connsiteY13" fmla="*/ 114573 h 1163292"/>
              <a:gd name="connsiteX14" fmla="*/ 114573 w 1639491"/>
              <a:gd name="connsiteY14" fmla="*/ 0 h 1163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639491" h="1163292" fill="none" extrusionOk="0">
                <a:moveTo>
                  <a:pt x="114573" y="0"/>
                </a:moveTo>
                <a:cubicBezTo>
                  <a:pt x="249991" y="-690"/>
                  <a:pt x="375303" y="-14969"/>
                  <a:pt x="598791" y="0"/>
                </a:cubicBezTo>
                <a:cubicBezTo>
                  <a:pt x="822279" y="14969"/>
                  <a:pt x="827822" y="8907"/>
                  <a:pt x="1040700" y="0"/>
                </a:cubicBezTo>
                <a:cubicBezTo>
                  <a:pt x="1253578" y="-8907"/>
                  <a:pt x="1359589" y="2654"/>
                  <a:pt x="1524918" y="0"/>
                </a:cubicBezTo>
                <a:cubicBezTo>
                  <a:pt x="1558699" y="31576"/>
                  <a:pt x="1593956" y="68644"/>
                  <a:pt x="1639491" y="114573"/>
                </a:cubicBezTo>
                <a:cubicBezTo>
                  <a:pt x="1617323" y="214133"/>
                  <a:pt x="1644241" y="450752"/>
                  <a:pt x="1639491" y="584054"/>
                </a:cubicBezTo>
                <a:cubicBezTo>
                  <a:pt x="1634741" y="717356"/>
                  <a:pt x="1646465" y="914609"/>
                  <a:pt x="1639491" y="1053535"/>
                </a:cubicBezTo>
                <a:cubicBezTo>
                  <a:pt x="1615845" y="1085001"/>
                  <a:pt x="1561162" y="1133392"/>
                  <a:pt x="1529734" y="1163292"/>
                </a:cubicBezTo>
                <a:cubicBezTo>
                  <a:pt x="1366850" y="1174690"/>
                  <a:pt x="1268805" y="1147659"/>
                  <a:pt x="1084808" y="1163292"/>
                </a:cubicBezTo>
                <a:cubicBezTo>
                  <a:pt x="900811" y="1178925"/>
                  <a:pt x="767923" y="1157312"/>
                  <a:pt x="583083" y="1163292"/>
                </a:cubicBezTo>
                <a:cubicBezTo>
                  <a:pt x="398244" y="1169272"/>
                  <a:pt x="258016" y="1152803"/>
                  <a:pt x="109757" y="1163292"/>
                </a:cubicBezTo>
                <a:cubicBezTo>
                  <a:pt x="57498" y="1113296"/>
                  <a:pt x="51083" y="1108154"/>
                  <a:pt x="0" y="1053535"/>
                </a:cubicBezTo>
                <a:cubicBezTo>
                  <a:pt x="2653" y="889161"/>
                  <a:pt x="3478" y="812190"/>
                  <a:pt x="0" y="574664"/>
                </a:cubicBezTo>
                <a:cubicBezTo>
                  <a:pt x="-3478" y="337138"/>
                  <a:pt x="7062" y="220541"/>
                  <a:pt x="0" y="114573"/>
                </a:cubicBezTo>
                <a:cubicBezTo>
                  <a:pt x="55300" y="70292"/>
                  <a:pt x="84728" y="32102"/>
                  <a:pt x="114573" y="0"/>
                </a:cubicBezTo>
                <a:close/>
              </a:path>
              <a:path w="1639491" h="1163292" stroke="0" extrusionOk="0">
                <a:moveTo>
                  <a:pt x="114573" y="0"/>
                </a:moveTo>
                <a:cubicBezTo>
                  <a:pt x="296468" y="-530"/>
                  <a:pt x="426978" y="1328"/>
                  <a:pt x="570585" y="0"/>
                </a:cubicBezTo>
                <a:cubicBezTo>
                  <a:pt x="714192" y="-1328"/>
                  <a:pt x="793562" y="13867"/>
                  <a:pt x="998389" y="0"/>
                </a:cubicBezTo>
                <a:cubicBezTo>
                  <a:pt x="1203216" y="-13867"/>
                  <a:pt x="1347560" y="-19592"/>
                  <a:pt x="1524918" y="0"/>
                </a:cubicBezTo>
                <a:cubicBezTo>
                  <a:pt x="1565690" y="46272"/>
                  <a:pt x="1607513" y="72353"/>
                  <a:pt x="1639491" y="114573"/>
                </a:cubicBezTo>
                <a:cubicBezTo>
                  <a:pt x="1633760" y="259104"/>
                  <a:pt x="1654895" y="428763"/>
                  <a:pt x="1639491" y="565275"/>
                </a:cubicBezTo>
                <a:cubicBezTo>
                  <a:pt x="1624087" y="701787"/>
                  <a:pt x="1618921" y="922752"/>
                  <a:pt x="1639491" y="1053535"/>
                </a:cubicBezTo>
                <a:cubicBezTo>
                  <a:pt x="1603102" y="1095937"/>
                  <a:pt x="1568663" y="1133714"/>
                  <a:pt x="1529734" y="1163292"/>
                </a:cubicBezTo>
                <a:cubicBezTo>
                  <a:pt x="1329586" y="1156339"/>
                  <a:pt x="1165068" y="1180697"/>
                  <a:pt x="1056408" y="1163292"/>
                </a:cubicBezTo>
                <a:cubicBezTo>
                  <a:pt x="947748" y="1145887"/>
                  <a:pt x="808649" y="1152512"/>
                  <a:pt x="583083" y="1163292"/>
                </a:cubicBezTo>
                <a:cubicBezTo>
                  <a:pt x="357517" y="1174072"/>
                  <a:pt x="213118" y="1159581"/>
                  <a:pt x="109757" y="1163292"/>
                </a:cubicBezTo>
                <a:cubicBezTo>
                  <a:pt x="64849" y="1114078"/>
                  <a:pt x="21893" y="1082048"/>
                  <a:pt x="0" y="1053535"/>
                </a:cubicBezTo>
                <a:cubicBezTo>
                  <a:pt x="-216" y="845364"/>
                  <a:pt x="-16322" y="797382"/>
                  <a:pt x="0" y="565275"/>
                </a:cubicBezTo>
                <a:cubicBezTo>
                  <a:pt x="16322" y="333168"/>
                  <a:pt x="-18166" y="339605"/>
                  <a:pt x="0" y="114573"/>
                </a:cubicBezTo>
                <a:cubicBezTo>
                  <a:pt x="43125" y="80497"/>
                  <a:pt x="78608" y="34289"/>
                  <a:pt x="114573" y="0"/>
                </a:cubicBezTo>
                <a:close/>
              </a:path>
            </a:pathLst>
          </a:custGeom>
          <a:solidFill>
            <a:schemeClr val="accent2"/>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pPr>
            <a:r>
              <a:rPr lang="en-GB" sz="1600" dirty="0">
                <a:solidFill>
                  <a:schemeClr val="tx1"/>
                </a:solidFill>
              </a:rPr>
              <a:t>Weather patterns</a:t>
            </a:r>
            <a:endParaRPr lang="en-GB" sz="1600" b="0" dirty="0">
              <a:solidFill>
                <a:schemeClr val="tx1"/>
              </a:solidFill>
            </a:endParaRPr>
          </a:p>
        </p:txBody>
      </p:sp>
      <p:sp>
        <p:nvSpPr>
          <p:cNvPr id="47" name="Rectangle: Top Corners Snipped 46">
            <a:extLst>
              <a:ext uri="{FF2B5EF4-FFF2-40B4-BE49-F238E27FC236}">
                <a16:creationId xmlns:a16="http://schemas.microsoft.com/office/drawing/2014/main" id="{E0F8CE47-B111-4F38-839B-DA7A0AFE72AD}"/>
              </a:ext>
            </a:extLst>
          </p:cNvPr>
          <p:cNvSpPr/>
          <p:nvPr/>
        </p:nvSpPr>
        <p:spPr>
          <a:xfrm>
            <a:off x="6326187" y="1672510"/>
            <a:ext cx="1639491" cy="1163292"/>
          </a:xfrm>
          <a:custGeom>
            <a:avLst/>
            <a:gdLst>
              <a:gd name="connsiteX0" fmla="*/ 114573 w 1639491"/>
              <a:gd name="connsiteY0" fmla="*/ 0 h 1163292"/>
              <a:gd name="connsiteX1" fmla="*/ 598791 w 1639491"/>
              <a:gd name="connsiteY1" fmla="*/ 0 h 1163292"/>
              <a:gd name="connsiteX2" fmla="*/ 1040700 w 1639491"/>
              <a:gd name="connsiteY2" fmla="*/ 0 h 1163292"/>
              <a:gd name="connsiteX3" fmla="*/ 1524918 w 1639491"/>
              <a:gd name="connsiteY3" fmla="*/ 0 h 1163292"/>
              <a:gd name="connsiteX4" fmla="*/ 1639491 w 1639491"/>
              <a:gd name="connsiteY4" fmla="*/ 114573 h 1163292"/>
              <a:gd name="connsiteX5" fmla="*/ 1639491 w 1639491"/>
              <a:gd name="connsiteY5" fmla="*/ 584054 h 1163292"/>
              <a:gd name="connsiteX6" fmla="*/ 1639491 w 1639491"/>
              <a:gd name="connsiteY6" fmla="*/ 1053535 h 1163292"/>
              <a:gd name="connsiteX7" fmla="*/ 1529734 w 1639491"/>
              <a:gd name="connsiteY7" fmla="*/ 1163292 h 1163292"/>
              <a:gd name="connsiteX8" fmla="*/ 1084808 w 1639491"/>
              <a:gd name="connsiteY8" fmla="*/ 1163292 h 1163292"/>
              <a:gd name="connsiteX9" fmla="*/ 583083 w 1639491"/>
              <a:gd name="connsiteY9" fmla="*/ 1163292 h 1163292"/>
              <a:gd name="connsiteX10" fmla="*/ 109757 w 1639491"/>
              <a:gd name="connsiteY10" fmla="*/ 1163292 h 1163292"/>
              <a:gd name="connsiteX11" fmla="*/ 0 w 1639491"/>
              <a:gd name="connsiteY11" fmla="*/ 1053535 h 1163292"/>
              <a:gd name="connsiteX12" fmla="*/ 0 w 1639491"/>
              <a:gd name="connsiteY12" fmla="*/ 574664 h 1163292"/>
              <a:gd name="connsiteX13" fmla="*/ 0 w 1639491"/>
              <a:gd name="connsiteY13" fmla="*/ 114573 h 1163292"/>
              <a:gd name="connsiteX14" fmla="*/ 114573 w 1639491"/>
              <a:gd name="connsiteY14" fmla="*/ 0 h 1163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639491" h="1163292" fill="none" extrusionOk="0">
                <a:moveTo>
                  <a:pt x="114573" y="0"/>
                </a:moveTo>
                <a:cubicBezTo>
                  <a:pt x="249991" y="-690"/>
                  <a:pt x="375303" y="-14969"/>
                  <a:pt x="598791" y="0"/>
                </a:cubicBezTo>
                <a:cubicBezTo>
                  <a:pt x="822279" y="14969"/>
                  <a:pt x="827822" y="8907"/>
                  <a:pt x="1040700" y="0"/>
                </a:cubicBezTo>
                <a:cubicBezTo>
                  <a:pt x="1253578" y="-8907"/>
                  <a:pt x="1359589" y="2654"/>
                  <a:pt x="1524918" y="0"/>
                </a:cubicBezTo>
                <a:cubicBezTo>
                  <a:pt x="1558699" y="31576"/>
                  <a:pt x="1593956" y="68644"/>
                  <a:pt x="1639491" y="114573"/>
                </a:cubicBezTo>
                <a:cubicBezTo>
                  <a:pt x="1617323" y="214133"/>
                  <a:pt x="1644241" y="450752"/>
                  <a:pt x="1639491" y="584054"/>
                </a:cubicBezTo>
                <a:cubicBezTo>
                  <a:pt x="1634741" y="717356"/>
                  <a:pt x="1646465" y="914609"/>
                  <a:pt x="1639491" y="1053535"/>
                </a:cubicBezTo>
                <a:cubicBezTo>
                  <a:pt x="1615845" y="1085001"/>
                  <a:pt x="1561162" y="1133392"/>
                  <a:pt x="1529734" y="1163292"/>
                </a:cubicBezTo>
                <a:cubicBezTo>
                  <a:pt x="1366850" y="1174690"/>
                  <a:pt x="1268805" y="1147659"/>
                  <a:pt x="1084808" y="1163292"/>
                </a:cubicBezTo>
                <a:cubicBezTo>
                  <a:pt x="900811" y="1178925"/>
                  <a:pt x="767923" y="1157312"/>
                  <a:pt x="583083" y="1163292"/>
                </a:cubicBezTo>
                <a:cubicBezTo>
                  <a:pt x="398244" y="1169272"/>
                  <a:pt x="258016" y="1152803"/>
                  <a:pt x="109757" y="1163292"/>
                </a:cubicBezTo>
                <a:cubicBezTo>
                  <a:pt x="57498" y="1113296"/>
                  <a:pt x="51083" y="1108154"/>
                  <a:pt x="0" y="1053535"/>
                </a:cubicBezTo>
                <a:cubicBezTo>
                  <a:pt x="2653" y="889161"/>
                  <a:pt x="3478" y="812190"/>
                  <a:pt x="0" y="574664"/>
                </a:cubicBezTo>
                <a:cubicBezTo>
                  <a:pt x="-3478" y="337138"/>
                  <a:pt x="7062" y="220541"/>
                  <a:pt x="0" y="114573"/>
                </a:cubicBezTo>
                <a:cubicBezTo>
                  <a:pt x="55300" y="70292"/>
                  <a:pt x="84728" y="32102"/>
                  <a:pt x="114573" y="0"/>
                </a:cubicBezTo>
                <a:close/>
              </a:path>
              <a:path w="1639491" h="1163292" stroke="0" extrusionOk="0">
                <a:moveTo>
                  <a:pt x="114573" y="0"/>
                </a:moveTo>
                <a:cubicBezTo>
                  <a:pt x="296468" y="-530"/>
                  <a:pt x="426978" y="1328"/>
                  <a:pt x="570585" y="0"/>
                </a:cubicBezTo>
                <a:cubicBezTo>
                  <a:pt x="714192" y="-1328"/>
                  <a:pt x="793562" y="13867"/>
                  <a:pt x="998389" y="0"/>
                </a:cubicBezTo>
                <a:cubicBezTo>
                  <a:pt x="1203216" y="-13867"/>
                  <a:pt x="1347560" y="-19592"/>
                  <a:pt x="1524918" y="0"/>
                </a:cubicBezTo>
                <a:cubicBezTo>
                  <a:pt x="1565690" y="46272"/>
                  <a:pt x="1607513" y="72353"/>
                  <a:pt x="1639491" y="114573"/>
                </a:cubicBezTo>
                <a:cubicBezTo>
                  <a:pt x="1633760" y="259104"/>
                  <a:pt x="1654895" y="428763"/>
                  <a:pt x="1639491" y="565275"/>
                </a:cubicBezTo>
                <a:cubicBezTo>
                  <a:pt x="1624087" y="701787"/>
                  <a:pt x="1618921" y="922752"/>
                  <a:pt x="1639491" y="1053535"/>
                </a:cubicBezTo>
                <a:cubicBezTo>
                  <a:pt x="1603102" y="1095937"/>
                  <a:pt x="1568663" y="1133714"/>
                  <a:pt x="1529734" y="1163292"/>
                </a:cubicBezTo>
                <a:cubicBezTo>
                  <a:pt x="1329586" y="1156339"/>
                  <a:pt x="1165068" y="1180697"/>
                  <a:pt x="1056408" y="1163292"/>
                </a:cubicBezTo>
                <a:cubicBezTo>
                  <a:pt x="947748" y="1145887"/>
                  <a:pt x="808649" y="1152512"/>
                  <a:pt x="583083" y="1163292"/>
                </a:cubicBezTo>
                <a:cubicBezTo>
                  <a:pt x="357517" y="1174072"/>
                  <a:pt x="213118" y="1159581"/>
                  <a:pt x="109757" y="1163292"/>
                </a:cubicBezTo>
                <a:cubicBezTo>
                  <a:pt x="64849" y="1114078"/>
                  <a:pt x="21893" y="1082048"/>
                  <a:pt x="0" y="1053535"/>
                </a:cubicBezTo>
                <a:cubicBezTo>
                  <a:pt x="-216" y="845364"/>
                  <a:pt x="-16322" y="797382"/>
                  <a:pt x="0" y="565275"/>
                </a:cubicBezTo>
                <a:cubicBezTo>
                  <a:pt x="16322" y="333168"/>
                  <a:pt x="-18166" y="339605"/>
                  <a:pt x="0" y="114573"/>
                </a:cubicBezTo>
                <a:cubicBezTo>
                  <a:pt x="43125" y="80497"/>
                  <a:pt x="78608" y="34289"/>
                  <a:pt x="114573" y="0"/>
                </a:cubicBezTo>
                <a:close/>
              </a:path>
            </a:pathLst>
          </a:custGeom>
          <a:solidFill>
            <a:schemeClr val="accent3"/>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pPr>
            <a:endParaRPr lang="en-GB" sz="1600" dirty="0">
              <a:solidFill>
                <a:schemeClr val="bg1"/>
              </a:solidFill>
            </a:endParaRPr>
          </a:p>
          <a:p>
            <a:pPr algn="ctr">
              <a:lnSpc>
                <a:spcPct val="107000"/>
              </a:lnSpc>
            </a:pPr>
            <a:endParaRPr lang="en-GB" sz="1600" dirty="0">
              <a:solidFill>
                <a:schemeClr val="bg1"/>
              </a:solidFill>
            </a:endParaRPr>
          </a:p>
          <a:p>
            <a:pPr algn="ctr"/>
            <a:r>
              <a:rPr lang="en-GB" sz="1600" dirty="0">
                <a:solidFill>
                  <a:schemeClr val="bg1"/>
                </a:solidFill>
              </a:rPr>
              <a:t>Continents and oceans</a:t>
            </a:r>
            <a:endParaRPr lang="en-GB" sz="1600" b="0" dirty="0">
              <a:solidFill>
                <a:schemeClr val="bg1"/>
              </a:solidFill>
            </a:endParaRPr>
          </a:p>
          <a:p>
            <a:pPr algn="ctr">
              <a:lnSpc>
                <a:spcPct val="107000"/>
              </a:lnSpc>
            </a:pPr>
            <a:endParaRPr lang="en-GB" sz="1600" b="0" dirty="0">
              <a:solidFill>
                <a:schemeClr val="bg1"/>
              </a:solidFill>
            </a:endParaRPr>
          </a:p>
          <a:p>
            <a:pPr algn="ctr">
              <a:lnSpc>
                <a:spcPct val="107000"/>
              </a:lnSpc>
            </a:pPr>
            <a:endParaRPr lang="en-GB" sz="1600" b="0" dirty="0">
              <a:solidFill>
                <a:schemeClr val="bg1"/>
              </a:solidFill>
            </a:endParaRPr>
          </a:p>
        </p:txBody>
      </p:sp>
      <p:sp>
        <p:nvSpPr>
          <p:cNvPr id="48" name="Rectangle: Top Corners Snipped 47">
            <a:extLst>
              <a:ext uri="{FF2B5EF4-FFF2-40B4-BE49-F238E27FC236}">
                <a16:creationId xmlns:a16="http://schemas.microsoft.com/office/drawing/2014/main" id="{29F5F249-FA3E-4FAD-8359-B25CC094A318}"/>
              </a:ext>
            </a:extLst>
          </p:cNvPr>
          <p:cNvSpPr/>
          <p:nvPr/>
        </p:nvSpPr>
        <p:spPr>
          <a:xfrm>
            <a:off x="9737619" y="1672510"/>
            <a:ext cx="1639491" cy="1163292"/>
          </a:xfrm>
          <a:custGeom>
            <a:avLst/>
            <a:gdLst>
              <a:gd name="connsiteX0" fmla="*/ 114573 w 1639491"/>
              <a:gd name="connsiteY0" fmla="*/ 0 h 1163292"/>
              <a:gd name="connsiteX1" fmla="*/ 598791 w 1639491"/>
              <a:gd name="connsiteY1" fmla="*/ 0 h 1163292"/>
              <a:gd name="connsiteX2" fmla="*/ 1040700 w 1639491"/>
              <a:gd name="connsiteY2" fmla="*/ 0 h 1163292"/>
              <a:gd name="connsiteX3" fmla="*/ 1524918 w 1639491"/>
              <a:gd name="connsiteY3" fmla="*/ 0 h 1163292"/>
              <a:gd name="connsiteX4" fmla="*/ 1639491 w 1639491"/>
              <a:gd name="connsiteY4" fmla="*/ 114573 h 1163292"/>
              <a:gd name="connsiteX5" fmla="*/ 1639491 w 1639491"/>
              <a:gd name="connsiteY5" fmla="*/ 584054 h 1163292"/>
              <a:gd name="connsiteX6" fmla="*/ 1639491 w 1639491"/>
              <a:gd name="connsiteY6" fmla="*/ 1053535 h 1163292"/>
              <a:gd name="connsiteX7" fmla="*/ 1529734 w 1639491"/>
              <a:gd name="connsiteY7" fmla="*/ 1163292 h 1163292"/>
              <a:gd name="connsiteX8" fmla="*/ 1084808 w 1639491"/>
              <a:gd name="connsiteY8" fmla="*/ 1163292 h 1163292"/>
              <a:gd name="connsiteX9" fmla="*/ 583083 w 1639491"/>
              <a:gd name="connsiteY9" fmla="*/ 1163292 h 1163292"/>
              <a:gd name="connsiteX10" fmla="*/ 109757 w 1639491"/>
              <a:gd name="connsiteY10" fmla="*/ 1163292 h 1163292"/>
              <a:gd name="connsiteX11" fmla="*/ 0 w 1639491"/>
              <a:gd name="connsiteY11" fmla="*/ 1053535 h 1163292"/>
              <a:gd name="connsiteX12" fmla="*/ 0 w 1639491"/>
              <a:gd name="connsiteY12" fmla="*/ 574664 h 1163292"/>
              <a:gd name="connsiteX13" fmla="*/ 0 w 1639491"/>
              <a:gd name="connsiteY13" fmla="*/ 114573 h 1163292"/>
              <a:gd name="connsiteX14" fmla="*/ 114573 w 1639491"/>
              <a:gd name="connsiteY14" fmla="*/ 0 h 1163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639491" h="1163292" fill="none" extrusionOk="0">
                <a:moveTo>
                  <a:pt x="114573" y="0"/>
                </a:moveTo>
                <a:cubicBezTo>
                  <a:pt x="249991" y="-690"/>
                  <a:pt x="375303" y="-14969"/>
                  <a:pt x="598791" y="0"/>
                </a:cubicBezTo>
                <a:cubicBezTo>
                  <a:pt x="822279" y="14969"/>
                  <a:pt x="827822" y="8907"/>
                  <a:pt x="1040700" y="0"/>
                </a:cubicBezTo>
                <a:cubicBezTo>
                  <a:pt x="1253578" y="-8907"/>
                  <a:pt x="1359589" y="2654"/>
                  <a:pt x="1524918" y="0"/>
                </a:cubicBezTo>
                <a:cubicBezTo>
                  <a:pt x="1558699" y="31576"/>
                  <a:pt x="1593956" y="68644"/>
                  <a:pt x="1639491" y="114573"/>
                </a:cubicBezTo>
                <a:cubicBezTo>
                  <a:pt x="1617323" y="214133"/>
                  <a:pt x="1644241" y="450752"/>
                  <a:pt x="1639491" y="584054"/>
                </a:cubicBezTo>
                <a:cubicBezTo>
                  <a:pt x="1634741" y="717356"/>
                  <a:pt x="1646465" y="914609"/>
                  <a:pt x="1639491" y="1053535"/>
                </a:cubicBezTo>
                <a:cubicBezTo>
                  <a:pt x="1615845" y="1085001"/>
                  <a:pt x="1561162" y="1133392"/>
                  <a:pt x="1529734" y="1163292"/>
                </a:cubicBezTo>
                <a:cubicBezTo>
                  <a:pt x="1366850" y="1174690"/>
                  <a:pt x="1268805" y="1147659"/>
                  <a:pt x="1084808" y="1163292"/>
                </a:cubicBezTo>
                <a:cubicBezTo>
                  <a:pt x="900811" y="1178925"/>
                  <a:pt x="767923" y="1157312"/>
                  <a:pt x="583083" y="1163292"/>
                </a:cubicBezTo>
                <a:cubicBezTo>
                  <a:pt x="398244" y="1169272"/>
                  <a:pt x="258016" y="1152803"/>
                  <a:pt x="109757" y="1163292"/>
                </a:cubicBezTo>
                <a:cubicBezTo>
                  <a:pt x="57498" y="1113296"/>
                  <a:pt x="51083" y="1108154"/>
                  <a:pt x="0" y="1053535"/>
                </a:cubicBezTo>
                <a:cubicBezTo>
                  <a:pt x="2653" y="889161"/>
                  <a:pt x="3478" y="812190"/>
                  <a:pt x="0" y="574664"/>
                </a:cubicBezTo>
                <a:cubicBezTo>
                  <a:pt x="-3478" y="337138"/>
                  <a:pt x="7062" y="220541"/>
                  <a:pt x="0" y="114573"/>
                </a:cubicBezTo>
                <a:cubicBezTo>
                  <a:pt x="55300" y="70292"/>
                  <a:pt x="84728" y="32102"/>
                  <a:pt x="114573" y="0"/>
                </a:cubicBezTo>
                <a:close/>
              </a:path>
              <a:path w="1639491" h="1163292" stroke="0" extrusionOk="0">
                <a:moveTo>
                  <a:pt x="114573" y="0"/>
                </a:moveTo>
                <a:cubicBezTo>
                  <a:pt x="296468" y="-530"/>
                  <a:pt x="426978" y="1328"/>
                  <a:pt x="570585" y="0"/>
                </a:cubicBezTo>
                <a:cubicBezTo>
                  <a:pt x="714192" y="-1328"/>
                  <a:pt x="793562" y="13867"/>
                  <a:pt x="998389" y="0"/>
                </a:cubicBezTo>
                <a:cubicBezTo>
                  <a:pt x="1203216" y="-13867"/>
                  <a:pt x="1347560" y="-19592"/>
                  <a:pt x="1524918" y="0"/>
                </a:cubicBezTo>
                <a:cubicBezTo>
                  <a:pt x="1565690" y="46272"/>
                  <a:pt x="1607513" y="72353"/>
                  <a:pt x="1639491" y="114573"/>
                </a:cubicBezTo>
                <a:cubicBezTo>
                  <a:pt x="1633760" y="259104"/>
                  <a:pt x="1654895" y="428763"/>
                  <a:pt x="1639491" y="565275"/>
                </a:cubicBezTo>
                <a:cubicBezTo>
                  <a:pt x="1624087" y="701787"/>
                  <a:pt x="1618921" y="922752"/>
                  <a:pt x="1639491" y="1053535"/>
                </a:cubicBezTo>
                <a:cubicBezTo>
                  <a:pt x="1603102" y="1095937"/>
                  <a:pt x="1568663" y="1133714"/>
                  <a:pt x="1529734" y="1163292"/>
                </a:cubicBezTo>
                <a:cubicBezTo>
                  <a:pt x="1329586" y="1156339"/>
                  <a:pt x="1165068" y="1180697"/>
                  <a:pt x="1056408" y="1163292"/>
                </a:cubicBezTo>
                <a:cubicBezTo>
                  <a:pt x="947748" y="1145887"/>
                  <a:pt x="808649" y="1152512"/>
                  <a:pt x="583083" y="1163292"/>
                </a:cubicBezTo>
                <a:cubicBezTo>
                  <a:pt x="357517" y="1174072"/>
                  <a:pt x="213118" y="1159581"/>
                  <a:pt x="109757" y="1163292"/>
                </a:cubicBezTo>
                <a:cubicBezTo>
                  <a:pt x="64849" y="1114078"/>
                  <a:pt x="21893" y="1082048"/>
                  <a:pt x="0" y="1053535"/>
                </a:cubicBezTo>
                <a:cubicBezTo>
                  <a:pt x="-216" y="845364"/>
                  <a:pt x="-16322" y="797382"/>
                  <a:pt x="0" y="565275"/>
                </a:cubicBezTo>
                <a:cubicBezTo>
                  <a:pt x="16322" y="333168"/>
                  <a:pt x="-18166" y="339605"/>
                  <a:pt x="0" y="114573"/>
                </a:cubicBezTo>
                <a:cubicBezTo>
                  <a:pt x="43125" y="80497"/>
                  <a:pt x="78608" y="34289"/>
                  <a:pt x="114573" y="0"/>
                </a:cubicBezTo>
                <a:close/>
              </a:path>
            </a:pathLst>
          </a:custGeom>
          <a:solidFill>
            <a:schemeClr val="accent3"/>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pPr>
            <a:r>
              <a:rPr lang="en-GB" sz="1600" dirty="0">
                <a:solidFill>
                  <a:schemeClr val="bg1"/>
                </a:solidFill>
              </a:rPr>
              <a:t>China vs UK Culture and landscape</a:t>
            </a:r>
            <a:endParaRPr lang="en-GB" sz="1600" b="0" dirty="0">
              <a:solidFill>
                <a:schemeClr val="bg1"/>
              </a:solidFill>
            </a:endParaRPr>
          </a:p>
        </p:txBody>
      </p:sp>
      <p:sp>
        <p:nvSpPr>
          <p:cNvPr id="55" name="Rectangle: Top Corners Snipped 54">
            <a:extLst>
              <a:ext uri="{FF2B5EF4-FFF2-40B4-BE49-F238E27FC236}">
                <a16:creationId xmlns:a16="http://schemas.microsoft.com/office/drawing/2014/main" id="{B079328C-9199-446C-95C2-7BE04F0338BB}"/>
              </a:ext>
            </a:extLst>
          </p:cNvPr>
          <p:cNvSpPr/>
          <p:nvPr/>
        </p:nvSpPr>
        <p:spPr>
          <a:xfrm>
            <a:off x="231331" y="1764562"/>
            <a:ext cx="800990" cy="1013399"/>
          </a:xfrm>
          <a:custGeom>
            <a:avLst/>
            <a:gdLst>
              <a:gd name="connsiteX0" fmla="*/ 78890 w 800990"/>
              <a:gd name="connsiteY0" fmla="*/ 0 h 1013399"/>
              <a:gd name="connsiteX1" fmla="*/ 722100 w 800990"/>
              <a:gd name="connsiteY1" fmla="*/ 0 h 1013399"/>
              <a:gd name="connsiteX2" fmla="*/ 800990 w 800990"/>
              <a:gd name="connsiteY2" fmla="*/ 78890 h 1013399"/>
              <a:gd name="connsiteX3" fmla="*/ 800990 w 800990"/>
              <a:gd name="connsiteY3" fmla="*/ 499769 h 1013399"/>
              <a:gd name="connsiteX4" fmla="*/ 800990 w 800990"/>
              <a:gd name="connsiteY4" fmla="*/ 937826 h 1013399"/>
              <a:gd name="connsiteX5" fmla="*/ 725417 w 800990"/>
              <a:gd name="connsiteY5" fmla="*/ 1013399 h 1013399"/>
              <a:gd name="connsiteX6" fmla="*/ 75573 w 800990"/>
              <a:gd name="connsiteY6" fmla="*/ 1013399 h 1013399"/>
              <a:gd name="connsiteX7" fmla="*/ 0 w 800990"/>
              <a:gd name="connsiteY7" fmla="*/ 937826 h 1013399"/>
              <a:gd name="connsiteX8" fmla="*/ 0 w 800990"/>
              <a:gd name="connsiteY8" fmla="*/ 508358 h 1013399"/>
              <a:gd name="connsiteX9" fmla="*/ 0 w 800990"/>
              <a:gd name="connsiteY9" fmla="*/ 78890 h 1013399"/>
              <a:gd name="connsiteX10" fmla="*/ 78890 w 800990"/>
              <a:gd name="connsiteY10" fmla="*/ 0 h 1013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00990" h="1013399" fill="none" extrusionOk="0">
                <a:moveTo>
                  <a:pt x="78890" y="0"/>
                </a:moveTo>
                <a:cubicBezTo>
                  <a:pt x="327797" y="-29678"/>
                  <a:pt x="419332" y="-27926"/>
                  <a:pt x="722100" y="0"/>
                </a:cubicBezTo>
                <a:cubicBezTo>
                  <a:pt x="742630" y="20831"/>
                  <a:pt x="776726" y="56203"/>
                  <a:pt x="800990" y="78890"/>
                </a:cubicBezTo>
                <a:cubicBezTo>
                  <a:pt x="799859" y="202500"/>
                  <a:pt x="812562" y="320303"/>
                  <a:pt x="800990" y="499769"/>
                </a:cubicBezTo>
                <a:cubicBezTo>
                  <a:pt x="789418" y="679235"/>
                  <a:pt x="817682" y="738173"/>
                  <a:pt x="800990" y="937826"/>
                </a:cubicBezTo>
                <a:cubicBezTo>
                  <a:pt x="777894" y="962050"/>
                  <a:pt x="748251" y="994181"/>
                  <a:pt x="725417" y="1013399"/>
                </a:cubicBezTo>
                <a:cubicBezTo>
                  <a:pt x="521250" y="1003112"/>
                  <a:pt x="368941" y="1010546"/>
                  <a:pt x="75573" y="1013399"/>
                </a:cubicBezTo>
                <a:cubicBezTo>
                  <a:pt x="42274" y="983884"/>
                  <a:pt x="33951" y="975921"/>
                  <a:pt x="0" y="937826"/>
                </a:cubicBezTo>
                <a:cubicBezTo>
                  <a:pt x="19024" y="771056"/>
                  <a:pt x="-9503" y="603894"/>
                  <a:pt x="0" y="508358"/>
                </a:cubicBezTo>
                <a:cubicBezTo>
                  <a:pt x="9503" y="412822"/>
                  <a:pt x="-4233" y="244367"/>
                  <a:pt x="0" y="78890"/>
                </a:cubicBezTo>
                <a:cubicBezTo>
                  <a:pt x="41282" y="43720"/>
                  <a:pt x="58143" y="15263"/>
                  <a:pt x="78890" y="0"/>
                </a:cubicBezTo>
                <a:close/>
              </a:path>
              <a:path w="800990" h="1013399" stroke="0" extrusionOk="0">
                <a:moveTo>
                  <a:pt x="78890" y="0"/>
                </a:moveTo>
                <a:cubicBezTo>
                  <a:pt x="250953" y="-31406"/>
                  <a:pt x="550403" y="28366"/>
                  <a:pt x="722100" y="0"/>
                </a:cubicBezTo>
                <a:cubicBezTo>
                  <a:pt x="748170" y="24459"/>
                  <a:pt x="775515" y="46627"/>
                  <a:pt x="800990" y="78890"/>
                </a:cubicBezTo>
                <a:cubicBezTo>
                  <a:pt x="797773" y="227656"/>
                  <a:pt x="789551" y="406414"/>
                  <a:pt x="800990" y="525537"/>
                </a:cubicBezTo>
                <a:cubicBezTo>
                  <a:pt x="812429" y="644660"/>
                  <a:pt x="807420" y="816014"/>
                  <a:pt x="800990" y="937826"/>
                </a:cubicBezTo>
                <a:cubicBezTo>
                  <a:pt x="771712" y="972940"/>
                  <a:pt x="740748" y="991061"/>
                  <a:pt x="725417" y="1013399"/>
                </a:cubicBezTo>
                <a:cubicBezTo>
                  <a:pt x="464039" y="1003721"/>
                  <a:pt x="391390" y="1044540"/>
                  <a:pt x="75573" y="1013399"/>
                </a:cubicBezTo>
                <a:cubicBezTo>
                  <a:pt x="50861" y="995107"/>
                  <a:pt x="26336" y="957383"/>
                  <a:pt x="0" y="937826"/>
                </a:cubicBezTo>
                <a:cubicBezTo>
                  <a:pt x="18898" y="806352"/>
                  <a:pt x="-17269" y="695384"/>
                  <a:pt x="0" y="508358"/>
                </a:cubicBezTo>
                <a:cubicBezTo>
                  <a:pt x="17269" y="321332"/>
                  <a:pt x="8225" y="184139"/>
                  <a:pt x="0" y="78890"/>
                </a:cubicBezTo>
                <a:cubicBezTo>
                  <a:pt x="23416" y="58883"/>
                  <a:pt x="62610" y="21005"/>
                  <a:pt x="78890" y="0"/>
                </a:cubicBezTo>
                <a:close/>
              </a:path>
            </a:pathLst>
          </a:custGeom>
          <a:solidFill>
            <a:schemeClr val="accent1">
              <a:lumMod val="40000"/>
              <a:lumOff val="60000"/>
            </a:schemeClr>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pPr>
            <a:endParaRPr lang="en-GB" sz="1600" dirty="0">
              <a:solidFill>
                <a:schemeClr val="tx1"/>
              </a:solidFill>
            </a:endParaRPr>
          </a:p>
          <a:p>
            <a:pPr algn="ctr"/>
            <a:r>
              <a:rPr lang="en-GB" b="1" dirty="0">
                <a:solidFill>
                  <a:schemeClr val="tx1"/>
                </a:solidFill>
              </a:rPr>
              <a:t>Year</a:t>
            </a:r>
            <a:r>
              <a:rPr lang="en-GB" sz="1600" b="1" dirty="0">
                <a:solidFill>
                  <a:schemeClr val="tx1"/>
                </a:solidFill>
              </a:rPr>
              <a:t> 1 &amp; 2</a:t>
            </a:r>
          </a:p>
          <a:p>
            <a:pPr algn="ctr">
              <a:lnSpc>
                <a:spcPct val="107000"/>
              </a:lnSpc>
            </a:pPr>
            <a:endParaRPr lang="en-GB" sz="1600" b="0" dirty="0">
              <a:solidFill>
                <a:schemeClr val="tx1"/>
              </a:solidFill>
            </a:endParaRPr>
          </a:p>
        </p:txBody>
      </p:sp>
      <p:sp>
        <p:nvSpPr>
          <p:cNvPr id="56" name="Rectangle: Top Corners Snipped 55">
            <a:extLst>
              <a:ext uri="{FF2B5EF4-FFF2-40B4-BE49-F238E27FC236}">
                <a16:creationId xmlns:a16="http://schemas.microsoft.com/office/drawing/2014/main" id="{6A2C0DF1-1D89-4CF4-9368-69CADE5C9ADA}"/>
              </a:ext>
            </a:extLst>
          </p:cNvPr>
          <p:cNvSpPr/>
          <p:nvPr/>
        </p:nvSpPr>
        <p:spPr>
          <a:xfrm>
            <a:off x="11153330" y="3332919"/>
            <a:ext cx="800990" cy="1013399"/>
          </a:xfrm>
          <a:custGeom>
            <a:avLst/>
            <a:gdLst>
              <a:gd name="connsiteX0" fmla="*/ 78890 w 800990"/>
              <a:gd name="connsiteY0" fmla="*/ 0 h 1013399"/>
              <a:gd name="connsiteX1" fmla="*/ 722100 w 800990"/>
              <a:gd name="connsiteY1" fmla="*/ 0 h 1013399"/>
              <a:gd name="connsiteX2" fmla="*/ 800990 w 800990"/>
              <a:gd name="connsiteY2" fmla="*/ 78890 h 1013399"/>
              <a:gd name="connsiteX3" fmla="*/ 800990 w 800990"/>
              <a:gd name="connsiteY3" fmla="*/ 499769 h 1013399"/>
              <a:gd name="connsiteX4" fmla="*/ 800990 w 800990"/>
              <a:gd name="connsiteY4" fmla="*/ 937826 h 1013399"/>
              <a:gd name="connsiteX5" fmla="*/ 725417 w 800990"/>
              <a:gd name="connsiteY5" fmla="*/ 1013399 h 1013399"/>
              <a:gd name="connsiteX6" fmla="*/ 75573 w 800990"/>
              <a:gd name="connsiteY6" fmla="*/ 1013399 h 1013399"/>
              <a:gd name="connsiteX7" fmla="*/ 0 w 800990"/>
              <a:gd name="connsiteY7" fmla="*/ 937826 h 1013399"/>
              <a:gd name="connsiteX8" fmla="*/ 0 w 800990"/>
              <a:gd name="connsiteY8" fmla="*/ 508358 h 1013399"/>
              <a:gd name="connsiteX9" fmla="*/ 0 w 800990"/>
              <a:gd name="connsiteY9" fmla="*/ 78890 h 1013399"/>
              <a:gd name="connsiteX10" fmla="*/ 78890 w 800990"/>
              <a:gd name="connsiteY10" fmla="*/ 0 h 1013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00990" h="1013399" fill="none" extrusionOk="0">
                <a:moveTo>
                  <a:pt x="78890" y="0"/>
                </a:moveTo>
                <a:cubicBezTo>
                  <a:pt x="327797" y="-29678"/>
                  <a:pt x="419332" y="-27926"/>
                  <a:pt x="722100" y="0"/>
                </a:cubicBezTo>
                <a:cubicBezTo>
                  <a:pt x="742630" y="20831"/>
                  <a:pt x="776726" y="56203"/>
                  <a:pt x="800990" y="78890"/>
                </a:cubicBezTo>
                <a:cubicBezTo>
                  <a:pt x="799859" y="202500"/>
                  <a:pt x="812562" y="320303"/>
                  <a:pt x="800990" y="499769"/>
                </a:cubicBezTo>
                <a:cubicBezTo>
                  <a:pt x="789418" y="679235"/>
                  <a:pt x="817682" y="738173"/>
                  <a:pt x="800990" y="937826"/>
                </a:cubicBezTo>
                <a:cubicBezTo>
                  <a:pt x="777894" y="962050"/>
                  <a:pt x="748251" y="994181"/>
                  <a:pt x="725417" y="1013399"/>
                </a:cubicBezTo>
                <a:cubicBezTo>
                  <a:pt x="521250" y="1003112"/>
                  <a:pt x="368941" y="1010546"/>
                  <a:pt x="75573" y="1013399"/>
                </a:cubicBezTo>
                <a:cubicBezTo>
                  <a:pt x="42274" y="983884"/>
                  <a:pt x="33951" y="975921"/>
                  <a:pt x="0" y="937826"/>
                </a:cubicBezTo>
                <a:cubicBezTo>
                  <a:pt x="19024" y="771056"/>
                  <a:pt x="-9503" y="603894"/>
                  <a:pt x="0" y="508358"/>
                </a:cubicBezTo>
                <a:cubicBezTo>
                  <a:pt x="9503" y="412822"/>
                  <a:pt x="-4233" y="244367"/>
                  <a:pt x="0" y="78890"/>
                </a:cubicBezTo>
                <a:cubicBezTo>
                  <a:pt x="41282" y="43720"/>
                  <a:pt x="58143" y="15263"/>
                  <a:pt x="78890" y="0"/>
                </a:cubicBezTo>
                <a:close/>
              </a:path>
              <a:path w="800990" h="1013399" stroke="0" extrusionOk="0">
                <a:moveTo>
                  <a:pt x="78890" y="0"/>
                </a:moveTo>
                <a:cubicBezTo>
                  <a:pt x="250953" y="-31406"/>
                  <a:pt x="550403" y="28366"/>
                  <a:pt x="722100" y="0"/>
                </a:cubicBezTo>
                <a:cubicBezTo>
                  <a:pt x="748170" y="24459"/>
                  <a:pt x="775515" y="46627"/>
                  <a:pt x="800990" y="78890"/>
                </a:cubicBezTo>
                <a:cubicBezTo>
                  <a:pt x="797773" y="227656"/>
                  <a:pt x="789551" y="406414"/>
                  <a:pt x="800990" y="525537"/>
                </a:cubicBezTo>
                <a:cubicBezTo>
                  <a:pt x="812429" y="644660"/>
                  <a:pt x="807420" y="816014"/>
                  <a:pt x="800990" y="937826"/>
                </a:cubicBezTo>
                <a:cubicBezTo>
                  <a:pt x="771712" y="972940"/>
                  <a:pt x="740748" y="991061"/>
                  <a:pt x="725417" y="1013399"/>
                </a:cubicBezTo>
                <a:cubicBezTo>
                  <a:pt x="464039" y="1003721"/>
                  <a:pt x="391390" y="1044540"/>
                  <a:pt x="75573" y="1013399"/>
                </a:cubicBezTo>
                <a:cubicBezTo>
                  <a:pt x="50861" y="995107"/>
                  <a:pt x="26336" y="957383"/>
                  <a:pt x="0" y="937826"/>
                </a:cubicBezTo>
                <a:cubicBezTo>
                  <a:pt x="18898" y="806352"/>
                  <a:pt x="-17269" y="695384"/>
                  <a:pt x="0" y="508358"/>
                </a:cubicBezTo>
                <a:cubicBezTo>
                  <a:pt x="17269" y="321332"/>
                  <a:pt x="8225" y="184139"/>
                  <a:pt x="0" y="78890"/>
                </a:cubicBezTo>
                <a:cubicBezTo>
                  <a:pt x="23416" y="58883"/>
                  <a:pt x="62610" y="21005"/>
                  <a:pt x="78890" y="0"/>
                </a:cubicBezTo>
                <a:close/>
              </a:path>
            </a:pathLst>
          </a:custGeom>
          <a:solidFill>
            <a:schemeClr val="accent1">
              <a:lumMod val="40000"/>
              <a:lumOff val="60000"/>
            </a:schemeClr>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pPr>
            <a:endParaRPr lang="en-GB" sz="1600" dirty="0">
              <a:solidFill>
                <a:schemeClr val="tx1"/>
              </a:solidFill>
            </a:endParaRPr>
          </a:p>
          <a:p>
            <a:pPr algn="ctr"/>
            <a:r>
              <a:rPr lang="en-GB" sz="1600" b="1" dirty="0">
                <a:solidFill>
                  <a:schemeClr val="tx1"/>
                </a:solidFill>
              </a:rPr>
              <a:t>Year 3 &amp; 4</a:t>
            </a:r>
          </a:p>
          <a:p>
            <a:pPr algn="ctr">
              <a:lnSpc>
                <a:spcPct val="107000"/>
              </a:lnSpc>
            </a:pPr>
            <a:endParaRPr lang="en-GB" sz="1600" b="0" dirty="0">
              <a:solidFill>
                <a:schemeClr val="tx1"/>
              </a:solidFill>
            </a:endParaRPr>
          </a:p>
        </p:txBody>
      </p:sp>
      <p:sp>
        <p:nvSpPr>
          <p:cNvPr id="24" name="Rectangle: Top Corners Snipped 23">
            <a:extLst>
              <a:ext uri="{FF2B5EF4-FFF2-40B4-BE49-F238E27FC236}">
                <a16:creationId xmlns:a16="http://schemas.microsoft.com/office/drawing/2014/main" id="{B39305AE-0DB9-4745-8906-C71CF2969B66}"/>
              </a:ext>
            </a:extLst>
          </p:cNvPr>
          <p:cNvSpPr/>
          <p:nvPr/>
        </p:nvSpPr>
        <p:spPr>
          <a:xfrm>
            <a:off x="4620470" y="1672510"/>
            <a:ext cx="1639491" cy="1163292"/>
          </a:xfrm>
          <a:custGeom>
            <a:avLst/>
            <a:gdLst>
              <a:gd name="connsiteX0" fmla="*/ 114573 w 1639491"/>
              <a:gd name="connsiteY0" fmla="*/ 0 h 1163292"/>
              <a:gd name="connsiteX1" fmla="*/ 598791 w 1639491"/>
              <a:gd name="connsiteY1" fmla="*/ 0 h 1163292"/>
              <a:gd name="connsiteX2" fmla="*/ 1040700 w 1639491"/>
              <a:gd name="connsiteY2" fmla="*/ 0 h 1163292"/>
              <a:gd name="connsiteX3" fmla="*/ 1524918 w 1639491"/>
              <a:gd name="connsiteY3" fmla="*/ 0 h 1163292"/>
              <a:gd name="connsiteX4" fmla="*/ 1639491 w 1639491"/>
              <a:gd name="connsiteY4" fmla="*/ 114573 h 1163292"/>
              <a:gd name="connsiteX5" fmla="*/ 1639491 w 1639491"/>
              <a:gd name="connsiteY5" fmla="*/ 584054 h 1163292"/>
              <a:gd name="connsiteX6" fmla="*/ 1639491 w 1639491"/>
              <a:gd name="connsiteY6" fmla="*/ 1053535 h 1163292"/>
              <a:gd name="connsiteX7" fmla="*/ 1529734 w 1639491"/>
              <a:gd name="connsiteY7" fmla="*/ 1163292 h 1163292"/>
              <a:gd name="connsiteX8" fmla="*/ 1084808 w 1639491"/>
              <a:gd name="connsiteY8" fmla="*/ 1163292 h 1163292"/>
              <a:gd name="connsiteX9" fmla="*/ 583083 w 1639491"/>
              <a:gd name="connsiteY9" fmla="*/ 1163292 h 1163292"/>
              <a:gd name="connsiteX10" fmla="*/ 109757 w 1639491"/>
              <a:gd name="connsiteY10" fmla="*/ 1163292 h 1163292"/>
              <a:gd name="connsiteX11" fmla="*/ 0 w 1639491"/>
              <a:gd name="connsiteY11" fmla="*/ 1053535 h 1163292"/>
              <a:gd name="connsiteX12" fmla="*/ 0 w 1639491"/>
              <a:gd name="connsiteY12" fmla="*/ 574664 h 1163292"/>
              <a:gd name="connsiteX13" fmla="*/ 0 w 1639491"/>
              <a:gd name="connsiteY13" fmla="*/ 114573 h 1163292"/>
              <a:gd name="connsiteX14" fmla="*/ 114573 w 1639491"/>
              <a:gd name="connsiteY14" fmla="*/ 0 h 1163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639491" h="1163292" fill="none" extrusionOk="0">
                <a:moveTo>
                  <a:pt x="114573" y="0"/>
                </a:moveTo>
                <a:cubicBezTo>
                  <a:pt x="249991" y="-690"/>
                  <a:pt x="375303" y="-14969"/>
                  <a:pt x="598791" y="0"/>
                </a:cubicBezTo>
                <a:cubicBezTo>
                  <a:pt x="822279" y="14969"/>
                  <a:pt x="827822" y="8907"/>
                  <a:pt x="1040700" y="0"/>
                </a:cubicBezTo>
                <a:cubicBezTo>
                  <a:pt x="1253578" y="-8907"/>
                  <a:pt x="1359589" y="2654"/>
                  <a:pt x="1524918" y="0"/>
                </a:cubicBezTo>
                <a:cubicBezTo>
                  <a:pt x="1558699" y="31576"/>
                  <a:pt x="1593956" y="68644"/>
                  <a:pt x="1639491" y="114573"/>
                </a:cubicBezTo>
                <a:cubicBezTo>
                  <a:pt x="1617323" y="214133"/>
                  <a:pt x="1644241" y="450752"/>
                  <a:pt x="1639491" y="584054"/>
                </a:cubicBezTo>
                <a:cubicBezTo>
                  <a:pt x="1634741" y="717356"/>
                  <a:pt x="1646465" y="914609"/>
                  <a:pt x="1639491" y="1053535"/>
                </a:cubicBezTo>
                <a:cubicBezTo>
                  <a:pt x="1615845" y="1085001"/>
                  <a:pt x="1561162" y="1133392"/>
                  <a:pt x="1529734" y="1163292"/>
                </a:cubicBezTo>
                <a:cubicBezTo>
                  <a:pt x="1366850" y="1174690"/>
                  <a:pt x="1268805" y="1147659"/>
                  <a:pt x="1084808" y="1163292"/>
                </a:cubicBezTo>
                <a:cubicBezTo>
                  <a:pt x="900811" y="1178925"/>
                  <a:pt x="767923" y="1157312"/>
                  <a:pt x="583083" y="1163292"/>
                </a:cubicBezTo>
                <a:cubicBezTo>
                  <a:pt x="398244" y="1169272"/>
                  <a:pt x="258016" y="1152803"/>
                  <a:pt x="109757" y="1163292"/>
                </a:cubicBezTo>
                <a:cubicBezTo>
                  <a:pt x="57498" y="1113296"/>
                  <a:pt x="51083" y="1108154"/>
                  <a:pt x="0" y="1053535"/>
                </a:cubicBezTo>
                <a:cubicBezTo>
                  <a:pt x="2653" y="889161"/>
                  <a:pt x="3478" y="812190"/>
                  <a:pt x="0" y="574664"/>
                </a:cubicBezTo>
                <a:cubicBezTo>
                  <a:pt x="-3478" y="337138"/>
                  <a:pt x="7062" y="220541"/>
                  <a:pt x="0" y="114573"/>
                </a:cubicBezTo>
                <a:cubicBezTo>
                  <a:pt x="55300" y="70292"/>
                  <a:pt x="84728" y="32102"/>
                  <a:pt x="114573" y="0"/>
                </a:cubicBezTo>
                <a:close/>
              </a:path>
              <a:path w="1639491" h="1163292" stroke="0" extrusionOk="0">
                <a:moveTo>
                  <a:pt x="114573" y="0"/>
                </a:moveTo>
                <a:cubicBezTo>
                  <a:pt x="296468" y="-530"/>
                  <a:pt x="426978" y="1328"/>
                  <a:pt x="570585" y="0"/>
                </a:cubicBezTo>
                <a:cubicBezTo>
                  <a:pt x="714192" y="-1328"/>
                  <a:pt x="793562" y="13867"/>
                  <a:pt x="998389" y="0"/>
                </a:cubicBezTo>
                <a:cubicBezTo>
                  <a:pt x="1203216" y="-13867"/>
                  <a:pt x="1347560" y="-19592"/>
                  <a:pt x="1524918" y="0"/>
                </a:cubicBezTo>
                <a:cubicBezTo>
                  <a:pt x="1565690" y="46272"/>
                  <a:pt x="1607513" y="72353"/>
                  <a:pt x="1639491" y="114573"/>
                </a:cubicBezTo>
                <a:cubicBezTo>
                  <a:pt x="1633760" y="259104"/>
                  <a:pt x="1654895" y="428763"/>
                  <a:pt x="1639491" y="565275"/>
                </a:cubicBezTo>
                <a:cubicBezTo>
                  <a:pt x="1624087" y="701787"/>
                  <a:pt x="1618921" y="922752"/>
                  <a:pt x="1639491" y="1053535"/>
                </a:cubicBezTo>
                <a:cubicBezTo>
                  <a:pt x="1603102" y="1095937"/>
                  <a:pt x="1568663" y="1133714"/>
                  <a:pt x="1529734" y="1163292"/>
                </a:cubicBezTo>
                <a:cubicBezTo>
                  <a:pt x="1329586" y="1156339"/>
                  <a:pt x="1165068" y="1180697"/>
                  <a:pt x="1056408" y="1163292"/>
                </a:cubicBezTo>
                <a:cubicBezTo>
                  <a:pt x="947748" y="1145887"/>
                  <a:pt x="808649" y="1152512"/>
                  <a:pt x="583083" y="1163292"/>
                </a:cubicBezTo>
                <a:cubicBezTo>
                  <a:pt x="357517" y="1174072"/>
                  <a:pt x="213118" y="1159581"/>
                  <a:pt x="109757" y="1163292"/>
                </a:cubicBezTo>
                <a:cubicBezTo>
                  <a:pt x="64849" y="1114078"/>
                  <a:pt x="21893" y="1082048"/>
                  <a:pt x="0" y="1053535"/>
                </a:cubicBezTo>
                <a:cubicBezTo>
                  <a:pt x="-216" y="845364"/>
                  <a:pt x="-16322" y="797382"/>
                  <a:pt x="0" y="565275"/>
                </a:cubicBezTo>
                <a:cubicBezTo>
                  <a:pt x="16322" y="333168"/>
                  <a:pt x="-18166" y="339605"/>
                  <a:pt x="0" y="114573"/>
                </a:cubicBezTo>
                <a:cubicBezTo>
                  <a:pt x="43125" y="80497"/>
                  <a:pt x="78608" y="34289"/>
                  <a:pt x="114573" y="0"/>
                </a:cubicBezTo>
                <a:close/>
              </a:path>
            </a:pathLst>
          </a:custGeom>
          <a:solidFill>
            <a:schemeClr val="accent1"/>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pPr>
            <a:endParaRPr lang="en-GB" sz="1600">
              <a:solidFill>
                <a:schemeClr val="tx1"/>
              </a:solidFill>
            </a:endParaRPr>
          </a:p>
          <a:p>
            <a:pPr algn="ctr"/>
            <a:r>
              <a:rPr lang="en-GB" sz="1600">
                <a:solidFill>
                  <a:srgbClr val="FFFFFF"/>
                </a:solidFill>
              </a:rPr>
              <a:t>The UK</a:t>
            </a:r>
          </a:p>
          <a:p>
            <a:pPr algn="ctr">
              <a:lnSpc>
                <a:spcPct val="107000"/>
              </a:lnSpc>
            </a:pPr>
            <a:endParaRPr lang="en-GB" sz="1600" b="0">
              <a:solidFill>
                <a:schemeClr val="tx1"/>
              </a:solidFill>
            </a:endParaRPr>
          </a:p>
        </p:txBody>
      </p:sp>
      <p:sp>
        <p:nvSpPr>
          <p:cNvPr id="28" name="Rectangle: Top Corners Snipped 27">
            <a:extLst>
              <a:ext uri="{FF2B5EF4-FFF2-40B4-BE49-F238E27FC236}">
                <a16:creationId xmlns:a16="http://schemas.microsoft.com/office/drawing/2014/main" id="{B0912030-7206-44E7-96F7-BDC42985A5AB}"/>
              </a:ext>
            </a:extLst>
          </p:cNvPr>
          <p:cNvSpPr/>
          <p:nvPr/>
        </p:nvSpPr>
        <p:spPr>
          <a:xfrm>
            <a:off x="8031903" y="4987323"/>
            <a:ext cx="1639491" cy="1163293"/>
          </a:xfrm>
          <a:custGeom>
            <a:avLst/>
            <a:gdLst>
              <a:gd name="connsiteX0" fmla="*/ 114573 w 1639491"/>
              <a:gd name="connsiteY0" fmla="*/ 0 h 1163293"/>
              <a:gd name="connsiteX1" fmla="*/ 598791 w 1639491"/>
              <a:gd name="connsiteY1" fmla="*/ 0 h 1163293"/>
              <a:gd name="connsiteX2" fmla="*/ 1040700 w 1639491"/>
              <a:gd name="connsiteY2" fmla="*/ 0 h 1163293"/>
              <a:gd name="connsiteX3" fmla="*/ 1524918 w 1639491"/>
              <a:gd name="connsiteY3" fmla="*/ 0 h 1163293"/>
              <a:gd name="connsiteX4" fmla="*/ 1639491 w 1639491"/>
              <a:gd name="connsiteY4" fmla="*/ 114573 h 1163293"/>
              <a:gd name="connsiteX5" fmla="*/ 1639491 w 1639491"/>
              <a:gd name="connsiteY5" fmla="*/ 584055 h 1163293"/>
              <a:gd name="connsiteX6" fmla="*/ 1639491 w 1639491"/>
              <a:gd name="connsiteY6" fmla="*/ 1053536 h 1163293"/>
              <a:gd name="connsiteX7" fmla="*/ 1529734 w 1639491"/>
              <a:gd name="connsiteY7" fmla="*/ 1163293 h 1163293"/>
              <a:gd name="connsiteX8" fmla="*/ 1084808 w 1639491"/>
              <a:gd name="connsiteY8" fmla="*/ 1163293 h 1163293"/>
              <a:gd name="connsiteX9" fmla="*/ 583083 w 1639491"/>
              <a:gd name="connsiteY9" fmla="*/ 1163293 h 1163293"/>
              <a:gd name="connsiteX10" fmla="*/ 109757 w 1639491"/>
              <a:gd name="connsiteY10" fmla="*/ 1163293 h 1163293"/>
              <a:gd name="connsiteX11" fmla="*/ 0 w 1639491"/>
              <a:gd name="connsiteY11" fmla="*/ 1053536 h 1163293"/>
              <a:gd name="connsiteX12" fmla="*/ 0 w 1639491"/>
              <a:gd name="connsiteY12" fmla="*/ 574665 h 1163293"/>
              <a:gd name="connsiteX13" fmla="*/ 0 w 1639491"/>
              <a:gd name="connsiteY13" fmla="*/ 114573 h 1163293"/>
              <a:gd name="connsiteX14" fmla="*/ 114573 w 1639491"/>
              <a:gd name="connsiteY14" fmla="*/ 0 h 11632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639491" h="1163293" fill="none" extrusionOk="0">
                <a:moveTo>
                  <a:pt x="114573" y="0"/>
                </a:moveTo>
                <a:cubicBezTo>
                  <a:pt x="249991" y="-690"/>
                  <a:pt x="375303" y="-14969"/>
                  <a:pt x="598791" y="0"/>
                </a:cubicBezTo>
                <a:cubicBezTo>
                  <a:pt x="822279" y="14969"/>
                  <a:pt x="827822" y="8907"/>
                  <a:pt x="1040700" y="0"/>
                </a:cubicBezTo>
                <a:cubicBezTo>
                  <a:pt x="1253578" y="-8907"/>
                  <a:pt x="1359589" y="2654"/>
                  <a:pt x="1524918" y="0"/>
                </a:cubicBezTo>
                <a:cubicBezTo>
                  <a:pt x="1558699" y="31576"/>
                  <a:pt x="1593956" y="68644"/>
                  <a:pt x="1639491" y="114573"/>
                </a:cubicBezTo>
                <a:cubicBezTo>
                  <a:pt x="1618990" y="212491"/>
                  <a:pt x="1650030" y="448482"/>
                  <a:pt x="1639491" y="584055"/>
                </a:cubicBezTo>
                <a:cubicBezTo>
                  <a:pt x="1628952" y="719628"/>
                  <a:pt x="1646465" y="914610"/>
                  <a:pt x="1639491" y="1053536"/>
                </a:cubicBezTo>
                <a:cubicBezTo>
                  <a:pt x="1615845" y="1085002"/>
                  <a:pt x="1561162" y="1133393"/>
                  <a:pt x="1529734" y="1163293"/>
                </a:cubicBezTo>
                <a:cubicBezTo>
                  <a:pt x="1366850" y="1174691"/>
                  <a:pt x="1268805" y="1147660"/>
                  <a:pt x="1084808" y="1163293"/>
                </a:cubicBezTo>
                <a:cubicBezTo>
                  <a:pt x="900811" y="1178926"/>
                  <a:pt x="767923" y="1157313"/>
                  <a:pt x="583083" y="1163293"/>
                </a:cubicBezTo>
                <a:cubicBezTo>
                  <a:pt x="398244" y="1169273"/>
                  <a:pt x="258016" y="1152804"/>
                  <a:pt x="109757" y="1163293"/>
                </a:cubicBezTo>
                <a:cubicBezTo>
                  <a:pt x="57498" y="1113297"/>
                  <a:pt x="51083" y="1108155"/>
                  <a:pt x="0" y="1053536"/>
                </a:cubicBezTo>
                <a:cubicBezTo>
                  <a:pt x="2653" y="889162"/>
                  <a:pt x="3478" y="812191"/>
                  <a:pt x="0" y="574665"/>
                </a:cubicBezTo>
                <a:cubicBezTo>
                  <a:pt x="-3478" y="337139"/>
                  <a:pt x="-1504" y="228041"/>
                  <a:pt x="0" y="114573"/>
                </a:cubicBezTo>
                <a:cubicBezTo>
                  <a:pt x="55300" y="70292"/>
                  <a:pt x="84728" y="32102"/>
                  <a:pt x="114573" y="0"/>
                </a:cubicBezTo>
                <a:close/>
              </a:path>
              <a:path w="1639491" h="1163293" stroke="0" extrusionOk="0">
                <a:moveTo>
                  <a:pt x="114573" y="0"/>
                </a:moveTo>
                <a:cubicBezTo>
                  <a:pt x="296468" y="-530"/>
                  <a:pt x="426978" y="1328"/>
                  <a:pt x="570585" y="0"/>
                </a:cubicBezTo>
                <a:cubicBezTo>
                  <a:pt x="714192" y="-1328"/>
                  <a:pt x="793562" y="13867"/>
                  <a:pt x="998389" y="0"/>
                </a:cubicBezTo>
                <a:cubicBezTo>
                  <a:pt x="1203216" y="-13867"/>
                  <a:pt x="1347560" y="-19592"/>
                  <a:pt x="1524918" y="0"/>
                </a:cubicBezTo>
                <a:cubicBezTo>
                  <a:pt x="1565690" y="46272"/>
                  <a:pt x="1607513" y="72353"/>
                  <a:pt x="1639491" y="114573"/>
                </a:cubicBezTo>
                <a:cubicBezTo>
                  <a:pt x="1633760" y="259104"/>
                  <a:pt x="1654895" y="428763"/>
                  <a:pt x="1639491" y="565275"/>
                </a:cubicBezTo>
                <a:cubicBezTo>
                  <a:pt x="1624087" y="701787"/>
                  <a:pt x="1624971" y="920317"/>
                  <a:pt x="1639491" y="1053536"/>
                </a:cubicBezTo>
                <a:cubicBezTo>
                  <a:pt x="1603102" y="1095938"/>
                  <a:pt x="1568663" y="1133715"/>
                  <a:pt x="1529734" y="1163293"/>
                </a:cubicBezTo>
                <a:cubicBezTo>
                  <a:pt x="1329586" y="1156340"/>
                  <a:pt x="1165068" y="1180698"/>
                  <a:pt x="1056408" y="1163293"/>
                </a:cubicBezTo>
                <a:cubicBezTo>
                  <a:pt x="947748" y="1145888"/>
                  <a:pt x="808649" y="1152513"/>
                  <a:pt x="583083" y="1163293"/>
                </a:cubicBezTo>
                <a:cubicBezTo>
                  <a:pt x="357517" y="1174073"/>
                  <a:pt x="213118" y="1159582"/>
                  <a:pt x="109757" y="1163293"/>
                </a:cubicBezTo>
                <a:cubicBezTo>
                  <a:pt x="64849" y="1114079"/>
                  <a:pt x="21893" y="1082049"/>
                  <a:pt x="0" y="1053536"/>
                </a:cubicBezTo>
                <a:cubicBezTo>
                  <a:pt x="-1403" y="853711"/>
                  <a:pt x="-20109" y="801917"/>
                  <a:pt x="0" y="565275"/>
                </a:cubicBezTo>
                <a:cubicBezTo>
                  <a:pt x="20109" y="328633"/>
                  <a:pt x="-18166" y="339605"/>
                  <a:pt x="0" y="114573"/>
                </a:cubicBezTo>
                <a:cubicBezTo>
                  <a:pt x="43125" y="80497"/>
                  <a:pt x="78608" y="34289"/>
                  <a:pt x="114573" y="0"/>
                </a:cubicBezTo>
                <a:close/>
              </a:path>
            </a:pathLst>
          </a:custGeom>
          <a:solidFill>
            <a:schemeClr val="accent2"/>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pPr>
            <a:endParaRPr lang="en-GB" sz="1600" dirty="0">
              <a:solidFill>
                <a:schemeClr val="tx1"/>
              </a:solidFill>
            </a:endParaRPr>
          </a:p>
          <a:p>
            <a:pPr algn="ctr">
              <a:lnSpc>
                <a:spcPct val="107000"/>
              </a:lnSpc>
            </a:pPr>
            <a:r>
              <a:rPr lang="en-GB" sz="1600" b="0" dirty="0">
                <a:solidFill>
                  <a:schemeClr val="tx1"/>
                </a:solidFill>
              </a:rPr>
              <a:t>Earth matters</a:t>
            </a:r>
          </a:p>
          <a:p>
            <a:pPr algn="ctr">
              <a:lnSpc>
                <a:spcPct val="107000"/>
              </a:lnSpc>
            </a:pPr>
            <a:endParaRPr lang="en-GB" sz="1600" b="0" dirty="0">
              <a:solidFill>
                <a:schemeClr val="tx1"/>
              </a:solidFill>
            </a:endParaRPr>
          </a:p>
        </p:txBody>
      </p:sp>
      <p:sp>
        <p:nvSpPr>
          <p:cNvPr id="29" name="Rectangle: Top Corners Snipped 28">
            <a:extLst>
              <a:ext uri="{FF2B5EF4-FFF2-40B4-BE49-F238E27FC236}">
                <a16:creationId xmlns:a16="http://schemas.microsoft.com/office/drawing/2014/main" id="{E9CB5654-BBAA-40A7-9B5E-1F7A230FAF54}"/>
              </a:ext>
            </a:extLst>
          </p:cNvPr>
          <p:cNvSpPr/>
          <p:nvPr/>
        </p:nvSpPr>
        <p:spPr>
          <a:xfrm>
            <a:off x="1209035" y="4987323"/>
            <a:ext cx="1639491" cy="1163293"/>
          </a:xfrm>
          <a:custGeom>
            <a:avLst/>
            <a:gdLst>
              <a:gd name="connsiteX0" fmla="*/ 114573 w 1639491"/>
              <a:gd name="connsiteY0" fmla="*/ 0 h 1163293"/>
              <a:gd name="connsiteX1" fmla="*/ 598791 w 1639491"/>
              <a:gd name="connsiteY1" fmla="*/ 0 h 1163293"/>
              <a:gd name="connsiteX2" fmla="*/ 1040700 w 1639491"/>
              <a:gd name="connsiteY2" fmla="*/ 0 h 1163293"/>
              <a:gd name="connsiteX3" fmla="*/ 1524918 w 1639491"/>
              <a:gd name="connsiteY3" fmla="*/ 0 h 1163293"/>
              <a:gd name="connsiteX4" fmla="*/ 1639491 w 1639491"/>
              <a:gd name="connsiteY4" fmla="*/ 114573 h 1163293"/>
              <a:gd name="connsiteX5" fmla="*/ 1639491 w 1639491"/>
              <a:gd name="connsiteY5" fmla="*/ 584055 h 1163293"/>
              <a:gd name="connsiteX6" fmla="*/ 1639491 w 1639491"/>
              <a:gd name="connsiteY6" fmla="*/ 1053536 h 1163293"/>
              <a:gd name="connsiteX7" fmla="*/ 1529734 w 1639491"/>
              <a:gd name="connsiteY7" fmla="*/ 1163293 h 1163293"/>
              <a:gd name="connsiteX8" fmla="*/ 1084808 w 1639491"/>
              <a:gd name="connsiteY8" fmla="*/ 1163293 h 1163293"/>
              <a:gd name="connsiteX9" fmla="*/ 583083 w 1639491"/>
              <a:gd name="connsiteY9" fmla="*/ 1163293 h 1163293"/>
              <a:gd name="connsiteX10" fmla="*/ 109757 w 1639491"/>
              <a:gd name="connsiteY10" fmla="*/ 1163293 h 1163293"/>
              <a:gd name="connsiteX11" fmla="*/ 0 w 1639491"/>
              <a:gd name="connsiteY11" fmla="*/ 1053536 h 1163293"/>
              <a:gd name="connsiteX12" fmla="*/ 0 w 1639491"/>
              <a:gd name="connsiteY12" fmla="*/ 574665 h 1163293"/>
              <a:gd name="connsiteX13" fmla="*/ 0 w 1639491"/>
              <a:gd name="connsiteY13" fmla="*/ 114573 h 1163293"/>
              <a:gd name="connsiteX14" fmla="*/ 114573 w 1639491"/>
              <a:gd name="connsiteY14" fmla="*/ 0 h 11632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639491" h="1163293" fill="none" extrusionOk="0">
                <a:moveTo>
                  <a:pt x="114573" y="0"/>
                </a:moveTo>
                <a:cubicBezTo>
                  <a:pt x="249991" y="-690"/>
                  <a:pt x="375303" y="-14969"/>
                  <a:pt x="598791" y="0"/>
                </a:cubicBezTo>
                <a:cubicBezTo>
                  <a:pt x="822279" y="14969"/>
                  <a:pt x="827822" y="8907"/>
                  <a:pt x="1040700" y="0"/>
                </a:cubicBezTo>
                <a:cubicBezTo>
                  <a:pt x="1253578" y="-8907"/>
                  <a:pt x="1359589" y="2654"/>
                  <a:pt x="1524918" y="0"/>
                </a:cubicBezTo>
                <a:cubicBezTo>
                  <a:pt x="1558699" y="31576"/>
                  <a:pt x="1593956" y="68644"/>
                  <a:pt x="1639491" y="114573"/>
                </a:cubicBezTo>
                <a:cubicBezTo>
                  <a:pt x="1618990" y="212491"/>
                  <a:pt x="1650030" y="448482"/>
                  <a:pt x="1639491" y="584055"/>
                </a:cubicBezTo>
                <a:cubicBezTo>
                  <a:pt x="1628952" y="719628"/>
                  <a:pt x="1646465" y="914610"/>
                  <a:pt x="1639491" y="1053536"/>
                </a:cubicBezTo>
                <a:cubicBezTo>
                  <a:pt x="1615845" y="1085002"/>
                  <a:pt x="1561162" y="1133393"/>
                  <a:pt x="1529734" y="1163293"/>
                </a:cubicBezTo>
                <a:cubicBezTo>
                  <a:pt x="1366850" y="1174691"/>
                  <a:pt x="1268805" y="1147660"/>
                  <a:pt x="1084808" y="1163293"/>
                </a:cubicBezTo>
                <a:cubicBezTo>
                  <a:pt x="900811" y="1178926"/>
                  <a:pt x="767923" y="1157313"/>
                  <a:pt x="583083" y="1163293"/>
                </a:cubicBezTo>
                <a:cubicBezTo>
                  <a:pt x="398244" y="1169273"/>
                  <a:pt x="258016" y="1152804"/>
                  <a:pt x="109757" y="1163293"/>
                </a:cubicBezTo>
                <a:cubicBezTo>
                  <a:pt x="57498" y="1113297"/>
                  <a:pt x="51083" y="1108155"/>
                  <a:pt x="0" y="1053536"/>
                </a:cubicBezTo>
                <a:cubicBezTo>
                  <a:pt x="2653" y="889162"/>
                  <a:pt x="3478" y="812191"/>
                  <a:pt x="0" y="574665"/>
                </a:cubicBezTo>
                <a:cubicBezTo>
                  <a:pt x="-3478" y="337139"/>
                  <a:pt x="-1504" y="228041"/>
                  <a:pt x="0" y="114573"/>
                </a:cubicBezTo>
                <a:cubicBezTo>
                  <a:pt x="55300" y="70292"/>
                  <a:pt x="84728" y="32102"/>
                  <a:pt x="114573" y="0"/>
                </a:cubicBezTo>
                <a:close/>
              </a:path>
              <a:path w="1639491" h="1163293" stroke="0" extrusionOk="0">
                <a:moveTo>
                  <a:pt x="114573" y="0"/>
                </a:moveTo>
                <a:cubicBezTo>
                  <a:pt x="296468" y="-530"/>
                  <a:pt x="426978" y="1328"/>
                  <a:pt x="570585" y="0"/>
                </a:cubicBezTo>
                <a:cubicBezTo>
                  <a:pt x="714192" y="-1328"/>
                  <a:pt x="793562" y="13867"/>
                  <a:pt x="998389" y="0"/>
                </a:cubicBezTo>
                <a:cubicBezTo>
                  <a:pt x="1203216" y="-13867"/>
                  <a:pt x="1347560" y="-19592"/>
                  <a:pt x="1524918" y="0"/>
                </a:cubicBezTo>
                <a:cubicBezTo>
                  <a:pt x="1565690" y="46272"/>
                  <a:pt x="1607513" y="72353"/>
                  <a:pt x="1639491" y="114573"/>
                </a:cubicBezTo>
                <a:cubicBezTo>
                  <a:pt x="1633760" y="259104"/>
                  <a:pt x="1654895" y="428763"/>
                  <a:pt x="1639491" y="565275"/>
                </a:cubicBezTo>
                <a:cubicBezTo>
                  <a:pt x="1624087" y="701787"/>
                  <a:pt x="1624971" y="920317"/>
                  <a:pt x="1639491" y="1053536"/>
                </a:cubicBezTo>
                <a:cubicBezTo>
                  <a:pt x="1603102" y="1095938"/>
                  <a:pt x="1568663" y="1133715"/>
                  <a:pt x="1529734" y="1163293"/>
                </a:cubicBezTo>
                <a:cubicBezTo>
                  <a:pt x="1329586" y="1156340"/>
                  <a:pt x="1165068" y="1180698"/>
                  <a:pt x="1056408" y="1163293"/>
                </a:cubicBezTo>
                <a:cubicBezTo>
                  <a:pt x="947748" y="1145888"/>
                  <a:pt x="808649" y="1152513"/>
                  <a:pt x="583083" y="1163293"/>
                </a:cubicBezTo>
                <a:cubicBezTo>
                  <a:pt x="357517" y="1174073"/>
                  <a:pt x="213118" y="1159582"/>
                  <a:pt x="109757" y="1163293"/>
                </a:cubicBezTo>
                <a:cubicBezTo>
                  <a:pt x="64849" y="1114079"/>
                  <a:pt x="21893" y="1082049"/>
                  <a:pt x="0" y="1053536"/>
                </a:cubicBezTo>
                <a:cubicBezTo>
                  <a:pt x="-1403" y="853711"/>
                  <a:pt x="-20109" y="801917"/>
                  <a:pt x="0" y="565275"/>
                </a:cubicBezTo>
                <a:cubicBezTo>
                  <a:pt x="20109" y="328633"/>
                  <a:pt x="-18166" y="339605"/>
                  <a:pt x="0" y="114573"/>
                </a:cubicBezTo>
                <a:cubicBezTo>
                  <a:pt x="43125" y="80497"/>
                  <a:pt x="78608" y="34289"/>
                  <a:pt x="114573" y="0"/>
                </a:cubicBezTo>
                <a:close/>
              </a:path>
            </a:pathLst>
          </a:custGeom>
          <a:solidFill>
            <a:schemeClr val="accent3"/>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pPr>
            <a:r>
              <a:rPr lang="en-GB" sz="1600" dirty="0">
                <a:solidFill>
                  <a:schemeClr val="bg1"/>
                </a:solidFill>
              </a:rPr>
              <a:t>Local areas and a sustainable world </a:t>
            </a:r>
          </a:p>
        </p:txBody>
      </p:sp>
      <p:sp>
        <p:nvSpPr>
          <p:cNvPr id="30" name="Rectangle: Top Corners Snipped 29">
            <a:extLst>
              <a:ext uri="{FF2B5EF4-FFF2-40B4-BE49-F238E27FC236}">
                <a16:creationId xmlns:a16="http://schemas.microsoft.com/office/drawing/2014/main" id="{5408C523-D444-4657-BECA-947B99A83196}"/>
              </a:ext>
            </a:extLst>
          </p:cNvPr>
          <p:cNvSpPr/>
          <p:nvPr/>
        </p:nvSpPr>
        <p:spPr>
          <a:xfrm>
            <a:off x="2914752" y="4987323"/>
            <a:ext cx="1639491" cy="1163293"/>
          </a:xfrm>
          <a:custGeom>
            <a:avLst/>
            <a:gdLst>
              <a:gd name="connsiteX0" fmla="*/ 114573 w 1639491"/>
              <a:gd name="connsiteY0" fmla="*/ 0 h 1163293"/>
              <a:gd name="connsiteX1" fmla="*/ 598791 w 1639491"/>
              <a:gd name="connsiteY1" fmla="*/ 0 h 1163293"/>
              <a:gd name="connsiteX2" fmla="*/ 1040700 w 1639491"/>
              <a:gd name="connsiteY2" fmla="*/ 0 h 1163293"/>
              <a:gd name="connsiteX3" fmla="*/ 1524918 w 1639491"/>
              <a:gd name="connsiteY3" fmla="*/ 0 h 1163293"/>
              <a:gd name="connsiteX4" fmla="*/ 1639491 w 1639491"/>
              <a:gd name="connsiteY4" fmla="*/ 114573 h 1163293"/>
              <a:gd name="connsiteX5" fmla="*/ 1639491 w 1639491"/>
              <a:gd name="connsiteY5" fmla="*/ 584055 h 1163293"/>
              <a:gd name="connsiteX6" fmla="*/ 1639491 w 1639491"/>
              <a:gd name="connsiteY6" fmla="*/ 1053536 h 1163293"/>
              <a:gd name="connsiteX7" fmla="*/ 1529734 w 1639491"/>
              <a:gd name="connsiteY7" fmla="*/ 1163293 h 1163293"/>
              <a:gd name="connsiteX8" fmla="*/ 1084808 w 1639491"/>
              <a:gd name="connsiteY8" fmla="*/ 1163293 h 1163293"/>
              <a:gd name="connsiteX9" fmla="*/ 583083 w 1639491"/>
              <a:gd name="connsiteY9" fmla="*/ 1163293 h 1163293"/>
              <a:gd name="connsiteX10" fmla="*/ 109757 w 1639491"/>
              <a:gd name="connsiteY10" fmla="*/ 1163293 h 1163293"/>
              <a:gd name="connsiteX11" fmla="*/ 0 w 1639491"/>
              <a:gd name="connsiteY11" fmla="*/ 1053536 h 1163293"/>
              <a:gd name="connsiteX12" fmla="*/ 0 w 1639491"/>
              <a:gd name="connsiteY12" fmla="*/ 574665 h 1163293"/>
              <a:gd name="connsiteX13" fmla="*/ 0 w 1639491"/>
              <a:gd name="connsiteY13" fmla="*/ 114573 h 1163293"/>
              <a:gd name="connsiteX14" fmla="*/ 114573 w 1639491"/>
              <a:gd name="connsiteY14" fmla="*/ 0 h 11632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639491" h="1163293" fill="none" extrusionOk="0">
                <a:moveTo>
                  <a:pt x="114573" y="0"/>
                </a:moveTo>
                <a:cubicBezTo>
                  <a:pt x="249991" y="-690"/>
                  <a:pt x="375303" y="-14969"/>
                  <a:pt x="598791" y="0"/>
                </a:cubicBezTo>
                <a:cubicBezTo>
                  <a:pt x="822279" y="14969"/>
                  <a:pt x="827822" y="8907"/>
                  <a:pt x="1040700" y="0"/>
                </a:cubicBezTo>
                <a:cubicBezTo>
                  <a:pt x="1253578" y="-8907"/>
                  <a:pt x="1359589" y="2654"/>
                  <a:pt x="1524918" y="0"/>
                </a:cubicBezTo>
                <a:cubicBezTo>
                  <a:pt x="1558699" y="31576"/>
                  <a:pt x="1593956" y="68644"/>
                  <a:pt x="1639491" y="114573"/>
                </a:cubicBezTo>
                <a:cubicBezTo>
                  <a:pt x="1618990" y="212491"/>
                  <a:pt x="1650030" y="448482"/>
                  <a:pt x="1639491" y="584055"/>
                </a:cubicBezTo>
                <a:cubicBezTo>
                  <a:pt x="1628952" y="719628"/>
                  <a:pt x="1646465" y="914610"/>
                  <a:pt x="1639491" y="1053536"/>
                </a:cubicBezTo>
                <a:cubicBezTo>
                  <a:pt x="1615845" y="1085002"/>
                  <a:pt x="1561162" y="1133393"/>
                  <a:pt x="1529734" y="1163293"/>
                </a:cubicBezTo>
                <a:cubicBezTo>
                  <a:pt x="1366850" y="1174691"/>
                  <a:pt x="1268805" y="1147660"/>
                  <a:pt x="1084808" y="1163293"/>
                </a:cubicBezTo>
                <a:cubicBezTo>
                  <a:pt x="900811" y="1178926"/>
                  <a:pt x="767923" y="1157313"/>
                  <a:pt x="583083" y="1163293"/>
                </a:cubicBezTo>
                <a:cubicBezTo>
                  <a:pt x="398244" y="1169273"/>
                  <a:pt x="258016" y="1152804"/>
                  <a:pt x="109757" y="1163293"/>
                </a:cubicBezTo>
                <a:cubicBezTo>
                  <a:pt x="57498" y="1113297"/>
                  <a:pt x="51083" y="1108155"/>
                  <a:pt x="0" y="1053536"/>
                </a:cubicBezTo>
                <a:cubicBezTo>
                  <a:pt x="2653" y="889162"/>
                  <a:pt x="3478" y="812191"/>
                  <a:pt x="0" y="574665"/>
                </a:cubicBezTo>
                <a:cubicBezTo>
                  <a:pt x="-3478" y="337139"/>
                  <a:pt x="-1504" y="228041"/>
                  <a:pt x="0" y="114573"/>
                </a:cubicBezTo>
                <a:cubicBezTo>
                  <a:pt x="55300" y="70292"/>
                  <a:pt x="84728" y="32102"/>
                  <a:pt x="114573" y="0"/>
                </a:cubicBezTo>
                <a:close/>
              </a:path>
              <a:path w="1639491" h="1163293" stroke="0" extrusionOk="0">
                <a:moveTo>
                  <a:pt x="114573" y="0"/>
                </a:moveTo>
                <a:cubicBezTo>
                  <a:pt x="296468" y="-530"/>
                  <a:pt x="426978" y="1328"/>
                  <a:pt x="570585" y="0"/>
                </a:cubicBezTo>
                <a:cubicBezTo>
                  <a:pt x="714192" y="-1328"/>
                  <a:pt x="793562" y="13867"/>
                  <a:pt x="998389" y="0"/>
                </a:cubicBezTo>
                <a:cubicBezTo>
                  <a:pt x="1203216" y="-13867"/>
                  <a:pt x="1347560" y="-19592"/>
                  <a:pt x="1524918" y="0"/>
                </a:cubicBezTo>
                <a:cubicBezTo>
                  <a:pt x="1565690" y="46272"/>
                  <a:pt x="1607513" y="72353"/>
                  <a:pt x="1639491" y="114573"/>
                </a:cubicBezTo>
                <a:cubicBezTo>
                  <a:pt x="1633760" y="259104"/>
                  <a:pt x="1654895" y="428763"/>
                  <a:pt x="1639491" y="565275"/>
                </a:cubicBezTo>
                <a:cubicBezTo>
                  <a:pt x="1624087" y="701787"/>
                  <a:pt x="1624971" y="920317"/>
                  <a:pt x="1639491" y="1053536"/>
                </a:cubicBezTo>
                <a:cubicBezTo>
                  <a:pt x="1603102" y="1095938"/>
                  <a:pt x="1568663" y="1133715"/>
                  <a:pt x="1529734" y="1163293"/>
                </a:cubicBezTo>
                <a:cubicBezTo>
                  <a:pt x="1329586" y="1156340"/>
                  <a:pt x="1165068" y="1180698"/>
                  <a:pt x="1056408" y="1163293"/>
                </a:cubicBezTo>
                <a:cubicBezTo>
                  <a:pt x="947748" y="1145888"/>
                  <a:pt x="808649" y="1152513"/>
                  <a:pt x="583083" y="1163293"/>
                </a:cubicBezTo>
                <a:cubicBezTo>
                  <a:pt x="357517" y="1174073"/>
                  <a:pt x="213118" y="1159582"/>
                  <a:pt x="109757" y="1163293"/>
                </a:cubicBezTo>
                <a:cubicBezTo>
                  <a:pt x="64849" y="1114079"/>
                  <a:pt x="21893" y="1082049"/>
                  <a:pt x="0" y="1053536"/>
                </a:cubicBezTo>
                <a:cubicBezTo>
                  <a:pt x="-1403" y="853711"/>
                  <a:pt x="-20109" y="801917"/>
                  <a:pt x="0" y="565275"/>
                </a:cubicBezTo>
                <a:cubicBezTo>
                  <a:pt x="20109" y="328633"/>
                  <a:pt x="-18166" y="339605"/>
                  <a:pt x="0" y="114573"/>
                </a:cubicBezTo>
                <a:cubicBezTo>
                  <a:pt x="43125" y="80497"/>
                  <a:pt x="78608" y="34289"/>
                  <a:pt x="114573" y="0"/>
                </a:cubicBezTo>
                <a:close/>
              </a:path>
            </a:pathLst>
          </a:custGeom>
          <a:solidFill>
            <a:schemeClr val="accent2"/>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pPr>
            <a:r>
              <a:rPr lang="en-GB" sz="1600" b="0">
                <a:solidFill>
                  <a:schemeClr val="tx1"/>
                </a:solidFill>
              </a:rPr>
              <a:t>North America (Yosemite National Park)</a:t>
            </a:r>
          </a:p>
        </p:txBody>
      </p:sp>
      <p:sp>
        <p:nvSpPr>
          <p:cNvPr id="31" name="Rectangle: Top Corners Snipped 30">
            <a:extLst>
              <a:ext uri="{FF2B5EF4-FFF2-40B4-BE49-F238E27FC236}">
                <a16:creationId xmlns:a16="http://schemas.microsoft.com/office/drawing/2014/main" id="{78444765-FE16-4264-B18C-4B6A3AE839B9}"/>
              </a:ext>
            </a:extLst>
          </p:cNvPr>
          <p:cNvSpPr/>
          <p:nvPr/>
        </p:nvSpPr>
        <p:spPr>
          <a:xfrm>
            <a:off x="6326186" y="4987323"/>
            <a:ext cx="1639491" cy="1163293"/>
          </a:xfrm>
          <a:custGeom>
            <a:avLst/>
            <a:gdLst>
              <a:gd name="connsiteX0" fmla="*/ 114573 w 1639491"/>
              <a:gd name="connsiteY0" fmla="*/ 0 h 1163293"/>
              <a:gd name="connsiteX1" fmla="*/ 598791 w 1639491"/>
              <a:gd name="connsiteY1" fmla="*/ 0 h 1163293"/>
              <a:gd name="connsiteX2" fmla="*/ 1040700 w 1639491"/>
              <a:gd name="connsiteY2" fmla="*/ 0 h 1163293"/>
              <a:gd name="connsiteX3" fmla="*/ 1524918 w 1639491"/>
              <a:gd name="connsiteY3" fmla="*/ 0 h 1163293"/>
              <a:gd name="connsiteX4" fmla="*/ 1639491 w 1639491"/>
              <a:gd name="connsiteY4" fmla="*/ 114573 h 1163293"/>
              <a:gd name="connsiteX5" fmla="*/ 1639491 w 1639491"/>
              <a:gd name="connsiteY5" fmla="*/ 584055 h 1163293"/>
              <a:gd name="connsiteX6" fmla="*/ 1639491 w 1639491"/>
              <a:gd name="connsiteY6" fmla="*/ 1053536 h 1163293"/>
              <a:gd name="connsiteX7" fmla="*/ 1529734 w 1639491"/>
              <a:gd name="connsiteY7" fmla="*/ 1163293 h 1163293"/>
              <a:gd name="connsiteX8" fmla="*/ 1084808 w 1639491"/>
              <a:gd name="connsiteY8" fmla="*/ 1163293 h 1163293"/>
              <a:gd name="connsiteX9" fmla="*/ 583083 w 1639491"/>
              <a:gd name="connsiteY9" fmla="*/ 1163293 h 1163293"/>
              <a:gd name="connsiteX10" fmla="*/ 109757 w 1639491"/>
              <a:gd name="connsiteY10" fmla="*/ 1163293 h 1163293"/>
              <a:gd name="connsiteX11" fmla="*/ 0 w 1639491"/>
              <a:gd name="connsiteY11" fmla="*/ 1053536 h 1163293"/>
              <a:gd name="connsiteX12" fmla="*/ 0 w 1639491"/>
              <a:gd name="connsiteY12" fmla="*/ 574665 h 1163293"/>
              <a:gd name="connsiteX13" fmla="*/ 0 w 1639491"/>
              <a:gd name="connsiteY13" fmla="*/ 114573 h 1163293"/>
              <a:gd name="connsiteX14" fmla="*/ 114573 w 1639491"/>
              <a:gd name="connsiteY14" fmla="*/ 0 h 11632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639491" h="1163293" fill="none" extrusionOk="0">
                <a:moveTo>
                  <a:pt x="114573" y="0"/>
                </a:moveTo>
                <a:cubicBezTo>
                  <a:pt x="249991" y="-690"/>
                  <a:pt x="375303" y="-14969"/>
                  <a:pt x="598791" y="0"/>
                </a:cubicBezTo>
                <a:cubicBezTo>
                  <a:pt x="822279" y="14969"/>
                  <a:pt x="827822" y="8907"/>
                  <a:pt x="1040700" y="0"/>
                </a:cubicBezTo>
                <a:cubicBezTo>
                  <a:pt x="1253578" y="-8907"/>
                  <a:pt x="1359589" y="2654"/>
                  <a:pt x="1524918" y="0"/>
                </a:cubicBezTo>
                <a:cubicBezTo>
                  <a:pt x="1558699" y="31576"/>
                  <a:pt x="1593956" y="68644"/>
                  <a:pt x="1639491" y="114573"/>
                </a:cubicBezTo>
                <a:cubicBezTo>
                  <a:pt x="1618990" y="212491"/>
                  <a:pt x="1650030" y="448482"/>
                  <a:pt x="1639491" y="584055"/>
                </a:cubicBezTo>
                <a:cubicBezTo>
                  <a:pt x="1628952" y="719628"/>
                  <a:pt x="1646465" y="914610"/>
                  <a:pt x="1639491" y="1053536"/>
                </a:cubicBezTo>
                <a:cubicBezTo>
                  <a:pt x="1615845" y="1085002"/>
                  <a:pt x="1561162" y="1133393"/>
                  <a:pt x="1529734" y="1163293"/>
                </a:cubicBezTo>
                <a:cubicBezTo>
                  <a:pt x="1366850" y="1174691"/>
                  <a:pt x="1268805" y="1147660"/>
                  <a:pt x="1084808" y="1163293"/>
                </a:cubicBezTo>
                <a:cubicBezTo>
                  <a:pt x="900811" y="1178926"/>
                  <a:pt x="767923" y="1157313"/>
                  <a:pt x="583083" y="1163293"/>
                </a:cubicBezTo>
                <a:cubicBezTo>
                  <a:pt x="398244" y="1169273"/>
                  <a:pt x="258016" y="1152804"/>
                  <a:pt x="109757" y="1163293"/>
                </a:cubicBezTo>
                <a:cubicBezTo>
                  <a:pt x="57498" y="1113297"/>
                  <a:pt x="51083" y="1108155"/>
                  <a:pt x="0" y="1053536"/>
                </a:cubicBezTo>
                <a:cubicBezTo>
                  <a:pt x="2653" y="889162"/>
                  <a:pt x="3478" y="812191"/>
                  <a:pt x="0" y="574665"/>
                </a:cubicBezTo>
                <a:cubicBezTo>
                  <a:pt x="-3478" y="337139"/>
                  <a:pt x="-1504" y="228041"/>
                  <a:pt x="0" y="114573"/>
                </a:cubicBezTo>
                <a:cubicBezTo>
                  <a:pt x="55300" y="70292"/>
                  <a:pt x="84728" y="32102"/>
                  <a:pt x="114573" y="0"/>
                </a:cubicBezTo>
                <a:close/>
              </a:path>
              <a:path w="1639491" h="1163293" stroke="0" extrusionOk="0">
                <a:moveTo>
                  <a:pt x="114573" y="0"/>
                </a:moveTo>
                <a:cubicBezTo>
                  <a:pt x="296468" y="-530"/>
                  <a:pt x="426978" y="1328"/>
                  <a:pt x="570585" y="0"/>
                </a:cubicBezTo>
                <a:cubicBezTo>
                  <a:pt x="714192" y="-1328"/>
                  <a:pt x="793562" y="13867"/>
                  <a:pt x="998389" y="0"/>
                </a:cubicBezTo>
                <a:cubicBezTo>
                  <a:pt x="1203216" y="-13867"/>
                  <a:pt x="1347560" y="-19592"/>
                  <a:pt x="1524918" y="0"/>
                </a:cubicBezTo>
                <a:cubicBezTo>
                  <a:pt x="1565690" y="46272"/>
                  <a:pt x="1607513" y="72353"/>
                  <a:pt x="1639491" y="114573"/>
                </a:cubicBezTo>
                <a:cubicBezTo>
                  <a:pt x="1633760" y="259104"/>
                  <a:pt x="1654895" y="428763"/>
                  <a:pt x="1639491" y="565275"/>
                </a:cubicBezTo>
                <a:cubicBezTo>
                  <a:pt x="1624087" y="701787"/>
                  <a:pt x="1624971" y="920317"/>
                  <a:pt x="1639491" y="1053536"/>
                </a:cubicBezTo>
                <a:cubicBezTo>
                  <a:pt x="1603102" y="1095938"/>
                  <a:pt x="1568663" y="1133715"/>
                  <a:pt x="1529734" y="1163293"/>
                </a:cubicBezTo>
                <a:cubicBezTo>
                  <a:pt x="1329586" y="1156340"/>
                  <a:pt x="1165068" y="1180698"/>
                  <a:pt x="1056408" y="1163293"/>
                </a:cubicBezTo>
                <a:cubicBezTo>
                  <a:pt x="947748" y="1145888"/>
                  <a:pt x="808649" y="1152513"/>
                  <a:pt x="583083" y="1163293"/>
                </a:cubicBezTo>
                <a:cubicBezTo>
                  <a:pt x="357517" y="1174073"/>
                  <a:pt x="213118" y="1159582"/>
                  <a:pt x="109757" y="1163293"/>
                </a:cubicBezTo>
                <a:cubicBezTo>
                  <a:pt x="64849" y="1114079"/>
                  <a:pt x="21893" y="1082049"/>
                  <a:pt x="0" y="1053536"/>
                </a:cubicBezTo>
                <a:cubicBezTo>
                  <a:pt x="-1403" y="853711"/>
                  <a:pt x="-20109" y="801917"/>
                  <a:pt x="0" y="565275"/>
                </a:cubicBezTo>
                <a:cubicBezTo>
                  <a:pt x="20109" y="328633"/>
                  <a:pt x="-18166" y="339605"/>
                  <a:pt x="0" y="114573"/>
                </a:cubicBezTo>
                <a:cubicBezTo>
                  <a:pt x="43125" y="80497"/>
                  <a:pt x="78608" y="34289"/>
                  <a:pt x="114573" y="0"/>
                </a:cubicBezTo>
                <a:close/>
              </a:path>
            </a:pathLst>
          </a:custGeom>
          <a:solidFill>
            <a:schemeClr val="accent3"/>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pPr>
            <a:endParaRPr lang="en-GB" sz="1600">
              <a:solidFill>
                <a:schemeClr val="bg1"/>
              </a:solidFill>
            </a:endParaRPr>
          </a:p>
          <a:p>
            <a:pPr algn="ctr">
              <a:lnSpc>
                <a:spcPct val="107000"/>
              </a:lnSpc>
            </a:pPr>
            <a:r>
              <a:rPr lang="en-GB" sz="1600" b="0">
                <a:solidFill>
                  <a:schemeClr val="bg1"/>
                </a:solidFill>
              </a:rPr>
              <a:t>The UK </a:t>
            </a:r>
          </a:p>
          <a:p>
            <a:pPr algn="ctr">
              <a:lnSpc>
                <a:spcPct val="107000"/>
              </a:lnSpc>
            </a:pPr>
            <a:endParaRPr lang="en-GB" sz="1600" b="0">
              <a:solidFill>
                <a:schemeClr val="bg1"/>
              </a:solidFill>
            </a:endParaRPr>
          </a:p>
        </p:txBody>
      </p:sp>
      <p:sp>
        <p:nvSpPr>
          <p:cNvPr id="32" name="Rectangle: Top Corners Snipped 31">
            <a:extLst>
              <a:ext uri="{FF2B5EF4-FFF2-40B4-BE49-F238E27FC236}">
                <a16:creationId xmlns:a16="http://schemas.microsoft.com/office/drawing/2014/main" id="{4775FBE9-1F7D-4B65-A529-AEFE157939E0}"/>
              </a:ext>
            </a:extLst>
          </p:cNvPr>
          <p:cNvSpPr/>
          <p:nvPr/>
        </p:nvSpPr>
        <p:spPr>
          <a:xfrm>
            <a:off x="9737618" y="4987323"/>
            <a:ext cx="1639491" cy="1163293"/>
          </a:xfrm>
          <a:custGeom>
            <a:avLst/>
            <a:gdLst>
              <a:gd name="connsiteX0" fmla="*/ 114573 w 1639491"/>
              <a:gd name="connsiteY0" fmla="*/ 0 h 1163293"/>
              <a:gd name="connsiteX1" fmla="*/ 598791 w 1639491"/>
              <a:gd name="connsiteY1" fmla="*/ 0 h 1163293"/>
              <a:gd name="connsiteX2" fmla="*/ 1040700 w 1639491"/>
              <a:gd name="connsiteY2" fmla="*/ 0 h 1163293"/>
              <a:gd name="connsiteX3" fmla="*/ 1524918 w 1639491"/>
              <a:gd name="connsiteY3" fmla="*/ 0 h 1163293"/>
              <a:gd name="connsiteX4" fmla="*/ 1639491 w 1639491"/>
              <a:gd name="connsiteY4" fmla="*/ 114573 h 1163293"/>
              <a:gd name="connsiteX5" fmla="*/ 1639491 w 1639491"/>
              <a:gd name="connsiteY5" fmla="*/ 584055 h 1163293"/>
              <a:gd name="connsiteX6" fmla="*/ 1639491 w 1639491"/>
              <a:gd name="connsiteY6" fmla="*/ 1053536 h 1163293"/>
              <a:gd name="connsiteX7" fmla="*/ 1529734 w 1639491"/>
              <a:gd name="connsiteY7" fmla="*/ 1163293 h 1163293"/>
              <a:gd name="connsiteX8" fmla="*/ 1084808 w 1639491"/>
              <a:gd name="connsiteY8" fmla="*/ 1163293 h 1163293"/>
              <a:gd name="connsiteX9" fmla="*/ 583083 w 1639491"/>
              <a:gd name="connsiteY9" fmla="*/ 1163293 h 1163293"/>
              <a:gd name="connsiteX10" fmla="*/ 109757 w 1639491"/>
              <a:gd name="connsiteY10" fmla="*/ 1163293 h 1163293"/>
              <a:gd name="connsiteX11" fmla="*/ 0 w 1639491"/>
              <a:gd name="connsiteY11" fmla="*/ 1053536 h 1163293"/>
              <a:gd name="connsiteX12" fmla="*/ 0 w 1639491"/>
              <a:gd name="connsiteY12" fmla="*/ 574665 h 1163293"/>
              <a:gd name="connsiteX13" fmla="*/ 0 w 1639491"/>
              <a:gd name="connsiteY13" fmla="*/ 114573 h 1163293"/>
              <a:gd name="connsiteX14" fmla="*/ 114573 w 1639491"/>
              <a:gd name="connsiteY14" fmla="*/ 0 h 11632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639491" h="1163293" fill="none" extrusionOk="0">
                <a:moveTo>
                  <a:pt x="114573" y="0"/>
                </a:moveTo>
                <a:cubicBezTo>
                  <a:pt x="249991" y="-690"/>
                  <a:pt x="375303" y="-14969"/>
                  <a:pt x="598791" y="0"/>
                </a:cubicBezTo>
                <a:cubicBezTo>
                  <a:pt x="822279" y="14969"/>
                  <a:pt x="827822" y="8907"/>
                  <a:pt x="1040700" y="0"/>
                </a:cubicBezTo>
                <a:cubicBezTo>
                  <a:pt x="1253578" y="-8907"/>
                  <a:pt x="1359589" y="2654"/>
                  <a:pt x="1524918" y="0"/>
                </a:cubicBezTo>
                <a:cubicBezTo>
                  <a:pt x="1558699" y="31576"/>
                  <a:pt x="1593956" y="68644"/>
                  <a:pt x="1639491" y="114573"/>
                </a:cubicBezTo>
                <a:cubicBezTo>
                  <a:pt x="1618990" y="212491"/>
                  <a:pt x="1650030" y="448482"/>
                  <a:pt x="1639491" y="584055"/>
                </a:cubicBezTo>
                <a:cubicBezTo>
                  <a:pt x="1628952" y="719628"/>
                  <a:pt x="1646465" y="914610"/>
                  <a:pt x="1639491" y="1053536"/>
                </a:cubicBezTo>
                <a:cubicBezTo>
                  <a:pt x="1615845" y="1085002"/>
                  <a:pt x="1561162" y="1133393"/>
                  <a:pt x="1529734" y="1163293"/>
                </a:cubicBezTo>
                <a:cubicBezTo>
                  <a:pt x="1366850" y="1174691"/>
                  <a:pt x="1268805" y="1147660"/>
                  <a:pt x="1084808" y="1163293"/>
                </a:cubicBezTo>
                <a:cubicBezTo>
                  <a:pt x="900811" y="1178926"/>
                  <a:pt x="767923" y="1157313"/>
                  <a:pt x="583083" y="1163293"/>
                </a:cubicBezTo>
                <a:cubicBezTo>
                  <a:pt x="398244" y="1169273"/>
                  <a:pt x="258016" y="1152804"/>
                  <a:pt x="109757" y="1163293"/>
                </a:cubicBezTo>
                <a:cubicBezTo>
                  <a:pt x="57498" y="1113297"/>
                  <a:pt x="51083" y="1108155"/>
                  <a:pt x="0" y="1053536"/>
                </a:cubicBezTo>
                <a:cubicBezTo>
                  <a:pt x="2653" y="889162"/>
                  <a:pt x="3478" y="812191"/>
                  <a:pt x="0" y="574665"/>
                </a:cubicBezTo>
                <a:cubicBezTo>
                  <a:pt x="-3478" y="337139"/>
                  <a:pt x="-1504" y="228041"/>
                  <a:pt x="0" y="114573"/>
                </a:cubicBezTo>
                <a:cubicBezTo>
                  <a:pt x="55300" y="70292"/>
                  <a:pt x="84728" y="32102"/>
                  <a:pt x="114573" y="0"/>
                </a:cubicBezTo>
                <a:close/>
              </a:path>
              <a:path w="1639491" h="1163293" stroke="0" extrusionOk="0">
                <a:moveTo>
                  <a:pt x="114573" y="0"/>
                </a:moveTo>
                <a:cubicBezTo>
                  <a:pt x="296468" y="-530"/>
                  <a:pt x="426978" y="1328"/>
                  <a:pt x="570585" y="0"/>
                </a:cubicBezTo>
                <a:cubicBezTo>
                  <a:pt x="714192" y="-1328"/>
                  <a:pt x="793562" y="13867"/>
                  <a:pt x="998389" y="0"/>
                </a:cubicBezTo>
                <a:cubicBezTo>
                  <a:pt x="1203216" y="-13867"/>
                  <a:pt x="1347560" y="-19592"/>
                  <a:pt x="1524918" y="0"/>
                </a:cubicBezTo>
                <a:cubicBezTo>
                  <a:pt x="1565690" y="46272"/>
                  <a:pt x="1607513" y="72353"/>
                  <a:pt x="1639491" y="114573"/>
                </a:cubicBezTo>
                <a:cubicBezTo>
                  <a:pt x="1633760" y="259104"/>
                  <a:pt x="1654895" y="428763"/>
                  <a:pt x="1639491" y="565275"/>
                </a:cubicBezTo>
                <a:cubicBezTo>
                  <a:pt x="1624087" y="701787"/>
                  <a:pt x="1624971" y="920317"/>
                  <a:pt x="1639491" y="1053536"/>
                </a:cubicBezTo>
                <a:cubicBezTo>
                  <a:pt x="1603102" y="1095938"/>
                  <a:pt x="1568663" y="1133715"/>
                  <a:pt x="1529734" y="1163293"/>
                </a:cubicBezTo>
                <a:cubicBezTo>
                  <a:pt x="1329586" y="1156340"/>
                  <a:pt x="1165068" y="1180698"/>
                  <a:pt x="1056408" y="1163293"/>
                </a:cubicBezTo>
                <a:cubicBezTo>
                  <a:pt x="947748" y="1145888"/>
                  <a:pt x="808649" y="1152513"/>
                  <a:pt x="583083" y="1163293"/>
                </a:cubicBezTo>
                <a:cubicBezTo>
                  <a:pt x="357517" y="1174073"/>
                  <a:pt x="213118" y="1159582"/>
                  <a:pt x="109757" y="1163293"/>
                </a:cubicBezTo>
                <a:cubicBezTo>
                  <a:pt x="64849" y="1114079"/>
                  <a:pt x="21893" y="1082049"/>
                  <a:pt x="0" y="1053536"/>
                </a:cubicBezTo>
                <a:cubicBezTo>
                  <a:pt x="-1403" y="853711"/>
                  <a:pt x="-20109" y="801917"/>
                  <a:pt x="0" y="565275"/>
                </a:cubicBezTo>
                <a:cubicBezTo>
                  <a:pt x="20109" y="328633"/>
                  <a:pt x="-18166" y="339605"/>
                  <a:pt x="0" y="114573"/>
                </a:cubicBezTo>
                <a:cubicBezTo>
                  <a:pt x="43125" y="80497"/>
                  <a:pt x="78608" y="34289"/>
                  <a:pt x="114573" y="0"/>
                </a:cubicBezTo>
                <a:close/>
              </a:path>
            </a:pathLst>
          </a:custGeom>
          <a:solidFill>
            <a:schemeClr val="accent3"/>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rPr>
              <a:t>Comparing places and people</a:t>
            </a:r>
          </a:p>
        </p:txBody>
      </p:sp>
      <p:sp>
        <p:nvSpPr>
          <p:cNvPr id="33" name="Rectangle: Top Corners Snipped 32">
            <a:extLst>
              <a:ext uri="{FF2B5EF4-FFF2-40B4-BE49-F238E27FC236}">
                <a16:creationId xmlns:a16="http://schemas.microsoft.com/office/drawing/2014/main" id="{1F764DD8-3FE0-4C06-AC64-78C0C2A61CE8}"/>
              </a:ext>
            </a:extLst>
          </p:cNvPr>
          <p:cNvSpPr/>
          <p:nvPr/>
        </p:nvSpPr>
        <p:spPr>
          <a:xfrm>
            <a:off x="4620469" y="4987323"/>
            <a:ext cx="1639491" cy="1163293"/>
          </a:xfrm>
          <a:custGeom>
            <a:avLst/>
            <a:gdLst>
              <a:gd name="connsiteX0" fmla="*/ 114573 w 1639491"/>
              <a:gd name="connsiteY0" fmla="*/ 0 h 1163293"/>
              <a:gd name="connsiteX1" fmla="*/ 598791 w 1639491"/>
              <a:gd name="connsiteY1" fmla="*/ 0 h 1163293"/>
              <a:gd name="connsiteX2" fmla="*/ 1040700 w 1639491"/>
              <a:gd name="connsiteY2" fmla="*/ 0 h 1163293"/>
              <a:gd name="connsiteX3" fmla="*/ 1524918 w 1639491"/>
              <a:gd name="connsiteY3" fmla="*/ 0 h 1163293"/>
              <a:gd name="connsiteX4" fmla="*/ 1639491 w 1639491"/>
              <a:gd name="connsiteY4" fmla="*/ 114573 h 1163293"/>
              <a:gd name="connsiteX5" fmla="*/ 1639491 w 1639491"/>
              <a:gd name="connsiteY5" fmla="*/ 584055 h 1163293"/>
              <a:gd name="connsiteX6" fmla="*/ 1639491 w 1639491"/>
              <a:gd name="connsiteY6" fmla="*/ 1053536 h 1163293"/>
              <a:gd name="connsiteX7" fmla="*/ 1529734 w 1639491"/>
              <a:gd name="connsiteY7" fmla="*/ 1163293 h 1163293"/>
              <a:gd name="connsiteX8" fmla="*/ 1084808 w 1639491"/>
              <a:gd name="connsiteY8" fmla="*/ 1163293 h 1163293"/>
              <a:gd name="connsiteX9" fmla="*/ 583083 w 1639491"/>
              <a:gd name="connsiteY9" fmla="*/ 1163293 h 1163293"/>
              <a:gd name="connsiteX10" fmla="*/ 109757 w 1639491"/>
              <a:gd name="connsiteY10" fmla="*/ 1163293 h 1163293"/>
              <a:gd name="connsiteX11" fmla="*/ 0 w 1639491"/>
              <a:gd name="connsiteY11" fmla="*/ 1053536 h 1163293"/>
              <a:gd name="connsiteX12" fmla="*/ 0 w 1639491"/>
              <a:gd name="connsiteY12" fmla="*/ 574665 h 1163293"/>
              <a:gd name="connsiteX13" fmla="*/ 0 w 1639491"/>
              <a:gd name="connsiteY13" fmla="*/ 114573 h 1163293"/>
              <a:gd name="connsiteX14" fmla="*/ 114573 w 1639491"/>
              <a:gd name="connsiteY14" fmla="*/ 0 h 11632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639491" h="1163293" fill="none" extrusionOk="0">
                <a:moveTo>
                  <a:pt x="114573" y="0"/>
                </a:moveTo>
                <a:cubicBezTo>
                  <a:pt x="249991" y="-690"/>
                  <a:pt x="375303" y="-14969"/>
                  <a:pt x="598791" y="0"/>
                </a:cubicBezTo>
                <a:cubicBezTo>
                  <a:pt x="822279" y="14969"/>
                  <a:pt x="827822" y="8907"/>
                  <a:pt x="1040700" y="0"/>
                </a:cubicBezTo>
                <a:cubicBezTo>
                  <a:pt x="1253578" y="-8907"/>
                  <a:pt x="1359589" y="2654"/>
                  <a:pt x="1524918" y="0"/>
                </a:cubicBezTo>
                <a:cubicBezTo>
                  <a:pt x="1558699" y="31576"/>
                  <a:pt x="1593956" y="68644"/>
                  <a:pt x="1639491" y="114573"/>
                </a:cubicBezTo>
                <a:cubicBezTo>
                  <a:pt x="1618990" y="212491"/>
                  <a:pt x="1650030" y="448482"/>
                  <a:pt x="1639491" y="584055"/>
                </a:cubicBezTo>
                <a:cubicBezTo>
                  <a:pt x="1628952" y="719628"/>
                  <a:pt x="1646465" y="914610"/>
                  <a:pt x="1639491" y="1053536"/>
                </a:cubicBezTo>
                <a:cubicBezTo>
                  <a:pt x="1615845" y="1085002"/>
                  <a:pt x="1561162" y="1133393"/>
                  <a:pt x="1529734" y="1163293"/>
                </a:cubicBezTo>
                <a:cubicBezTo>
                  <a:pt x="1366850" y="1174691"/>
                  <a:pt x="1268805" y="1147660"/>
                  <a:pt x="1084808" y="1163293"/>
                </a:cubicBezTo>
                <a:cubicBezTo>
                  <a:pt x="900811" y="1178926"/>
                  <a:pt x="767923" y="1157313"/>
                  <a:pt x="583083" y="1163293"/>
                </a:cubicBezTo>
                <a:cubicBezTo>
                  <a:pt x="398244" y="1169273"/>
                  <a:pt x="258016" y="1152804"/>
                  <a:pt x="109757" y="1163293"/>
                </a:cubicBezTo>
                <a:cubicBezTo>
                  <a:pt x="57498" y="1113297"/>
                  <a:pt x="51083" y="1108155"/>
                  <a:pt x="0" y="1053536"/>
                </a:cubicBezTo>
                <a:cubicBezTo>
                  <a:pt x="2653" y="889162"/>
                  <a:pt x="3478" y="812191"/>
                  <a:pt x="0" y="574665"/>
                </a:cubicBezTo>
                <a:cubicBezTo>
                  <a:pt x="-3478" y="337139"/>
                  <a:pt x="-1504" y="228041"/>
                  <a:pt x="0" y="114573"/>
                </a:cubicBezTo>
                <a:cubicBezTo>
                  <a:pt x="55300" y="70292"/>
                  <a:pt x="84728" y="32102"/>
                  <a:pt x="114573" y="0"/>
                </a:cubicBezTo>
                <a:close/>
              </a:path>
              <a:path w="1639491" h="1163293" stroke="0" extrusionOk="0">
                <a:moveTo>
                  <a:pt x="114573" y="0"/>
                </a:moveTo>
                <a:cubicBezTo>
                  <a:pt x="296468" y="-530"/>
                  <a:pt x="426978" y="1328"/>
                  <a:pt x="570585" y="0"/>
                </a:cubicBezTo>
                <a:cubicBezTo>
                  <a:pt x="714192" y="-1328"/>
                  <a:pt x="793562" y="13867"/>
                  <a:pt x="998389" y="0"/>
                </a:cubicBezTo>
                <a:cubicBezTo>
                  <a:pt x="1203216" y="-13867"/>
                  <a:pt x="1347560" y="-19592"/>
                  <a:pt x="1524918" y="0"/>
                </a:cubicBezTo>
                <a:cubicBezTo>
                  <a:pt x="1565690" y="46272"/>
                  <a:pt x="1607513" y="72353"/>
                  <a:pt x="1639491" y="114573"/>
                </a:cubicBezTo>
                <a:cubicBezTo>
                  <a:pt x="1633760" y="259104"/>
                  <a:pt x="1654895" y="428763"/>
                  <a:pt x="1639491" y="565275"/>
                </a:cubicBezTo>
                <a:cubicBezTo>
                  <a:pt x="1624087" y="701787"/>
                  <a:pt x="1624971" y="920317"/>
                  <a:pt x="1639491" y="1053536"/>
                </a:cubicBezTo>
                <a:cubicBezTo>
                  <a:pt x="1603102" y="1095938"/>
                  <a:pt x="1568663" y="1133715"/>
                  <a:pt x="1529734" y="1163293"/>
                </a:cubicBezTo>
                <a:cubicBezTo>
                  <a:pt x="1329586" y="1156340"/>
                  <a:pt x="1165068" y="1180698"/>
                  <a:pt x="1056408" y="1163293"/>
                </a:cubicBezTo>
                <a:cubicBezTo>
                  <a:pt x="947748" y="1145888"/>
                  <a:pt x="808649" y="1152513"/>
                  <a:pt x="583083" y="1163293"/>
                </a:cubicBezTo>
                <a:cubicBezTo>
                  <a:pt x="357517" y="1174073"/>
                  <a:pt x="213118" y="1159582"/>
                  <a:pt x="109757" y="1163293"/>
                </a:cubicBezTo>
                <a:cubicBezTo>
                  <a:pt x="64849" y="1114079"/>
                  <a:pt x="21893" y="1082049"/>
                  <a:pt x="0" y="1053536"/>
                </a:cubicBezTo>
                <a:cubicBezTo>
                  <a:pt x="-1403" y="853711"/>
                  <a:pt x="-20109" y="801917"/>
                  <a:pt x="0" y="565275"/>
                </a:cubicBezTo>
                <a:cubicBezTo>
                  <a:pt x="20109" y="328633"/>
                  <a:pt x="-18166" y="339605"/>
                  <a:pt x="0" y="114573"/>
                </a:cubicBezTo>
                <a:cubicBezTo>
                  <a:pt x="43125" y="80497"/>
                  <a:pt x="78608" y="34289"/>
                  <a:pt x="114573" y="0"/>
                </a:cubicBezTo>
                <a:close/>
              </a:path>
            </a:pathLst>
          </a:custGeom>
          <a:solidFill>
            <a:schemeClr val="accent3"/>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pPr>
            <a:r>
              <a:rPr lang="en-GB" sz="1600" dirty="0">
                <a:solidFill>
                  <a:schemeClr val="bg1"/>
                </a:solidFill>
              </a:rPr>
              <a:t>Rivers </a:t>
            </a:r>
          </a:p>
          <a:p>
            <a:pPr algn="ctr"/>
            <a:r>
              <a:rPr lang="en-GB" sz="1600" b="0" dirty="0">
                <a:solidFill>
                  <a:schemeClr val="bg1"/>
                </a:solidFill>
              </a:rPr>
              <a:t>and the water </a:t>
            </a:r>
            <a:r>
              <a:rPr lang="en-GB" sz="1600" dirty="0">
                <a:solidFill>
                  <a:schemeClr val="bg1"/>
                </a:solidFill>
              </a:rPr>
              <a:t>c</a:t>
            </a:r>
            <a:r>
              <a:rPr lang="en-GB" sz="1600" b="0" dirty="0">
                <a:solidFill>
                  <a:schemeClr val="bg1"/>
                </a:solidFill>
              </a:rPr>
              <a:t>ycle</a:t>
            </a:r>
          </a:p>
        </p:txBody>
      </p:sp>
      <p:sp>
        <p:nvSpPr>
          <p:cNvPr id="40" name="Rectangle: Top Corners Snipped 39">
            <a:extLst>
              <a:ext uri="{FF2B5EF4-FFF2-40B4-BE49-F238E27FC236}">
                <a16:creationId xmlns:a16="http://schemas.microsoft.com/office/drawing/2014/main" id="{89A2C1EF-4387-4826-8C80-F86140F23065}"/>
              </a:ext>
            </a:extLst>
          </p:cNvPr>
          <p:cNvSpPr/>
          <p:nvPr/>
        </p:nvSpPr>
        <p:spPr>
          <a:xfrm>
            <a:off x="7699454" y="3257973"/>
            <a:ext cx="1639491" cy="1163292"/>
          </a:xfrm>
          <a:custGeom>
            <a:avLst/>
            <a:gdLst>
              <a:gd name="connsiteX0" fmla="*/ 114573 w 1639491"/>
              <a:gd name="connsiteY0" fmla="*/ 0 h 1163292"/>
              <a:gd name="connsiteX1" fmla="*/ 598791 w 1639491"/>
              <a:gd name="connsiteY1" fmla="*/ 0 h 1163292"/>
              <a:gd name="connsiteX2" fmla="*/ 1040700 w 1639491"/>
              <a:gd name="connsiteY2" fmla="*/ 0 h 1163292"/>
              <a:gd name="connsiteX3" fmla="*/ 1524918 w 1639491"/>
              <a:gd name="connsiteY3" fmla="*/ 0 h 1163292"/>
              <a:gd name="connsiteX4" fmla="*/ 1639491 w 1639491"/>
              <a:gd name="connsiteY4" fmla="*/ 114573 h 1163292"/>
              <a:gd name="connsiteX5" fmla="*/ 1639491 w 1639491"/>
              <a:gd name="connsiteY5" fmla="*/ 584054 h 1163292"/>
              <a:gd name="connsiteX6" fmla="*/ 1639491 w 1639491"/>
              <a:gd name="connsiteY6" fmla="*/ 1053535 h 1163292"/>
              <a:gd name="connsiteX7" fmla="*/ 1529734 w 1639491"/>
              <a:gd name="connsiteY7" fmla="*/ 1163292 h 1163292"/>
              <a:gd name="connsiteX8" fmla="*/ 1084808 w 1639491"/>
              <a:gd name="connsiteY8" fmla="*/ 1163292 h 1163292"/>
              <a:gd name="connsiteX9" fmla="*/ 583083 w 1639491"/>
              <a:gd name="connsiteY9" fmla="*/ 1163292 h 1163292"/>
              <a:gd name="connsiteX10" fmla="*/ 109757 w 1639491"/>
              <a:gd name="connsiteY10" fmla="*/ 1163292 h 1163292"/>
              <a:gd name="connsiteX11" fmla="*/ 0 w 1639491"/>
              <a:gd name="connsiteY11" fmla="*/ 1053535 h 1163292"/>
              <a:gd name="connsiteX12" fmla="*/ 0 w 1639491"/>
              <a:gd name="connsiteY12" fmla="*/ 574664 h 1163292"/>
              <a:gd name="connsiteX13" fmla="*/ 0 w 1639491"/>
              <a:gd name="connsiteY13" fmla="*/ 114573 h 1163292"/>
              <a:gd name="connsiteX14" fmla="*/ 114573 w 1639491"/>
              <a:gd name="connsiteY14" fmla="*/ 0 h 1163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639491" h="1163292" fill="none" extrusionOk="0">
                <a:moveTo>
                  <a:pt x="114573" y="0"/>
                </a:moveTo>
                <a:cubicBezTo>
                  <a:pt x="249991" y="-690"/>
                  <a:pt x="375303" y="-14969"/>
                  <a:pt x="598791" y="0"/>
                </a:cubicBezTo>
                <a:cubicBezTo>
                  <a:pt x="822279" y="14969"/>
                  <a:pt x="827822" y="8907"/>
                  <a:pt x="1040700" y="0"/>
                </a:cubicBezTo>
                <a:cubicBezTo>
                  <a:pt x="1253578" y="-8907"/>
                  <a:pt x="1359589" y="2654"/>
                  <a:pt x="1524918" y="0"/>
                </a:cubicBezTo>
                <a:cubicBezTo>
                  <a:pt x="1558699" y="31576"/>
                  <a:pt x="1593956" y="68644"/>
                  <a:pt x="1639491" y="114573"/>
                </a:cubicBezTo>
                <a:cubicBezTo>
                  <a:pt x="1617323" y="214133"/>
                  <a:pt x="1644241" y="450752"/>
                  <a:pt x="1639491" y="584054"/>
                </a:cubicBezTo>
                <a:cubicBezTo>
                  <a:pt x="1634741" y="717356"/>
                  <a:pt x="1646465" y="914609"/>
                  <a:pt x="1639491" y="1053535"/>
                </a:cubicBezTo>
                <a:cubicBezTo>
                  <a:pt x="1615845" y="1085001"/>
                  <a:pt x="1561162" y="1133392"/>
                  <a:pt x="1529734" y="1163292"/>
                </a:cubicBezTo>
                <a:cubicBezTo>
                  <a:pt x="1366850" y="1174690"/>
                  <a:pt x="1268805" y="1147659"/>
                  <a:pt x="1084808" y="1163292"/>
                </a:cubicBezTo>
                <a:cubicBezTo>
                  <a:pt x="900811" y="1178925"/>
                  <a:pt x="767923" y="1157312"/>
                  <a:pt x="583083" y="1163292"/>
                </a:cubicBezTo>
                <a:cubicBezTo>
                  <a:pt x="398244" y="1169272"/>
                  <a:pt x="258016" y="1152803"/>
                  <a:pt x="109757" y="1163292"/>
                </a:cubicBezTo>
                <a:cubicBezTo>
                  <a:pt x="57498" y="1113296"/>
                  <a:pt x="51083" y="1108154"/>
                  <a:pt x="0" y="1053535"/>
                </a:cubicBezTo>
                <a:cubicBezTo>
                  <a:pt x="2653" y="889161"/>
                  <a:pt x="3478" y="812190"/>
                  <a:pt x="0" y="574664"/>
                </a:cubicBezTo>
                <a:cubicBezTo>
                  <a:pt x="-3478" y="337138"/>
                  <a:pt x="7062" y="220541"/>
                  <a:pt x="0" y="114573"/>
                </a:cubicBezTo>
                <a:cubicBezTo>
                  <a:pt x="55300" y="70292"/>
                  <a:pt x="84728" y="32102"/>
                  <a:pt x="114573" y="0"/>
                </a:cubicBezTo>
                <a:close/>
              </a:path>
              <a:path w="1639491" h="1163292" stroke="0" extrusionOk="0">
                <a:moveTo>
                  <a:pt x="114573" y="0"/>
                </a:moveTo>
                <a:cubicBezTo>
                  <a:pt x="296468" y="-530"/>
                  <a:pt x="426978" y="1328"/>
                  <a:pt x="570585" y="0"/>
                </a:cubicBezTo>
                <a:cubicBezTo>
                  <a:pt x="714192" y="-1328"/>
                  <a:pt x="793562" y="13867"/>
                  <a:pt x="998389" y="0"/>
                </a:cubicBezTo>
                <a:cubicBezTo>
                  <a:pt x="1203216" y="-13867"/>
                  <a:pt x="1347560" y="-19592"/>
                  <a:pt x="1524918" y="0"/>
                </a:cubicBezTo>
                <a:cubicBezTo>
                  <a:pt x="1565690" y="46272"/>
                  <a:pt x="1607513" y="72353"/>
                  <a:pt x="1639491" y="114573"/>
                </a:cubicBezTo>
                <a:cubicBezTo>
                  <a:pt x="1633760" y="259104"/>
                  <a:pt x="1654895" y="428763"/>
                  <a:pt x="1639491" y="565275"/>
                </a:cubicBezTo>
                <a:cubicBezTo>
                  <a:pt x="1624087" y="701787"/>
                  <a:pt x="1618921" y="922752"/>
                  <a:pt x="1639491" y="1053535"/>
                </a:cubicBezTo>
                <a:cubicBezTo>
                  <a:pt x="1603102" y="1095937"/>
                  <a:pt x="1568663" y="1133714"/>
                  <a:pt x="1529734" y="1163292"/>
                </a:cubicBezTo>
                <a:cubicBezTo>
                  <a:pt x="1329586" y="1156339"/>
                  <a:pt x="1165068" y="1180697"/>
                  <a:pt x="1056408" y="1163292"/>
                </a:cubicBezTo>
                <a:cubicBezTo>
                  <a:pt x="947748" y="1145887"/>
                  <a:pt x="808649" y="1152512"/>
                  <a:pt x="583083" y="1163292"/>
                </a:cubicBezTo>
                <a:cubicBezTo>
                  <a:pt x="357517" y="1174072"/>
                  <a:pt x="213118" y="1159581"/>
                  <a:pt x="109757" y="1163292"/>
                </a:cubicBezTo>
                <a:cubicBezTo>
                  <a:pt x="64849" y="1114078"/>
                  <a:pt x="21893" y="1082048"/>
                  <a:pt x="0" y="1053535"/>
                </a:cubicBezTo>
                <a:cubicBezTo>
                  <a:pt x="-216" y="845364"/>
                  <a:pt x="-16322" y="797382"/>
                  <a:pt x="0" y="565275"/>
                </a:cubicBezTo>
                <a:cubicBezTo>
                  <a:pt x="16322" y="333168"/>
                  <a:pt x="-18166" y="339605"/>
                  <a:pt x="0" y="114573"/>
                </a:cubicBezTo>
                <a:cubicBezTo>
                  <a:pt x="43125" y="80497"/>
                  <a:pt x="78608" y="34289"/>
                  <a:pt x="114573" y="0"/>
                </a:cubicBezTo>
                <a:close/>
              </a:path>
            </a:pathLst>
          </a:custGeom>
          <a:solidFill>
            <a:schemeClr val="accent2"/>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pPr>
            <a:endParaRPr lang="en-GB" sz="1600">
              <a:solidFill>
                <a:schemeClr val="tx1"/>
              </a:solidFill>
            </a:endParaRPr>
          </a:p>
          <a:p>
            <a:pPr algn="ctr">
              <a:lnSpc>
                <a:spcPct val="107000"/>
              </a:lnSpc>
            </a:pPr>
            <a:r>
              <a:rPr lang="en-GB" sz="1600" b="0">
                <a:solidFill>
                  <a:schemeClr val="tx1"/>
                </a:solidFill>
              </a:rPr>
              <a:t>Rainforests (South America) </a:t>
            </a:r>
          </a:p>
          <a:p>
            <a:pPr algn="ctr">
              <a:lnSpc>
                <a:spcPct val="107000"/>
              </a:lnSpc>
            </a:pPr>
            <a:endParaRPr lang="en-GB" sz="1600" b="0">
              <a:solidFill>
                <a:schemeClr val="tx1"/>
              </a:solidFill>
            </a:endParaRPr>
          </a:p>
        </p:txBody>
      </p:sp>
      <p:sp>
        <p:nvSpPr>
          <p:cNvPr id="42" name="Rectangle: Top Corners Snipped 41">
            <a:extLst>
              <a:ext uri="{FF2B5EF4-FFF2-40B4-BE49-F238E27FC236}">
                <a16:creationId xmlns:a16="http://schemas.microsoft.com/office/drawing/2014/main" id="{D38919FF-AF93-4F6D-BECB-CE62152CF8F6}"/>
              </a:ext>
            </a:extLst>
          </p:cNvPr>
          <p:cNvSpPr/>
          <p:nvPr/>
        </p:nvSpPr>
        <p:spPr>
          <a:xfrm>
            <a:off x="876586" y="3257973"/>
            <a:ext cx="1639491" cy="1163292"/>
          </a:xfrm>
          <a:custGeom>
            <a:avLst/>
            <a:gdLst>
              <a:gd name="connsiteX0" fmla="*/ 114573 w 1639491"/>
              <a:gd name="connsiteY0" fmla="*/ 0 h 1163292"/>
              <a:gd name="connsiteX1" fmla="*/ 598791 w 1639491"/>
              <a:gd name="connsiteY1" fmla="*/ 0 h 1163292"/>
              <a:gd name="connsiteX2" fmla="*/ 1040700 w 1639491"/>
              <a:gd name="connsiteY2" fmla="*/ 0 h 1163292"/>
              <a:gd name="connsiteX3" fmla="*/ 1524918 w 1639491"/>
              <a:gd name="connsiteY3" fmla="*/ 0 h 1163292"/>
              <a:gd name="connsiteX4" fmla="*/ 1639491 w 1639491"/>
              <a:gd name="connsiteY4" fmla="*/ 114573 h 1163292"/>
              <a:gd name="connsiteX5" fmla="*/ 1639491 w 1639491"/>
              <a:gd name="connsiteY5" fmla="*/ 584054 h 1163292"/>
              <a:gd name="connsiteX6" fmla="*/ 1639491 w 1639491"/>
              <a:gd name="connsiteY6" fmla="*/ 1053535 h 1163292"/>
              <a:gd name="connsiteX7" fmla="*/ 1529734 w 1639491"/>
              <a:gd name="connsiteY7" fmla="*/ 1163292 h 1163292"/>
              <a:gd name="connsiteX8" fmla="*/ 1084808 w 1639491"/>
              <a:gd name="connsiteY8" fmla="*/ 1163292 h 1163292"/>
              <a:gd name="connsiteX9" fmla="*/ 583083 w 1639491"/>
              <a:gd name="connsiteY9" fmla="*/ 1163292 h 1163292"/>
              <a:gd name="connsiteX10" fmla="*/ 109757 w 1639491"/>
              <a:gd name="connsiteY10" fmla="*/ 1163292 h 1163292"/>
              <a:gd name="connsiteX11" fmla="*/ 0 w 1639491"/>
              <a:gd name="connsiteY11" fmla="*/ 1053535 h 1163292"/>
              <a:gd name="connsiteX12" fmla="*/ 0 w 1639491"/>
              <a:gd name="connsiteY12" fmla="*/ 574664 h 1163292"/>
              <a:gd name="connsiteX13" fmla="*/ 0 w 1639491"/>
              <a:gd name="connsiteY13" fmla="*/ 114573 h 1163292"/>
              <a:gd name="connsiteX14" fmla="*/ 114573 w 1639491"/>
              <a:gd name="connsiteY14" fmla="*/ 0 h 1163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639491" h="1163292" fill="none" extrusionOk="0">
                <a:moveTo>
                  <a:pt x="114573" y="0"/>
                </a:moveTo>
                <a:cubicBezTo>
                  <a:pt x="249991" y="-690"/>
                  <a:pt x="375303" y="-14969"/>
                  <a:pt x="598791" y="0"/>
                </a:cubicBezTo>
                <a:cubicBezTo>
                  <a:pt x="822279" y="14969"/>
                  <a:pt x="827822" y="8907"/>
                  <a:pt x="1040700" y="0"/>
                </a:cubicBezTo>
                <a:cubicBezTo>
                  <a:pt x="1253578" y="-8907"/>
                  <a:pt x="1359589" y="2654"/>
                  <a:pt x="1524918" y="0"/>
                </a:cubicBezTo>
                <a:cubicBezTo>
                  <a:pt x="1558699" y="31576"/>
                  <a:pt x="1593956" y="68644"/>
                  <a:pt x="1639491" y="114573"/>
                </a:cubicBezTo>
                <a:cubicBezTo>
                  <a:pt x="1617323" y="214133"/>
                  <a:pt x="1644241" y="450752"/>
                  <a:pt x="1639491" y="584054"/>
                </a:cubicBezTo>
                <a:cubicBezTo>
                  <a:pt x="1634741" y="717356"/>
                  <a:pt x="1646465" y="914609"/>
                  <a:pt x="1639491" y="1053535"/>
                </a:cubicBezTo>
                <a:cubicBezTo>
                  <a:pt x="1615845" y="1085001"/>
                  <a:pt x="1561162" y="1133392"/>
                  <a:pt x="1529734" y="1163292"/>
                </a:cubicBezTo>
                <a:cubicBezTo>
                  <a:pt x="1366850" y="1174690"/>
                  <a:pt x="1268805" y="1147659"/>
                  <a:pt x="1084808" y="1163292"/>
                </a:cubicBezTo>
                <a:cubicBezTo>
                  <a:pt x="900811" y="1178925"/>
                  <a:pt x="767923" y="1157312"/>
                  <a:pt x="583083" y="1163292"/>
                </a:cubicBezTo>
                <a:cubicBezTo>
                  <a:pt x="398244" y="1169272"/>
                  <a:pt x="258016" y="1152803"/>
                  <a:pt x="109757" y="1163292"/>
                </a:cubicBezTo>
                <a:cubicBezTo>
                  <a:pt x="57498" y="1113296"/>
                  <a:pt x="51083" y="1108154"/>
                  <a:pt x="0" y="1053535"/>
                </a:cubicBezTo>
                <a:cubicBezTo>
                  <a:pt x="2653" y="889161"/>
                  <a:pt x="3478" y="812190"/>
                  <a:pt x="0" y="574664"/>
                </a:cubicBezTo>
                <a:cubicBezTo>
                  <a:pt x="-3478" y="337138"/>
                  <a:pt x="7062" y="220541"/>
                  <a:pt x="0" y="114573"/>
                </a:cubicBezTo>
                <a:cubicBezTo>
                  <a:pt x="55300" y="70292"/>
                  <a:pt x="84728" y="32102"/>
                  <a:pt x="114573" y="0"/>
                </a:cubicBezTo>
                <a:close/>
              </a:path>
              <a:path w="1639491" h="1163292" stroke="0" extrusionOk="0">
                <a:moveTo>
                  <a:pt x="114573" y="0"/>
                </a:moveTo>
                <a:cubicBezTo>
                  <a:pt x="296468" y="-530"/>
                  <a:pt x="426978" y="1328"/>
                  <a:pt x="570585" y="0"/>
                </a:cubicBezTo>
                <a:cubicBezTo>
                  <a:pt x="714192" y="-1328"/>
                  <a:pt x="793562" y="13867"/>
                  <a:pt x="998389" y="0"/>
                </a:cubicBezTo>
                <a:cubicBezTo>
                  <a:pt x="1203216" y="-13867"/>
                  <a:pt x="1347560" y="-19592"/>
                  <a:pt x="1524918" y="0"/>
                </a:cubicBezTo>
                <a:cubicBezTo>
                  <a:pt x="1565690" y="46272"/>
                  <a:pt x="1607513" y="72353"/>
                  <a:pt x="1639491" y="114573"/>
                </a:cubicBezTo>
                <a:cubicBezTo>
                  <a:pt x="1633760" y="259104"/>
                  <a:pt x="1654895" y="428763"/>
                  <a:pt x="1639491" y="565275"/>
                </a:cubicBezTo>
                <a:cubicBezTo>
                  <a:pt x="1624087" y="701787"/>
                  <a:pt x="1618921" y="922752"/>
                  <a:pt x="1639491" y="1053535"/>
                </a:cubicBezTo>
                <a:cubicBezTo>
                  <a:pt x="1603102" y="1095937"/>
                  <a:pt x="1568663" y="1133714"/>
                  <a:pt x="1529734" y="1163292"/>
                </a:cubicBezTo>
                <a:cubicBezTo>
                  <a:pt x="1329586" y="1156339"/>
                  <a:pt x="1165068" y="1180697"/>
                  <a:pt x="1056408" y="1163292"/>
                </a:cubicBezTo>
                <a:cubicBezTo>
                  <a:pt x="947748" y="1145887"/>
                  <a:pt x="808649" y="1152512"/>
                  <a:pt x="583083" y="1163292"/>
                </a:cubicBezTo>
                <a:cubicBezTo>
                  <a:pt x="357517" y="1174072"/>
                  <a:pt x="213118" y="1159581"/>
                  <a:pt x="109757" y="1163292"/>
                </a:cubicBezTo>
                <a:cubicBezTo>
                  <a:pt x="64849" y="1114078"/>
                  <a:pt x="21893" y="1082048"/>
                  <a:pt x="0" y="1053535"/>
                </a:cubicBezTo>
                <a:cubicBezTo>
                  <a:pt x="-216" y="845364"/>
                  <a:pt x="-16322" y="797382"/>
                  <a:pt x="0" y="565275"/>
                </a:cubicBezTo>
                <a:cubicBezTo>
                  <a:pt x="16322" y="333168"/>
                  <a:pt x="-18166" y="339605"/>
                  <a:pt x="0" y="114573"/>
                </a:cubicBezTo>
                <a:cubicBezTo>
                  <a:pt x="43125" y="80497"/>
                  <a:pt x="78608" y="34289"/>
                  <a:pt x="114573" y="0"/>
                </a:cubicBezTo>
                <a:close/>
              </a:path>
            </a:pathLst>
          </a:custGeom>
          <a:solidFill>
            <a:schemeClr val="accent3"/>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pPr>
            <a:r>
              <a:rPr lang="en-GB" sz="1600" b="0" dirty="0">
                <a:solidFill>
                  <a:schemeClr val="bg1"/>
                </a:solidFill>
              </a:rPr>
              <a:t>Human and physical geography of  Italy</a:t>
            </a:r>
          </a:p>
        </p:txBody>
      </p:sp>
      <p:sp>
        <p:nvSpPr>
          <p:cNvPr id="58" name="Rectangle: Top Corners Snipped 57">
            <a:extLst>
              <a:ext uri="{FF2B5EF4-FFF2-40B4-BE49-F238E27FC236}">
                <a16:creationId xmlns:a16="http://schemas.microsoft.com/office/drawing/2014/main" id="{A5EDA9E7-BE7D-4520-93B5-2B77C4AAE78C}"/>
              </a:ext>
            </a:extLst>
          </p:cNvPr>
          <p:cNvSpPr/>
          <p:nvPr/>
        </p:nvSpPr>
        <p:spPr>
          <a:xfrm>
            <a:off x="2582303" y="3257973"/>
            <a:ext cx="1639491" cy="1163292"/>
          </a:xfrm>
          <a:custGeom>
            <a:avLst/>
            <a:gdLst>
              <a:gd name="connsiteX0" fmla="*/ 114573 w 1639491"/>
              <a:gd name="connsiteY0" fmla="*/ 0 h 1163292"/>
              <a:gd name="connsiteX1" fmla="*/ 598791 w 1639491"/>
              <a:gd name="connsiteY1" fmla="*/ 0 h 1163292"/>
              <a:gd name="connsiteX2" fmla="*/ 1040700 w 1639491"/>
              <a:gd name="connsiteY2" fmla="*/ 0 h 1163292"/>
              <a:gd name="connsiteX3" fmla="*/ 1524918 w 1639491"/>
              <a:gd name="connsiteY3" fmla="*/ 0 h 1163292"/>
              <a:gd name="connsiteX4" fmla="*/ 1639491 w 1639491"/>
              <a:gd name="connsiteY4" fmla="*/ 114573 h 1163292"/>
              <a:gd name="connsiteX5" fmla="*/ 1639491 w 1639491"/>
              <a:gd name="connsiteY5" fmla="*/ 584054 h 1163292"/>
              <a:gd name="connsiteX6" fmla="*/ 1639491 w 1639491"/>
              <a:gd name="connsiteY6" fmla="*/ 1053535 h 1163292"/>
              <a:gd name="connsiteX7" fmla="*/ 1529734 w 1639491"/>
              <a:gd name="connsiteY7" fmla="*/ 1163292 h 1163292"/>
              <a:gd name="connsiteX8" fmla="*/ 1084808 w 1639491"/>
              <a:gd name="connsiteY8" fmla="*/ 1163292 h 1163292"/>
              <a:gd name="connsiteX9" fmla="*/ 583083 w 1639491"/>
              <a:gd name="connsiteY9" fmla="*/ 1163292 h 1163292"/>
              <a:gd name="connsiteX10" fmla="*/ 109757 w 1639491"/>
              <a:gd name="connsiteY10" fmla="*/ 1163292 h 1163292"/>
              <a:gd name="connsiteX11" fmla="*/ 0 w 1639491"/>
              <a:gd name="connsiteY11" fmla="*/ 1053535 h 1163292"/>
              <a:gd name="connsiteX12" fmla="*/ 0 w 1639491"/>
              <a:gd name="connsiteY12" fmla="*/ 574664 h 1163292"/>
              <a:gd name="connsiteX13" fmla="*/ 0 w 1639491"/>
              <a:gd name="connsiteY13" fmla="*/ 114573 h 1163292"/>
              <a:gd name="connsiteX14" fmla="*/ 114573 w 1639491"/>
              <a:gd name="connsiteY14" fmla="*/ 0 h 1163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639491" h="1163292" fill="none" extrusionOk="0">
                <a:moveTo>
                  <a:pt x="114573" y="0"/>
                </a:moveTo>
                <a:cubicBezTo>
                  <a:pt x="249991" y="-690"/>
                  <a:pt x="375303" y="-14969"/>
                  <a:pt x="598791" y="0"/>
                </a:cubicBezTo>
                <a:cubicBezTo>
                  <a:pt x="822279" y="14969"/>
                  <a:pt x="827822" y="8907"/>
                  <a:pt x="1040700" y="0"/>
                </a:cubicBezTo>
                <a:cubicBezTo>
                  <a:pt x="1253578" y="-8907"/>
                  <a:pt x="1359589" y="2654"/>
                  <a:pt x="1524918" y="0"/>
                </a:cubicBezTo>
                <a:cubicBezTo>
                  <a:pt x="1558699" y="31576"/>
                  <a:pt x="1593956" y="68644"/>
                  <a:pt x="1639491" y="114573"/>
                </a:cubicBezTo>
                <a:cubicBezTo>
                  <a:pt x="1617323" y="214133"/>
                  <a:pt x="1644241" y="450752"/>
                  <a:pt x="1639491" y="584054"/>
                </a:cubicBezTo>
                <a:cubicBezTo>
                  <a:pt x="1634741" y="717356"/>
                  <a:pt x="1646465" y="914609"/>
                  <a:pt x="1639491" y="1053535"/>
                </a:cubicBezTo>
                <a:cubicBezTo>
                  <a:pt x="1615845" y="1085001"/>
                  <a:pt x="1561162" y="1133392"/>
                  <a:pt x="1529734" y="1163292"/>
                </a:cubicBezTo>
                <a:cubicBezTo>
                  <a:pt x="1366850" y="1174690"/>
                  <a:pt x="1268805" y="1147659"/>
                  <a:pt x="1084808" y="1163292"/>
                </a:cubicBezTo>
                <a:cubicBezTo>
                  <a:pt x="900811" y="1178925"/>
                  <a:pt x="767923" y="1157312"/>
                  <a:pt x="583083" y="1163292"/>
                </a:cubicBezTo>
                <a:cubicBezTo>
                  <a:pt x="398244" y="1169272"/>
                  <a:pt x="258016" y="1152803"/>
                  <a:pt x="109757" y="1163292"/>
                </a:cubicBezTo>
                <a:cubicBezTo>
                  <a:pt x="57498" y="1113296"/>
                  <a:pt x="51083" y="1108154"/>
                  <a:pt x="0" y="1053535"/>
                </a:cubicBezTo>
                <a:cubicBezTo>
                  <a:pt x="2653" y="889161"/>
                  <a:pt x="3478" y="812190"/>
                  <a:pt x="0" y="574664"/>
                </a:cubicBezTo>
                <a:cubicBezTo>
                  <a:pt x="-3478" y="337138"/>
                  <a:pt x="7062" y="220541"/>
                  <a:pt x="0" y="114573"/>
                </a:cubicBezTo>
                <a:cubicBezTo>
                  <a:pt x="55300" y="70292"/>
                  <a:pt x="84728" y="32102"/>
                  <a:pt x="114573" y="0"/>
                </a:cubicBezTo>
                <a:close/>
              </a:path>
              <a:path w="1639491" h="1163292" stroke="0" extrusionOk="0">
                <a:moveTo>
                  <a:pt x="114573" y="0"/>
                </a:moveTo>
                <a:cubicBezTo>
                  <a:pt x="296468" y="-530"/>
                  <a:pt x="426978" y="1328"/>
                  <a:pt x="570585" y="0"/>
                </a:cubicBezTo>
                <a:cubicBezTo>
                  <a:pt x="714192" y="-1328"/>
                  <a:pt x="793562" y="13867"/>
                  <a:pt x="998389" y="0"/>
                </a:cubicBezTo>
                <a:cubicBezTo>
                  <a:pt x="1203216" y="-13867"/>
                  <a:pt x="1347560" y="-19592"/>
                  <a:pt x="1524918" y="0"/>
                </a:cubicBezTo>
                <a:cubicBezTo>
                  <a:pt x="1565690" y="46272"/>
                  <a:pt x="1607513" y="72353"/>
                  <a:pt x="1639491" y="114573"/>
                </a:cubicBezTo>
                <a:cubicBezTo>
                  <a:pt x="1633760" y="259104"/>
                  <a:pt x="1654895" y="428763"/>
                  <a:pt x="1639491" y="565275"/>
                </a:cubicBezTo>
                <a:cubicBezTo>
                  <a:pt x="1624087" y="701787"/>
                  <a:pt x="1618921" y="922752"/>
                  <a:pt x="1639491" y="1053535"/>
                </a:cubicBezTo>
                <a:cubicBezTo>
                  <a:pt x="1603102" y="1095937"/>
                  <a:pt x="1568663" y="1133714"/>
                  <a:pt x="1529734" y="1163292"/>
                </a:cubicBezTo>
                <a:cubicBezTo>
                  <a:pt x="1329586" y="1156339"/>
                  <a:pt x="1165068" y="1180697"/>
                  <a:pt x="1056408" y="1163292"/>
                </a:cubicBezTo>
                <a:cubicBezTo>
                  <a:pt x="947748" y="1145887"/>
                  <a:pt x="808649" y="1152512"/>
                  <a:pt x="583083" y="1163292"/>
                </a:cubicBezTo>
                <a:cubicBezTo>
                  <a:pt x="357517" y="1174072"/>
                  <a:pt x="213118" y="1159581"/>
                  <a:pt x="109757" y="1163292"/>
                </a:cubicBezTo>
                <a:cubicBezTo>
                  <a:pt x="64849" y="1114078"/>
                  <a:pt x="21893" y="1082048"/>
                  <a:pt x="0" y="1053535"/>
                </a:cubicBezTo>
                <a:cubicBezTo>
                  <a:pt x="-216" y="845364"/>
                  <a:pt x="-16322" y="797382"/>
                  <a:pt x="0" y="565275"/>
                </a:cubicBezTo>
                <a:cubicBezTo>
                  <a:pt x="16322" y="333168"/>
                  <a:pt x="-18166" y="339605"/>
                  <a:pt x="0" y="114573"/>
                </a:cubicBezTo>
                <a:cubicBezTo>
                  <a:pt x="43125" y="80497"/>
                  <a:pt x="78608" y="34289"/>
                  <a:pt x="114573" y="0"/>
                </a:cubicBezTo>
                <a:close/>
              </a:path>
            </a:pathLst>
          </a:custGeom>
          <a:solidFill>
            <a:schemeClr val="accent2"/>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pPr>
            <a:r>
              <a:rPr lang="en-GB" sz="1600" dirty="0">
                <a:solidFill>
                  <a:schemeClr val="tx1"/>
                </a:solidFill>
              </a:rPr>
              <a:t>Climate zones and biomes</a:t>
            </a:r>
          </a:p>
        </p:txBody>
      </p:sp>
      <p:sp>
        <p:nvSpPr>
          <p:cNvPr id="59" name="Rectangle: Top Corners Snipped 58">
            <a:extLst>
              <a:ext uri="{FF2B5EF4-FFF2-40B4-BE49-F238E27FC236}">
                <a16:creationId xmlns:a16="http://schemas.microsoft.com/office/drawing/2014/main" id="{71E4992A-A3ED-47AB-9C66-DD578B515A64}"/>
              </a:ext>
            </a:extLst>
          </p:cNvPr>
          <p:cNvSpPr/>
          <p:nvPr/>
        </p:nvSpPr>
        <p:spPr>
          <a:xfrm>
            <a:off x="5993737" y="3257973"/>
            <a:ext cx="1639491" cy="1163292"/>
          </a:xfrm>
          <a:custGeom>
            <a:avLst/>
            <a:gdLst>
              <a:gd name="connsiteX0" fmla="*/ 114573 w 1639491"/>
              <a:gd name="connsiteY0" fmla="*/ 0 h 1163292"/>
              <a:gd name="connsiteX1" fmla="*/ 598791 w 1639491"/>
              <a:gd name="connsiteY1" fmla="*/ 0 h 1163292"/>
              <a:gd name="connsiteX2" fmla="*/ 1040700 w 1639491"/>
              <a:gd name="connsiteY2" fmla="*/ 0 h 1163292"/>
              <a:gd name="connsiteX3" fmla="*/ 1524918 w 1639491"/>
              <a:gd name="connsiteY3" fmla="*/ 0 h 1163292"/>
              <a:gd name="connsiteX4" fmla="*/ 1639491 w 1639491"/>
              <a:gd name="connsiteY4" fmla="*/ 114573 h 1163292"/>
              <a:gd name="connsiteX5" fmla="*/ 1639491 w 1639491"/>
              <a:gd name="connsiteY5" fmla="*/ 584054 h 1163292"/>
              <a:gd name="connsiteX6" fmla="*/ 1639491 w 1639491"/>
              <a:gd name="connsiteY6" fmla="*/ 1053535 h 1163292"/>
              <a:gd name="connsiteX7" fmla="*/ 1529734 w 1639491"/>
              <a:gd name="connsiteY7" fmla="*/ 1163292 h 1163292"/>
              <a:gd name="connsiteX8" fmla="*/ 1084808 w 1639491"/>
              <a:gd name="connsiteY8" fmla="*/ 1163292 h 1163292"/>
              <a:gd name="connsiteX9" fmla="*/ 583083 w 1639491"/>
              <a:gd name="connsiteY9" fmla="*/ 1163292 h 1163292"/>
              <a:gd name="connsiteX10" fmla="*/ 109757 w 1639491"/>
              <a:gd name="connsiteY10" fmla="*/ 1163292 h 1163292"/>
              <a:gd name="connsiteX11" fmla="*/ 0 w 1639491"/>
              <a:gd name="connsiteY11" fmla="*/ 1053535 h 1163292"/>
              <a:gd name="connsiteX12" fmla="*/ 0 w 1639491"/>
              <a:gd name="connsiteY12" fmla="*/ 574664 h 1163292"/>
              <a:gd name="connsiteX13" fmla="*/ 0 w 1639491"/>
              <a:gd name="connsiteY13" fmla="*/ 114573 h 1163292"/>
              <a:gd name="connsiteX14" fmla="*/ 114573 w 1639491"/>
              <a:gd name="connsiteY14" fmla="*/ 0 h 1163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639491" h="1163292" fill="none" extrusionOk="0">
                <a:moveTo>
                  <a:pt x="114573" y="0"/>
                </a:moveTo>
                <a:cubicBezTo>
                  <a:pt x="249991" y="-690"/>
                  <a:pt x="375303" y="-14969"/>
                  <a:pt x="598791" y="0"/>
                </a:cubicBezTo>
                <a:cubicBezTo>
                  <a:pt x="822279" y="14969"/>
                  <a:pt x="827822" y="8907"/>
                  <a:pt x="1040700" y="0"/>
                </a:cubicBezTo>
                <a:cubicBezTo>
                  <a:pt x="1253578" y="-8907"/>
                  <a:pt x="1359589" y="2654"/>
                  <a:pt x="1524918" y="0"/>
                </a:cubicBezTo>
                <a:cubicBezTo>
                  <a:pt x="1558699" y="31576"/>
                  <a:pt x="1593956" y="68644"/>
                  <a:pt x="1639491" y="114573"/>
                </a:cubicBezTo>
                <a:cubicBezTo>
                  <a:pt x="1617323" y="214133"/>
                  <a:pt x="1644241" y="450752"/>
                  <a:pt x="1639491" y="584054"/>
                </a:cubicBezTo>
                <a:cubicBezTo>
                  <a:pt x="1634741" y="717356"/>
                  <a:pt x="1646465" y="914609"/>
                  <a:pt x="1639491" y="1053535"/>
                </a:cubicBezTo>
                <a:cubicBezTo>
                  <a:pt x="1615845" y="1085001"/>
                  <a:pt x="1561162" y="1133392"/>
                  <a:pt x="1529734" y="1163292"/>
                </a:cubicBezTo>
                <a:cubicBezTo>
                  <a:pt x="1366850" y="1174690"/>
                  <a:pt x="1268805" y="1147659"/>
                  <a:pt x="1084808" y="1163292"/>
                </a:cubicBezTo>
                <a:cubicBezTo>
                  <a:pt x="900811" y="1178925"/>
                  <a:pt x="767923" y="1157312"/>
                  <a:pt x="583083" y="1163292"/>
                </a:cubicBezTo>
                <a:cubicBezTo>
                  <a:pt x="398244" y="1169272"/>
                  <a:pt x="258016" y="1152803"/>
                  <a:pt x="109757" y="1163292"/>
                </a:cubicBezTo>
                <a:cubicBezTo>
                  <a:pt x="57498" y="1113296"/>
                  <a:pt x="51083" y="1108154"/>
                  <a:pt x="0" y="1053535"/>
                </a:cubicBezTo>
                <a:cubicBezTo>
                  <a:pt x="2653" y="889161"/>
                  <a:pt x="3478" y="812190"/>
                  <a:pt x="0" y="574664"/>
                </a:cubicBezTo>
                <a:cubicBezTo>
                  <a:pt x="-3478" y="337138"/>
                  <a:pt x="7062" y="220541"/>
                  <a:pt x="0" y="114573"/>
                </a:cubicBezTo>
                <a:cubicBezTo>
                  <a:pt x="55300" y="70292"/>
                  <a:pt x="84728" y="32102"/>
                  <a:pt x="114573" y="0"/>
                </a:cubicBezTo>
                <a:close/>
              </a:path>
              <a:path w="1639491" h="1163292" stroke="0" extrusionOk="0">
                <a:moveTo>
                  <a:pt x="114573" y="0"/>
                </a:moveTo>
                <a:cubicBezTo>
                  <a:pt x="296468" y="-530"/>
                  <a:pt x="426978" y="1328"/>
                  <a:pt x="570585" y="0"/>
                </a:cubicBezTo>
                <a:cubicBezTo>
                  <a:pt x="714192" y="-1328"/>
                  <a:pt x="793562" y="13867"/>
                  <a:pt x="998389" y="0"/>
                </a:cubicBezTo>
                <a:cubicBezTo>
                  <a:pt x="1203216" y="-13867"/>
                  <a:pt x="1347560" y="-19592"/>
                  <a:pt x="1524918" y="0"/>
                </a:cubicBezTo>
                <a:cubicBezTo>
                  <a:pt x="1565690" y="46272"/>
                  <a:pt x="1607513" y="72353"/>
                  <a:pt x="1639491" y="114573"/>
                </a:cubicBezTo>
                <a:cubicBezTo>
                  <a:pt x="1633760" y="259104"/>
                  <a:pt x="1654895" y="428763"/>
                  <a:pt x="1639491" y="565275"/>
                </a:cubicBezTo>
                <a:cubicBezTo>
                  <a:pt x="1624087" y="701787"/>
                  <a:pt x="1618921" y="922752"/>
                  <a:pt x="1639491" y="1053535"/>
                </a:cubicBezTo>
                <a:cubicBezTo>
                  <a:pt x="1603102" y="1095937"/>
                  <a:pt x="1568663" y="1133714"/>
                  <a:pt x="1529734" y="1163292"/>
                </a:cubicBezTo>
                <a:cubicBezTo>
                  <a:pt x="1329586" y="1156339"/>
                  <a:pt x="1165068" y="1180697"/>
                  <a:pt x="1056408" y="1163292"/>
                </a:cubicBezTo>
                <a:cubicBezTo>
                  <a:pt x="947748" y="1145887"/>
                  <a:pt x="808649" y="1152512"/>
                  <a:pt x="583083" y="1163292"/>
                </a:cubicBezTo>
                <a:cubicBezTo>
                  <a:pt x="357517" y="1174072"/>
                  <a:pt x="213118" y="1159581"/>
                  <a:pt x="109757" y="1163292"/>
                </a:cubicBezTo>
                <a:cubicBezTo>
                  <a:pt x="64849" y="1114078"/>
                  <a:pt x="21893" y="1082048"/>
                  <a:pt x="0" y="1053535"/>
                </a:cubicBezTo>
                <a:cubicBezTo>
                  <a:pt x="-216" y="845364"/>
                  <a:pt x="-16322" y="797382"/>
                  <a:pt x="0" y="565275"/>
                </a:cubicBezTo>
                <a:cubicBezTo>
                  <a:pt x="16322" y="333168"/>
                  <a:pt x="-18166" y="339605"/>
                  <a:pt x="0" y="114573"/>
                </a:cubicBezTo>
                <a:cubicBezTo>
                  <a:pt x="43125" y="80497"/>
                  <a:pt x="78608" y="34289"/>
                  <a:pt x="114573" y="0"/>
                </a:cubicBezTo>
                <a:close/>
              </a:path>
            </a:pathLst>
          </a:custGeom>
          <a:solidFill>
            <a:schemeClr val="accent3"/>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pPr>
            <a:endParaRPr lang="en-GB" sz="1600" dirty="0">
              <a:solidFill>
                <a:schemeClr val="tx1"/>
              </a:solidFill>
            </a:endParaRPr>
          </a:p>
          <a:p>
            <a:pPr algn="ctr">
              <a:lnSpc>
                <a:spcPct val="107000"/>
              </a:lnSpc>
            </a:pPr>
            <a:endParaRPr lang="en-GB" sz="1600" b="0" dirty="0">
              <a:solidFill>
                <a:schemeClr val="bg1"/>
              </a:solidFill>
            </a:endParaRPr>
          </a:p>
          <a:p>
            <a:pPr algn="ctr">
              <a:lnSpc>
                <a:spcPct val="107000"/>
              </a:lnSpc>
            </a:pPr>
            <a:r>
              <a:rPr lang="en-GB" sz="1600" b="0" dirty="0">
                <a:solidFill>
                  <a:schemeClr val="bg1"/>
                </a:solidFill>
              </a:rPr>
              <a:t>Asia</a:t>
            </a:r>
          </a:p>
          <a:p>
            <a:pPr algn="ctr">
              <a:lnSpc>
                <a:spcPct val="107000"/>
              </a:lnSpc>
            </a:pPr>
            <a:r>
              <a:rPr lang="en-GB" sz="1600" b="0" dirty="0">
                <a:solidFill>
                  <a:schemeClr val="bg1"/>
                </a:solidFill>
              </a:rPr>
              <a:t>(volcanoes &amp; earthquakes)</a:t>
            </a:r>
            <a:endParaRPr lang="en-GB" sz="1600" b="0" dirty="0">
              <a:solidFill>
                <a:schemeClr val="tx1"/>
              </a:solidFill>
            </a:endParaRPr>
          </a:p>
          <a:p>
            <a:pPr algn="ctr">
              <a:lnSpc>
                <a:spcPct val="107000"/>
              </a:lnSpc>
            </a:pPr>
            <a:endParaRPr lang="en-GB" sz="1600" dirty="0">
              <a:solidFill>
                <a:schemeClr val="tx1"/>
              </a:solidFill>
            </a:endParaRPr>
          </a:p>
          <a:p>
            <a:pPr algn="ctr">
              <a:lnSpc>
                <a:spcPct val="107000"/>
              </a:lnSpc>
            </a:pPr>
            <a:endParaRPr lang="en-GB" sz="1600" b="0" dirty="0">
              <a:solidFill>
                <a:schemeClr val="tx1"/>
              </a:solidFill>
            </a:endParaRPr>
          </a:p>
        </p:txBody>
      </p:sp>
      <p:sp>
        <p:nvSpPr>
          <p:cNvPr id="60" name="Rectangle: Top Corners Snipped 59">
            <a:extLst>
              <a:ext uri="{FF2B5EF4-FFF2-40B4-BE49-F238E27FC236}">
                <a16:creationId xmlns:a16="http://schemas.microsoft.com/office/drawing/2014/main" id="{73ACF404-9531-486C-806F-21951FEBF4B4}"/>
              </a:ext>
            </a:extLst>
          </p:cNvPr>
          <p:cNvSpPr/>
          <p:nvPr/>
        </p:nvSpPr>
        <p:spPr>
          <a:xfrm>
            <a:off x="9405169" y="3257973"/>
            <a:ext cx="1639491" cy="1163292"/>
          </a:xfrm>
          <a:custGeom>
            <a:avLst/>
            <a:gdLst>
              <a:gd name="connsiteX0" fmla="*/ 114573 w 1639491"/>
              <a:gd name="connsiteY0" fmla="*/ 0 h 1163292"/>
              <a:gd name="connsiteX1" fmla="*/ 598791 w 1639491"/>
              <a:gd name="connsiteY1" fmla="*/ 0 h 1163292"/>
              <a:gd name="connsiteX2" fmla="*/ 1040700 w 1639491"/>
              <a:gd name="connsiteY2" fmla="*/ 0 h 1163292"/>
              <a:gd name="connsiteX3" fmla="*/ 1524918 w 1639491"/>
              <a:gd name="connsiteY3" fmla="*/ 0 h 1163292"/>
              <a:gd name="connsiteX4" fmla="*/ 1639491 w 1639491"/>
              <a:gd name="connsiteY4" fmla="*/ 114573 h 1163292"/>
              <a:gd name="connsiteX5" fmla="*/ 1639491 w 1639491"/>
              <a:gd name="connsiteY5" fmla="*/ 584054 h 1163292"/>
              <a:gd name="connsiteX6" fmla="*/ 1639491 w 1639491"/>
              <a:gd name="connsiteY6" fmla="*/ 1053535 h 1163292"/>
              <a:gd name="connsiteX7" fmla="*/ 1529734 w 1639491"/>
              <a:gd name="connsiteY7" fmla="*/ 1163292 h 1163292"/>
              <a:gd name="connsiteX8" fmla="*/ 1084808 w 1639491"/>
              <a:gd name="connsiteY8" fmla="*/ 1163292 h 1163292"/>
              <a:gd name="connsiteX9" fmla="*/ 583083 w 1639491"/>
              <a:gd name="connsiteY9" fmla="*/ 1163292 h 1163292"/>
              <a:gd name="connsiteX10" fmla="*/ 109757 w 1639491"/>
              <a:gd name="connsiteY10" fmla="*/ 1163292 h 1163292"/>
              <a:gd name="connsiteX11" fmla="*/ 0 w 1639491"/>
              <a:gd name="connsiteY11" fmla="*/ 1053535 h 1163292"/>
              <a:gd name="connsiteX12" fmla="*/ 0 w 1639491"/>
              <a:gd name="connsiteY12" fmla="*/ 574664 h 1163292"/>
              <a:gd name="connsiteX13" fmla="*/ 0 w 1639491"/>
              <a:gd name="connsiteY13" fmla="*/ 114573 h 1163292"/>
              <a:gd name="connsiteX14" fmla="*/ 114573 w 1639491"/>
              <a:gd name="connsiteY14" fmla="*/ 0 h 1163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639491" h="1163292" fill="none" extrusionOk="0">
                <a:moveTo>
                  <a:pt x="114573" y="0"/>
                </a:moveTo>
                <a:cubicBezTo>
                  <a:pt x="249991" y="-690"/>
                  <a:pt x="375303" y="-14969"/>
                  <a:pt x="598791" y="0"/>
                </a:cubicBezTo>
                <a:cubicBezTo>
                  <a:pt x="822279" y="14969"/>
                  <a:pt x="827822" y="8907"/>
                  <a:pt x="1040700" y="0"/>
                </a:cubicBezTo>
                <a:cubicBezTo>
                  <a:pt x="1253578" y="-8907"/>
                  <a:pt x="1359589" y="2654"/>
                  <a:pt x="1524918" y="0"/>
                </a:cubicBezTo>
                <a:cubicBezTo>
                  <a:pt x="1558699" y="31576"/>
                  <a:pt x="1593956" y="68644"/>
                  <a:pt x="1639491" y="114573"/>
                </a:cubicBezTo>
                <a:cubicBezTo>
                  <a:pt x="1617323" y="214133"/>
                  <a:pt x="1644241" y="450752"/>
                  <a:pt x="1639491" y="584054"/>
                </a:cubicBezTo>
                <a:cubicBezTo>
                  <a:pt x="1634741" y="717356"/>
                  <a:pt x="1646465" y="914609"/>
                  <a:pt x="1639491" y="1053535"/>
                </a:cubicBezTo>
                <a:cubicBezTo>
                  <a:pt x="1615845" y="1085001"/>
                  <a:pt x="1561162" y="1133392"/>
                  <a:pt x="1529734" y="1163292"/>
                </a:cubicBezTo>
                <a:cubicBezTo>
                  <a:pt x="1366850" y="1174690"/>
                  <a:pt x="1268805" y="1147659"/>
                  <a:pt x="1084808" y="1163292"/>
                </a:cubicBezTo>
                <a:cubicBezTo>
                  <a:pt x="900811" y="1178925"/>
                  <a:pt x="767923" y="1157312"/>
                  <a:pt x="583083" y="1163292"/>
                </a:cubicBezTo>
                <a:cubicBezTo>
                  <a:pt x="398244" y="1169272"/>
                  <a:pt x="258016" y="1152803"/>
                  <a:pt x="109757" y="1163292"/>
                </a:cubicBezTo>
                <a:cubicBezTo>
                  <a:pt x="57498" y="1113296"/>
                  <a:pt x="51083" y="1108154"/>
                  <a:pt x="0" y="1053535"/>
                </a:cubicBezTo>
                <a:cubicBezTo>
                  <a:pt x="2653" y="889161"/>
                  <a:pt x="3478" y="812190"/>
                  <a:pt x="0" y="574664"/>
                </a:cubicBezTo>
                <a:cubicBezTo>
                  <a:pt x="-3478" y="337138"/>
                  <a:pt x="7062" y="220541"/>
                  <a:pt x="0" y="114573"/>
                </a:cubicBezTo>
                <a:cubicBezTo>
                  <a:pt x="55300" y="70292"/>
                  <a:pt x="84728" y="32102"/>
                  <a:pt x="114573" y="0"/>
                </a:cubicBezTo>
                <a:close/>
              </a:path>
              <a:path w="1639491" h="1163292" stroke="0" extrusionOk="0">
                <a:moveTo>
                  <a:pt x="114573" y="0"/>
                </a:moveTo>
                <a:cubicBezTo>
                  <a:pt x="296468" y="-530"/>
                  <a:pt x="426978" y="1328"/>
                  <a:pt x="570585" y="0"/>
                </a:cubicBezTo>
                <a:cubicBezTo>
                  <a:pt x="714192" y="-1328"/>
                  <a:pt x="793562" y="13867"/>
                  <a:pt x="998389" y="0"/>
                </a:cubicBezTo>
                <a:cubicBezTo>
                  <a:pt x="1203216" y="-13867"/>
                  <a:pt x="1347560" y="-19592"/>
                  <a:pt x="1524918" y="0"/>
                </a:cubicBezTo>
                <a:cubicBezTo>
                  <a:pt x="1565690" y="46272"/>
                  <a:pt x="1607513" y="72353"/>
                  <a:pt x="1639491" y="114573"/>
                </a:cubicBezTo>
                <a:cubicBezTo>
                  <a:pt x="1633760" y="259104"/>
                  <a:pt x="1654895" y="428763"/>
                  <a:pt x="1639491" y="565275"/>
                </a:cubicBezTo>
                <a:cubicBezTo>
                  <a:pt x="1624087" y="701787"/>
                  <a:pt x="1618921" y="922752"/>
                  <a:pt x="1639491" y="1053535"/>
                </a:cubicBezTo>
                <a:cubicBezTo>
                  <a:pt x="1603102" y="1095937"/>
                  <a:pt x="1568663" y="1133714"/>
                  <a:pt x="1529734" y="1163292"/>
                </a:cubicBezTo>
                <a:cubicBezTo>
                  <a:pt x="1329586" y="1156339"/>
                  <a:pt x="1165068" y="1180697"/>
                  <a:pt x="1056408" y="1163292"/>
                </a:cubicBezTo>
                <a:cubicBezTo>
                  <a:pt x="947748" y="1145887"/>
                  <a:pt x="808649" y="1152512"/>
                  <a:pt x="583083" y="1163292"/>
                </a:cubicBezTo>
                <a:cubicBezTo>
                  <a:pt x="357517" y="1174072"/>
                  <a:pt x="213118" y="1159581"/>
                  <a:pt x="109757" y="1163292"/>
                </a:cubicBezTo>
                <a:cubicBezTo>
                  <a:pt x="64849" y="1114078"/>
                  <a:pt x="21893" y="1082048"/>
                  <a:pt x="0" y="1053535"/>
                </a:cubicBezTo>
                <a:cubicBezTo>
                  <a:pt x="-216" y="845364"/>
                  <a:pt x="-16322" y="797382"/>
                  <a:pt x="0" y="565275"/>
                </a:cubicBezTo>
                <a:cubicBezTo>
                  <a:pt x="16322" y="333168"/>
                  <a:pt x="-18166" y="339605"/>
                  <a:pt x="0" y="114573"/>
                </a:cubicBezTo>
                <a:cubicBezTo>
                  <a:pt x="43125" y="80497"/>
                  <a:pt x="78608" y="34289"/>
                  <a:pt x="114573" y="0"/>
                </a:cubicBezTo>
                <a:close/>
              </a:path>
            </a:pathLst>
          </a:custGeom>
          <a:solidFill>
            <a:schemeClr val="accent3"/>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pPr>
            <a:endParaRPr lang="en-GB" sz="1600" dirty="0">
              <a:solidFill>
                <a:schemeClr val="tx1"/>
              </a:solidFill>
            </a:endParaRPr>
          </a:p>
          <a:p>
            <a:pPr algn="ctr"/>
            <a:r>
              <a:rPr lang="en-GB" sz="1600" dirty="0">
                <a:solidFill>
                  <a:srgbClr val="FFFFFF"/>
                </a:solidFill>
              </a:rPr>
              <a:t>Investigating our local area</a:t>
            </a:r>
          </a:p>
          <a:p>
            <a:pPr algn="ctr">
              <a:lnSpc>
                <a:spcPct val="107000"/>
              </a:lnSpc>
            </a:pPr>
            <a:endParaRPr lang="en-GB" sz="1600" b="0" dirty="0">
              <a:solidFill>
                <a:schemeClr val="tx1"/>
              </a:solidFill>
            </a:endParaRPr>
          </a:p>
        </p:txBody>
      </p:sp>
      <p:sp>
        <p:nvSpPr>
          <p:cNvPr id="61" name="Rectangle: Top Corners Snipped 60">
            <a:extLst>
              <a:ext uri="{FF2B5EF4-FFF2-40B4-BE49-F238E27FC236}">
                <a16:creationId xmlns:a16="http://schemas.microsoft.com/office/drawing/2014/main" id="{E9F6427F-0BC6-4963-A327-5A88D8371AAA}"/>
              </a:ext>
            </a:extLst>
          </p:cNvPr>
          <p:cNvSpPr/>
          <p:nvPr/>
        </p:nvSpPr>
        <p:spPr>
          <a:xfrm>
            <a:off x="4288020" y="3257973"/>
            <a:ext cx="1639491" cy="1163292"/>
          </a:xfrm>
          <a:custGeom>
            <a:avLst/>
            <a:gdLst>
              <a:gd name="connsiteX0" fmla="*/ 114573 w 1639491"/>
              <a:gd name="connsiteY0" fmla="*/ 0 h 1163292"/>
              <a:gd name="connsiteX1" fmla="*/ 598791 w 1639491"/>
              <a:gd name="connsiteY1" fmla="*/ 0 h 1163292"/>
              <a:gd name="connsiteX2" fmla="*/ 1040700 w 1639491"/>
              <a:gd name="connsiteY2" fmla="*/ 0 h 1163292"/>
              <a:gd name="connsiteX3" fmla="*/ 1524918 w 1639491"/>
              <a:gd name="connsiteY3" fmla="*/ 0 h 1163292"/>
              <a:gd name="connsiteX4" fmla="*/ 1639491 w 1639491"/>
              <a:gd name="connsiteY4" fmla="*/ 114573 h 1163292"/>
              <a:gd name="connsiteX5" fmla="*/ 1639491 w 1639491"/>
              <a:gd name="connsiteY5" fmla="*/ 584054 h 1163292"/>
              <a:gd name="connsiteX6" fmla="*/ 1639491 w 1639491"/>
              <a:gd name="connsiteY6" fmla="*/ 1053535 h 1163292"/>
              <a:gd name="connsiteX7" fmla="*/ 1529734 w 1639491"/>
              <a:gd name="connsiteY7" fmla="*/ 1163292 h 1163292"/>
              <a:gd name="connsiteX8" fmla="*/ 1084808 w 1639491"/>
              <a:gd name="connsiteY8" fmla="*/ 1163292 h 1163292"/>
              <a:gd name="connsiteX9" fmla="*/ 583083 w 1639491"/>
              <a:gd name="connsiteY9" fmla="*/ 1163292 h 1163292"/>
              <a:gd name="connsiteX10" fmla="*/ 109757 w 1639491"/>
              <a:gd name="connsiteY10" fmla="*/ 1163292 h 1163292"/>
              <a:gd name="connsiteX11" fmla="*/ 0 w 1639491"/>
              <a:gd name="connsiteY11" fmla="*/ 1053535 h 1163292"/>
              <a:gd name="connsiteX12" fmla="*/ 0 w 1639491"/>
              <a:gd name="connsiteY12" fmla="*/ 574664 h 1163292"/>
              <a:gd name="connsiteX13" fmla="*/ 0 w 1639491"/>
              <a:gd name="connsiteY13" fmla="*/ 114573 h 1163292"/>
              <a:gd name="connsiteX14" fmla="*/ 114573 w 1639491"/>
              <a:gd name="connsiteY14" fmla="*/ 0 h 1163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639491" h="1163292" fill="none" extrusionOk="0">
                <a:moveTo>
                  <a:pt x="114573" y="0"/>
                </a:moveTo>
                <a:cubicBezTo>
                  <a:pt x="249991" y="-690"/>
                  <a:pt x="375303" y="-14969"/>
                  <a:pt x="598791" y="0"/>
                </a:cubicBezTo>
                <a:cubicBezTo>
                  <a:pt x="822279" y="14969"/>
                  <a:pt x="827822" y="8907"/>
                  <a:pt x="1040700" y="0"/>
                </a:cubicBezTo>
                <a:cubicBezTo>
                  <a:pt x="1253578" y="-8907"/>
                  <a:pt x="1359589" y="2654"/>
                  <a:pt x="1524918" y="0"/>
                </a:cubicBezTo>
                <a:cubicBezTo>
                  <a:pt x="1558699" y="31576"/>
                  <a:pt x="1593956" y="68644"/>
                  <a:pt x="1639491" y="114573"/>
                </a:cubicBezTo>
                <a:cubicBezTo>
                  <a:pt x="1617323" y="214133"/>
                  <a:pt x="1644241" y="450752"/>
                  <a:pt x="1639491" y="584054"/>
                </a:cubicBezTo>
                <a:cubicBezTo>
                  <a:pt x="1634741" y="717356"/>
                  <a:pt x="1646465" y="914609"/>
                  <a:pt x="1639491" y="1053535"/>
                </a:cubicBezTo>
                <a:cubicBezTo>
                  <a:pt x="1615845" y="1085001"/>
                  <a:pt x="1561162" y="1133392"/>
                  <a:pt x="1529734" y="1163292"/>
                </a:cubicBezTo>
                <a:cubicBezTo>
                  <a:pt x="1366850" y="1174690"/>
                  <a:pt x="1268805" y="1147659"/>
                  <a:pt x="1084808" y="1163292"/>
                </a:cubicBezTo>
                <a:cubicBezTo>
                  <a:pt x="900811" y="1178925"/>
                  <a:pt x="767923" y="1157312"/>
                  <a:pt x="583083" y="1163292"/>
                </a:cubicBezTo>
                <a:cubicBezTo>
                  <a:pt x="398244" y="1169272"/>
                  <a:pt x="258016" y="1152803"/>
                  <a:pt x="109757" y="1163292"/>
                </a:cubicBezTo>
                <a:cubicBezTo>
                  <a:pt x="57498" y="1113296"/>
                  <a:pt x="51083" y="1108154"/>
                  <a:pt x="0" y="1053535"/>
                </a:cubicBezTo>
                <a:cubicBezTo>
                  <a:pt x="2653" y="889161"/>
                  <a:pt x="3478" y="812190"/>
                  <a:pt x="0" y="574664"/>
                </a:cubicBezTo>
                <a:cubicBezTo>
                  <a:pt x="-3478" y="337138"/>
                  <a:pt x="7062" y="220541"/>
                  <a:pt x="0" y="114573"/>
                </a:cubicBezTo>
                <a:cubicBezTo>
                  <a:pt x="55300" y="70292"/>
                  <a:pt x="84728" y="32102"/>
                  <a:pt x="114573" y="0"/>
                </a:cubicBezTo>
                <a:close/>
              </a:path>
              <a:path w="1639491" h="1163292" stroke="0" extrusionOk="0">
                <a:moveTo>
                  <a:pt x="114573" y="0"/>
                </a:moveTo>
                <a:cubicBezTo>
                  <a:pt x="296468" y="-530"/>
                  <a:pt x="426978" y="1328"/>
                  <a:pt x="570585" y="0"/>
                </a:cubicBezTo>
                <a:cubicBezTo>
                  <a:pt x="714192" y="-1328"/>
                  <a:pt x="793562" y="13867"/>
                  <a:pt x="998389" y="0"/>
                </a:cubicBezTo>
                <a:cubicBezTo>
                  <a:pt x="1203216" y="-13867"/>
                  <a:pt x="1347560" y="-19592"/>
                  <a:pt x="1524918" y="0"/>
                </a:cubicBezTo>
                <a:cubicBezTo>
                  <a:pt x="1565690" y="46272"/>
                  <a:pt x="1607513" y="72353"/>
                  <a:pt x="1639491" y="114573"/>
                </a:cubicBezTo>
                <a:cubicBezTo>
                  <a:pt x="1633760" y="259104"/>
                  <a:pt x="1654895" y="428763"/>
                  <a:pt x="1639491" y="565275"/>
                </a:cubicBezTo>
                <a:cubicBezTo>
                  <a:pt x="1624087" y="701787"/>
                  <a:pt x="1618921" y="922752"/>
                  <a:pt x="1639491" y="1053535"/>
                </a:cubicBezTo>
                <a:cubicBezTo>
                  <a:pt x="1603102" y="1095937"/>
                  <a:pt x="1568663" y="1133714"/>
                  <a:pt x="1529734" y="1163292"/>
                </a:cubicBezTo>
                <a:cubicBezTo>
                  <a:pt x="1329586" y="1156339"/>
                  <a:pt x="1165068" y="1180697"/>
                  <a:pt x="1056408" y="1163292"/>
                </a:cubicBezTo>
                <a:cubicBezTo>
                  <a:pt x="947748" y="1145887"/>
                  <a:pt x="808649" y="1152512"/>
                  <a:pt x="583083" y="1163292"/>
                </a:cubicBezTo>
                <a:cubicBezTo>
                  <a:pt x="357517" y="1174072"/>
                  <a:pt x="213118" y="1159581"/>
                  <a:pt x="109757" y="1163292"/>
                </a:cubicBezTo>
                <a:cubicBezTo>
                  <a:pt x="64849" y="1114078"/>
                  <a:pt x="21893" y="1082048"/>
                  <a:pt x="0" y="1053535"/>
                </a:cubicBezTo>
                <a:cubicBezTo>
                  <a:pt x="-216" y="845364"/>
                  <a:pt x="-16322" y="797382"/>
                  <a:pt x="0" y="565275"/>
                </a:cubicBezTo>
                <a:cubicBezTo>
                  <a:pt x="16322" y="333168"/>
                  <a:pt x="-18166" y="339605"/>
                  <a:pt x="0" y="114573"/>
                </a:cubicBezTo>
                <a:cubicBezTo>
                  <a:pt x="43125" y="80497"/>
                  <a:pt x="78608" y="34289"/>
                  <a:pt x="114573" y="0"/>
                </a:cubicBezTo>
                <a:close/>
              </a:path>
            </a:pathLst>
          </a:custGeom>
          <a:solidFill>
            <a:schemeClr val="accent3"/>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pPr>
            <a:r>
              <a:rPr lang="en-GB" sz="1600" dirty="0">
                <a:solidFill>
                  <a:schemeClr val="bg1"/>
                </a:solidFill>
              </a:rPr>
              <a:t>Europe</a:t>
            </a:r>
          </a:p>
          <a:p>
            <a:pPr algn="ctr">
              <a:lnSpc>
                <a:spcPct val="107000"/>
              </a:lnSpc>
            </a:pPr>
            <a:r>
              <a:rPr lang="en-GB" sz="1600" b="0" dirty="0">
                <a:solidFill>
                  <a:schemeClr val="bg1"/>
                </a:solidFill>
              </a:rPr>
              <a:t>(countries)</a:t>
            </a:r>
          </a:p>
        </p:txBody>
      </p:sp>
      <p:sp>
        <p:nvSpPr>
          <p:cNvPr id="62" name="Arrow: Curved Left 61">
            <a:extLst>
              <a:ext uri="{FF2B5EF4-FFF2-40B4-BE49-F238E27FC236}">
                <a16:creationId xmlns:a16="http://schemas.microsoft.com/office/drawing/2014/main" id="{5F490558-6893-4B43-A3EF-0874885D7E52}"/>
              </a:ext>
            </a:extLst>
          </p:cNvPr>
          <p:cNvSpPr/>
          <p:nvPr/>
        </p:nvSpPr>
        <p:spPr>
          <a:xfrm>
            <a:off x="11553825" y="2244573"/>
            <a:ext cx="527710" cy="1013400"/>
          </a:xfrm>
          <a:prstGeom prst="curvedLef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tx1"/>
              </a:solidFill>
            </a:endParaRPr>
          </a:p>
        </p:txBody>
      </p:sp>
      <p:sp>
        <p:nvSpPr>
          <p:cNvPr id="34" name="Rectangle: Top Corners Snipped 33">
            <a:extLst>
              <a:ext uri="{FF2B5EF4-FFF2-40B4-BE49-F238E27FC236}">
                <a16:creationId xmlns:a16="http://schemas.microsoft.com/office/drawing/2014/main" id="{EF7EBB4B-EC49-400A-B118-1C9A53ADFE0F}"/>
              </a:ext>
            </a:extLst>
          </p:cNvPr>
          <p:cNvSpPr/>
          <p:nvPr/>
        </p:nvSpPr>
        <p:spPr>
          <a:xfrm>
            <a:off x="243415" y="5137217"/>
            <a:ext cx="800990" cy="1013399"/>
          </a:xfrm>
          <a:custGeom>
            <a:avLst/>
            <a:gdLst>
              <a:gd name="connsiteX0" fmla="*/ 78890 w 800990"/>
              <a:gd name="connsiteY0" fmla="*/ 0 h 1013399"/>
              <a:gd name="connsiteX1" fmla="*/ 722100 w 800990"/>
              <a:gd name="connsiteY1" fmla="*/ 0 h 1013399"/>
              <a:gd name="connsiteX2" fmla="*/ 800990 w 800990"/>
              <a:gd name="connsiteY2" fmla="*/ 78890 h 1013399"/>
              <a:gd name="connsiteX3" fmla="*/ 800990 w 800990"/>
              <a:gd name="connsiteY3" fmla="*/ 499769 h 1013399"/>
              <a:gd name="connsiteX4" fmla="*/ 800990 w 800990"/>
              <a:gd name="connsiteY4" fmla="*/ 937826 h 1013399"/>
              <a:gd name="connsiteX5" fmla="*/ 725417 w 800990"/>
              <a:gd name="connsiteY5" fmla="*/ 1013399 h 1013399"/>
              <a:gd name="connsiteX6" fmla="*/ 75573 w 800990"/>
              <a:gd name="connsiteY6" fmla="*/ 1013399 h 1013399"/>
              <a:gd name="connsiteX7" fmla="*/ 0 w 800990"/>
              <a:gd name="connsiteY7" fmla="*/ 937826 h 1013399"/>
              <a:gd name="connsiteX8" fmla="*/ 0 w 800990"/>
              <a:gd name="connsiteY8" fmla="*/ 508358 h 1013399"/>
              <a:gd name="connsiteX9" fmla="*/ 0 w 800990"/>
              <a:gd name="connsiteY9" fmla="*/ 78890 h 1013399"/>
              <a:gd name="connsiteX10" fmla="*/ 78890 w 800990"/>
              <a:gd name="connsiteY10" fmla="*/ 0 h 1013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00990" h="1013399" fill="none" extrusionOk="0">
                <a:moveTo>
                  <a:pt x="78890" y="0"/>
                </a:moveTo>
                <a:cubicBezTo>
                  <a:pt x="327797" y="-29678"/>
                  <a:pt x="419332" y="-27926"/>
                  <a:pt x="722100" y="0"/>
                </a:cubicBezTo>
                <a:cubicBezTo>
                  <a:pt x="742630" y="20831"/>
                  <a:pt x="776726" y="56203"/>
                  <a:pt x="800990" y="78890"/>
                </a:cubicBezTo>
                <a:cubicBezTo>
                  <a:pt x="799859" y="202500"/>
                  <a:pt x="812562" y="320303"/>
                  <a:pt x="800990" y="499769"/>
                </a:cubicBezTo>
                <a:cubicBezTo>
                  <a:pt x="789418" y="679235"/>
                  <a:pt x="817682" y="738173"/>
                  <a:pt x="800990" y="937826"/>
                </a:cubicBezTo>
                <a:cubicBezTo>
                  <a:pt x="777894" y="962050"/>
                  <a:pt x="748251" y="994181"/>
                  <a:pt x="725417" y="1013399"/>
                </a:cubicBezTo>
                <a:cubicBezTo>
                  <a:pt x="521250" y="1003112"/>
                  <a:pt x="368941" y="1010546"/>
                  <a:pt x="75573" y="1013399"/>
                </a:cubicBezTo>
                <a:cubicBezTo>
                  <a:pt x="42274" y="983884"/>
                  <a:pt x="33951" y="975921"/>
                  <a:pt x="0" y="937826"/>
                </a:cubicBezTo>
                <a:cubicBezTo>
                  <a:pt x="19024" y="771056"/>
                  <a:pt x="-9503" y="603894"/>
                  <a:pt x="0" y="508358"/>
                </a:cubicBezTo>
                <a:cubicBezTo>
                  <a:pt x="9503" y="412822"/>
                  <a:pt x="-4233" y="244367"/>
                  <a:pt x="0" y="78890"/>
                </a:cubicBezTo>
                <a:cubicBezTo>
                  <a:pt x="41282" y="43720"/>
                  <a:pt x="58143" y="15263"/>
                  <a:pt x="78890" y="0"/>
                </a:cubicBezTo>
                <a:close/>
              </a:path>
              <a:path w="800990" h="1013399" stroke="0" extrusionOk="0">
                <a:moveTo>
                  <a:pt x="78890" y="0"/>
                </a:moveTo>
                <a:cubicBezTo>
                  <a:pt x="250953" y="-31406"/>
                  <a:pt x="550403" y="28366"/>
                  <a:pt x="722100" y="0"/>
                </a:cubicBezTo>
                <a:cubicBezTo>
                  <a:pt x="748170" y="24459"/>
                  <a:pt x="775515" y="46627"/>
                  <a:pt x="800990" y="78890"/>
                </a:cubicBezTo>
                <a:cubicBezTo>
                  <a:pt x="797773" y="227656"/>
                  <a:pt x="789551" y="406414"/>
                  <a:pt x="800990" y="525537"/>
                </a:cubicBezTo>
                <a:cubicBezTo>
                  <a:pt x="812429" y="644660"/>
                  <a:pt x="807420" y="816014"/>
                  <a:pt x="800990" y="937826"/>
                </a:cubicBezTo>
                <a:cubicBezTo>
                  <a:pt x="771712" y="972940"/>
                  <a:pt x="740748" y="991061"/>
                  <a:pt x="725417" y="1013399"/>
                </a:cubicBezTo>
                <a:cubicBezTo>
                  <a:pt x="464039" y="1003721"/>
                  <a:pt x="391390" y="1044540"/>
                  <a:pt x="75573" y="1013399"/>
                </a:cubicBezTo>
                <a:cubicBezTo>
                  <a:pt x="50861" y="995107"/>
                  <a:pt x="26336" y="957383"/>
                  <a:pt x="0" y="937826"/>
                </a:cubicBezTo>
                <a:cubicBezTo>
                  <a:pt x="18898" y="806352"/>
                  <a:pt x="-17269" y="695384"/>
                  <a:pt x="0" y="508358"/>
                </a:cubicBezTo>
                <a:cubicBezTo>
                  <a:pt x="17269" y="321332"/>
                  <a:pt x="8225" y="184139"/>
                  <a:pt x="0" y="78890"/>
                </a:cubicBezTo>
                <a:cubicBezTo>
                  <a:pt x="23416" y="58883"/>
                  <a:pt x="62610" y="21005"/>
                  <a:pt x="78890" y="0"/>
                </a:cubicBezTo>
                <a:close/>
              </a:path>
            </a:pathLst>
          </a:custGeom>
          <a:solidFill>
            <a:schemeClr val="accent1">
              <a:lumMod val="40000"/>
              <a:lumOff val="60000"/>
            </a:schemeClr>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pPr>
            <a:endParaRPr lang="en-GB" sz="1600" dirty="0">
              <a:solidFill>
                <a:schemeClr val="tx1"/>
              </a:solidFill>
            </a:endParaRPr>
          </a:p>
          <a:p>
            <a:pPr algn="ctr"/>
            <a:r>
              <a:rPr lang="en-GB" b="1" dirty="0">
                <a:solidFill>
                  <a:schemeClr val="tx1"/>
                </a:solidFill>
              </a:rPr>
              <a:t>Year</a:t>
            </a:r>
            <a:r>
              <a:rPr lang="en-GB" sz="1600" b="1" dirty="0">
                <a:solidFill>
                  <a:schemeClr val="tx1"/>
                </a:solidFill>
              </a:rPr>
              <a:t> 5 &amp; 6</a:t>
            </a:r>
          </a:p>
          <a:p>
            <a:pPr algn="ctr">
              <a:lnSpc>
                <a:spcPct val="107000"/>
              </a:lnSpc>
            </a:pPr>
            <a:endParaRPr lang="en-GB" sz="1600" b="0" dirty="0">
              <a:solidFill>
                <a:schemeClr val="tx1"/>
              </a:solidFill>
            </a:endParaRPr>
          </a:p>
        </p:txBody>
      </p:sp>
    </p:spTree>
    <p:extLst>
      <p:ext uri="{BB962C8B-B14F-4D97-AF65-F5344CB8AC3E}">
        <p14:creationId xmlns:p14="http://schemas.microsoft.com/office/powerpoint/2010/main" val="20868852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534926-249F-4AAD-AF90-D80CD800BDD0}"/>
              </a:ext>
            </a:extLst>
          </p:cNvPr>
          <p:cNvSpPr>
            <a:spLocks noGrp="1"/>
          </p:cNvSpPr>
          <p:nvPr>
            <p:ph type="title"/>
          </p:nvPr>
        </p:nvSpPr>
        <p:spPr>
          <a:xfrm>
            <a:off x="426508" y="442538"/>
            <a:ext cx="10921999" cy="852155"/>
          </a:xfrm>
        </p:spPr>
        <p:txBody>
          <a:bodyPr/>
          <a:lstStyle/>
          <a:p>
            <a:r>
              <a:rPr lang="en-GB"/>
              <a:t>Development of the mental model </a:t>
            </a:r>
          </a:p>
        </p:txBody>
      </p:sp>
      <p:sp>
        <p:nvSpPr>
          <p:cNvPr id="10" name="Arrow: Right 9">
            <a:extLst>
              <a:ext uri="{FF2B5EF4-FFF2-40B4-BE49-F238E27FC236}">
                <a16:creationId xmlns:a16="http://schemas.microsoft.com/office/drawing/2014/main" id="{11B0F967-9E53-4BE4-A81E-BCC5365CD4A3}"/>
              </a:ext>
            </a:extLst>
          </p:cNvPr>
          <p:cNvSpPr/>
          <p:nvPr/>
        </p:nvSpPr>
        <p:spPr>
          <a:xfrm>
            <a:off x="170209" y="6415462"/>
            <a:ext cx="11686938" cy="442538"/>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Top Corners Snipped 21">
            <a:extLst>
              <a:ext uri="{FF2B5EF4-FFF2-40B4-BE49-F238E27FC236}">
                <a16:creationId xmlns:a16="http://schemas.microsoft.com/office/drawing/2014/main" id="{D2B2316E-DEDB-4354-B236-03EAFD1D2538}"/>
              </a:ext>
            </a:extLst>
          </p:cNvPr>
          <p:cNvSpPr/>
          <p:nvPr/>
        </p:nvSpPr>
        <p:spPr>
          <a:xfrm>
            <a:off x="170209" y="1141318"/>
            <a:ext cx="2358892" cy="420888"/>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Year 1 and 2</a:t>
            </a:r>
          </a:p>
        </p:txBody>
      </p:sp>
      <p:sp>
        <p:nvSpPr>
          <p:cNvPr id="23" name="Rectangle: Top Corners Snipped 22">
            <a:extLst>
              <a:ext uri="{FF2B5EF4-FFF2-40B4-BE49-F238E27FC236}">
                <a16:creationId xmlns:a16="http://schemas.microsoft.com/office/drawing/2014/main" id="{4BE1D8F1-B719-43B8-BF3B-A665D32C25DA}"/>
              </a:ext>
            </a:extLst>
          </p:cNvPr>
          <p:cNvSpPr/>
          <p:nvPr/>
        </p:nvSpPr>
        <p:spPr>
          <a:xfrm>
            <a:off x="2614085" y="1141318"/>
            <a:ext cx="4619182" cy="420888"/>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Year 3 and 4</a:t>
            </a:r>
          </a:p>
        </p:txBody>
      </p:sp>
      <p:sp>
        <p:nvSpPr>
          <p:cNvPr id="24" name="Rectangle: Top Corners Snipped 23">
            <a:extLst>
              <a:ext uri="{FF2B5EF4-FFF2-40B4-BE49-F238E27FC236}">
                <a16:creationId xmlns:a16="http://schemas.microsoft.com/office/drawing/2014/main" id="{523536E6-C538-476E-A343-881EE4C0104F}"/>
              </a:ext>
            </a:extLst>
          </p:cNvPr>
          <p:cNvSpPr/>
          <p:nvPr/>
        </p:nvSpPr>
        <p:spPr>
          <a:xfrm>
            <a:off x="7308513" y="1125723"/>
            <a:ext cx="4713278" cy="420888"/>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Year 5 and 6</a:t>
            </a:r>
          </a:p>
        </p:txBody>
      </p:sp>
      <p:grpSp>
        <p:nvGrpSpPr>
          <p:cNvPr id="11" name="Group 10">
            <a:extLst>
              <a:ext uri="{FF2B5EF4-FFF2-40B4-BE49-F238E27FC236}">
                <a16:creationId xmlns:a16="http://schemas.microsoft.com/office/drawing/2014/main" id="{ACED3FB9-696D-45F5-AD2B-04696C9A6EC0}"/>
              </a:ext>
            </a:extLst>
          </p:cNvPr>
          <p:cNvGrpSpPr/>
          <p:nvPr/>
        </p:nvGrpSpPr>
        <p:grpSpPr>
          <a:xfrm>
            <a:off x="133402" y="1653780"/>
            <a:ext cx="2480683" cy="4913868"/>
            <a:chOff x="133402" y="1653780"/>
            <a:chExt cx="2480683" cy="4913868"/>
          </a:xfrm>
        </p:grpSpPr>
        <p:sp>
          <p:nvSpPr>
            <p:cNvPr id="25" name="Rectangle: Top Corners Snipped 24">
              <a:extLst>
                <a:ext uri="{FF2B5EF4-FFF2-40B4-BE49-F238E27FC236}">
                  <a16:creationId xmlns:a16="http://schemas.microsoft.com/office/drawing/2014/main" id="{0A5497E9-8B8B-485F-81E3-4626FA114F0D}"/>
                </a:ext>
              </a:extLst>
            </p:cNvPr>
            <p:cNvSpPr/>
            <p:nvPr/>
          </p:nvSpPr>
          <p:spPr>
            <a:xfrm>
              <a:off x="170209" y="1653780"/>
              <a:ext cx="2358892" cy="4761025"/>
            </a:xfrm>
            <a:prstGeom prst="snip2SameRect">
              <a:avLst>
                <a:gd name="adj1" fmla="val 9849"/>
                <a:gd name="adj2" fmla="val 9435"/>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p>
          </p:txBody>
        </p:sp>
        <p:sp>
          <p:nvSpPr>
            <p:cNvPr id="5" name="TextBox 4">
              <a:extLst>
                <a:ext uri="{FF2B5EF4-FFF2-40B4-BE49-F238E27FC236}">
                  <a16:creationId xmlns:a16="http://schemas.microsoft.com/office/drawing/2014/main" id="{79F24B77-87F9-4354-B383-8AF52F67849C}"/>
                </a:ext>
              </a:extLst>
            </p:cNvPr>
            <p:cNvSpPr txBox="1"/>
            <p:nvPr/>
          </p:nvSpPr>
          <p:spPr>
            <a:xfrm>
              <a:off x="133402" y="1674001"/>
              <a:ext cx="2480683" cy="4893647"/>
            </a:xfrm>
            <a:prstGeom prst="rect">
              <a:avLst/>
            </a:prstGeom>
            <a:noFill/>
          </p:spPr>
          <p:txBody>
            <a:bodyPr wrap="square" rtlCol="0">
              <a:spAutoFit/>
            </a:bodyPr>
            <a:lstStyle/>
            <a:p>
              <a:pPr algn="ctr"/>
              <a:r>
                <a:rPr lang="en-GB" sz="1400" b="1" dirty="0">
                  <a:solidFill>
                    <a:schemeClr val="tx1"/>
                  </a:solidFill>
                </a:rPr>
                <a:t>Weather patterns</a:t>
              </a:r>
              <a:endParaRPr lang="en-GB" sz="1400" dirty="0">
                <a:solidFill>
                  <a:schemeClr val="tx1"/>
                </a:solidFill>
              </a:endParaRPr>
            </a:p>
            <a:p>
              <a:pPr marL="171450" lvl="0" indent="-171450">
                <a:buFont typeface="Arial" panose="020B0604020202020204" pitchFamily="34" charset="0"/>
                <a:buChar char="•"/>
              </a:pPr>
              <a:r>
                <a:rPr lang="en-GB" sz="1400" dirty="0">
                  <a:solidFill>
                    <a:schemeClr val="tx1"/>
                  </a:solidFill>
                </a:rPr>
                <a:t>What are the daily and seasonal weather patterns in the UK?</a:t>
              </a:r>
              <a:endParaRPr lang="en-GB" sz="1400" dirty="0">
                <a:solidFill>
                  <a:schemeClr val="tx1"/>
                </a:solidFill>
                <a:cs typeface="Arial"/>
              </a:endParaRPr>
            </a:p>
            <a:p>
              <a:pPr marL="171450" lvl="0" indent="-171450">
                <a:buFont typeface="Arial" panose="020B0604020202020204" pitchFamily="34" charset="0"/>
                <a:buChar char="•"/>
              </a:pPr>
              <a:r>
                <a:rPr lang="en-GB" sz="1400" dirty="0">
                  <a:solidFill>
                    <a:schemeClr val="tx1"/>
                  </a:solidFill>
                </a:rPr>
                <a:t>How the weather differs in many places in the UK.</a:t>
              </a:r>
              <a:endParaRPr lang="en-GB" sz="1400" dirty="0">
                <a:solidFill>
                  <a:schemeClr val="tx1"/>
                </a:solidFill>
                <a:cs typeface="Arial"/>
              </a:endParaRPr>
            </a:p>
            <a:p>
              <a:pPr marL="171450" lvl="0" indent="-171450">
                <a:buFont typeface="Arial" panose="020B0604020202020204" pitchFamily="34" charset="0"/>
                <a:buChar char="•"/>
              </a:pPr>
              <a:r>
                <a:rPr lang="en-GB" sz="1400" dirty="0">
                  <a:solidFill>
                    <a:schemeClr val="tx1"/>
                  </a:solidFill>
                </a:rPr>
                <a:t>What is the weather like in other areas of the world?</a:t>
              </a:r>
            </a:p>
            <a:p>
              <a:pPr algn="ctr"/>
              <a:r>
                <a:rPr lang="en-GB" sz="1400" b="1" dirty="0">
                  <a:solidFill>
                    <a:schemeClr val="tx1"/>
                  </a:solidFill>
                </a:rPr>
                <a:t>Hot and cold places </a:t>
              </a:r>
            </a:p>
            <a:p>
              <a:pPr marL="171450" indent="-171450">
                <a:buFont typeface="Arial" panose="020B0604020202020204" pitchFamily="34" charset="0"/>
                <a:buChar char="•"/>
              </a:pPr>
              <a:r>
                <a:rPr lang="en-GB" sz="1400" dirty="0">
                  <a:solidFill>
                    <a:schemeClr val="tx1"/>
                  </a:solidFill>
                </a:rPr>
                <a:t>Exploring the differences between climate and weather.</a:t>
              </a:r>
              <a:endParaRPr lang="en-GB" sz="1400" dirty="0">
                <a:solidFill>
                  <a:schemeClr val="tx1"/>
                </a:solidFill>
                <a:cs typeface="Arial"/>
              </a:endParaRPr>
            </a:p>
            <a:p>
              <a:pPr marL="171450" indent="-171450">
                <a:buFont typeface="Arial" panose="020B0604020202020204" pitchFamily="34" charset="0"/>
                <a:buChar char="•"/>
              </a:pPr>
              <a:r>
                <a:rPr lang="en-GB" sz="1400" dirty="0">
                  <a:solidFill>
                    <a:schemeClr val="tx1"/>
                  </a:solidFill>
                </a:rPr>
                <a:t>Locating ‘hot and cold’ areas of the world.</a:t>
              </a:r>
              <a:endParaRPr lang="en-GB" sz="1400" dirty="0">
                <a:solidFill>
                  <a:schemeClr val="tx1"/>
                </a:solidFill>
                <a:cs typeface="Arial"/>
              </a:endParaRPr>
            </a:p>
            <a:p>
              <a:pPr marL="171450" lvl="0" indent="-171450">
                <a:buFont typeface="Arial" panose="020B0604020202020204" pitchFamily="34" charset="0"/>
                <a:buChar char="•"/>
              </a:pPr>
              <a:r>
                <a:rPr lang="en-GB" sz="1400" dirty="0">
                  <a:solidFill>
                    <a:schemeClr val="tx1"/>
                  </a:solidFill>
                </a:rPr>
                <a:t>Naming climate zones</a:t>
              </a:r>
              <a:endParaRPr lang="en-GB" sz="1400" dirty="0">
                <a:solidFill>
                  <a:schemeClr val="tx1"/>
                </a:solidFill>
                <a:cs typeface="Arial"/>
              </a:endParaRPr>
            </a:p>
            <a:p>
              <a:pPr marL="171450" lvl="0" indent="-171450">
                <a:buFont typeface="Arial" panose="020B0604020202020204" pitchFamily="34" charset="0"/>
                <a:buChar char="•"/>
              </a:pPr>
              <a:r>
                <a:rPr lang="en-GB" sz="1400" dirty="0">
                  <a:solidFill>
                    <a:schemeClr val="tx1"/>
                  </a:solidFill>
                </a:rPr>
                <a:t>Characteristics of polar and desert climates.</a:t>
              </a:r>
              <a:endParaRPr lang="en-GB" sz="1400" dirty="0">
                <a:solidFill>
                  <a:schemeClr val="tx1"/>
                </a:solidFill>
                <a:cs typeface="Arial"/>
              </a:endParaRPr>
            </a:p>
            <a:p>
              <a:pPr marL="171450" lvl="0" indent="-171450">
                <a:buFont typeface="Arial" panose="020B0604020202020204" pitchFamily="34" charset="0"/>
                <a:buChar char="•"/>
              </a:pPr>
              <a:r>
                <a:rPr lang="en-GB" sz="1400" dirty="0">
                  <a:solidFill>
                    <a:schemeClr val="tx1"/>
                  </a:solidFill>
                </a:rPr>
                <a:t>How the location of hot and cold countries affects the different animals that live there.</a:t>
              </a:r>
              <a:endParaRPr lang="en-GB" sz="1400" dirty="0">
                <a:solidFill>
                  <a:schemeClr val="tx1"/>
                </a:solidFill>
                <a:cs typeface="Arial"/>
              </a:endParaRPr>
            </a:p>
            <a:p>
              <a:endParaRPr lang="en-GB" dirty="0"/>
            </a:p>
          </p:txBody>
        </p:sp>
      </p:grpSp>
      <p:grpSp>
        <p:nvGrpSpPr>
          <p:cNvPr id="12" name="Group 11">
            <a:extLst>
              <a:ext uri="{FF2B5EF4-FFF2-40B4-BE49-F238E27FC236}">
                <a16:creationId xmlns:a16="http://schemas.microsoft.com/office/drawing/2014/main" id="{6768F952-D424-4E10-AB60-78FE6FD996FB}"/>
              </a:ext>
            </a:extLst>
          </p:cNvPr>
          <p:cNvGrpSpPr/>
          <p:nvPr/>
        </p:nvGrpSpPr>
        <p:grpSpPr>
          <a:xfrm>
            <a:off x="2645540" y="1621536"/>
            <a:ext cx="2308587" cy="4788286"/>
            <a:chOff x="2645540" y="1621536"/>
            <a:chExt cx="2308587" cy="4788286"/>
          </a:xfrm>
        </p:grpSpPr>
        <p:sp>
          <p:nvSpPr>
            <p:cNvPr id="21" name="Rectangle: Top Corners Snipped 20">
              <a:extLst>
                <a:ext uri="{FF2B5EF4-FFF2-40B4-BE49-F238E27FC236}">
                  <a16:creationId xmlns:a16="http://schemas.microsoft.com/office/drawing/2014/main" id="{3BD9EB37-7784-4A0C-B825-238966E0D158}"/>
                </a:ext>
              </a:extLst>
            </p:cNvPr>
            <p:cNvSpPr/>
            <p:nvPr/>
          </p:nvSpPr>
          <p:spPr>
            <a:xfrm>
              <a:off x="2645540" y="1621536"/>
              <a:ext cx="2308587" cy="4788286"/>
            </a:xfrm>
            <a:prstGeom prst="snip2SameRect">
              <a:avLst>
                <a:gd name="adj1" fmla="val 9849"/>
                <a:gd name="adj2" fmla="val 9435"/>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p>
          </p:txBody>
        </p:sp>
        <p:sp>
          <p:nvSpPr>
            <p:cNvPr id="3" name="TextBox 2">
              <a:extLst>
                <a:ext uri="{FF2B5EF4-FFF2-40B4-BE49-F238E27FC236}">
                  <a16:creationId xmlns:a16="http://schemas.microsoft.com/office/drawing/2014/main" id="{CBF28E0D-85BA-4164-874A-2B4C3BFFD4E1}"/>
                </a:ext>
              </a:extLst>
            </p:cNvPr>
            <p:cNvSpPr txBox="1"/>
            <p:nvPr/>
          </p:nvSpPr>
          <p:spPr>
            <a:xfrm>
              <a:off x="2703473" y="1673420"/>
              <a:ext cx="2185958" cy="4247317"/>
            </a:xfrm>
            <a:prstGeom prst="rect">
              <a:avLst/>
            </a:prstGeom>
            <a:noFill/>
          </p:spPr>
          <p:txBody>
            <a:bodyPr wrap="square" rtlCol="0">
              <a:spAutoFit/>
            </a:bodyPr>
            <a:lstStyle/>
            <a:p>
              <a:pPr algn="ctr"/>
              <a:r>
                <a:rPr lang="en-GB" sz="1400" b="1" dirty="0">
                  <a:solidFill>
                    <a:schemeClr val="tx1"/>
                  </a:solidFill>
                </a:rPr>
                <a:t>Rainforests</a:t>
              </a:r>
            </a:p>
            <a:p>
              <a:endParaRPr lang="en-GB" sz="1400" b="1" dirty="0">
                <a:solidFill>
                  <a:schemeClr val="tx1"/>
                </a:solidFill>
              </a:endParaRPr>
            </a:p>
            <a:p>
              <a:pPr marL="171450" indent="-171450">
                <a:buFont typeface="Arial" panose="020B0604020202020204" pitchFamily="34" charset="0"/>
                <a:buChar char="•"/>
              </a:pPr>
              <a:r>
                <a:rPr lang="en-GB" sz="1400" dirty="0">
                  <a:solidFill>
                    <a:schemeClr val="tx1"/>
                  </a:solidFill>
                </a:rPr>
                <a:t>What are vegetation belts? Where are they located around the world?</a:t>
              </a:r>
            </a:p>
            <a:p>
              <a:pPr marL="171450" indent="-171450">
                <a:buFont typeface="Arial" panose="020B0604020202020204" pitchFamily="34" charset="0"/>
                <a:buChar char="•"/>
              </a:pPr>
              <a:r>
                <a:rPr lang="en-GB" sz="1400" dirty="0">
                  <a:solidFill>
                    <a:schemeClr val="tx1"/>
                  </a:solidFill>
                </a:rPr>
                <a:t>Where are rainforests located in the world? (Amazon rainforest)</a:t>
              </a:r>
            </a:p>
            <a:p>
              <a:pPr marL="171450" indent="-171450">
                <a:buFont typeface="Arial" panose="020B0604020202020204" pitchFamily="34" charset="0"/>
                <a:buChar char="•"/>
              </a:pPr>
              <a:r>
                <a:rPr lang="en-GB" sz="1400" dirty="0">
                  <a:solidFill>
                    <a:schemeClr val="tx1"/>
                  </a:solidFill>
                </a:rPr>
                <a:t>Key aspects of rainforest regions.</a:t>
              </a:r>
            </a:p>
            <a:p>
              <a:pPr marL="171450" indent="-171450">
                <a:buFont typeface="Arial" panose="020B0604020202020204" pitchFamily="34" charset="0"/>
                <a:buChar char="•"/>
              </a:pPr>
              <a:r>
                <a:rPr lang="en-GB" sz="1400" dirty="0">
                  <a:solidFill>
                    <a:schemeClr val="tx1"/>
                  </a:solidFill>
                </a:rPr>
                <a:t>How are the layers of the rainforest different (animals, plants &amp; climate)?</a:t>
              </a:r>
            </a:p>
            <a:p>
              <a:pPr marL="171450" indent="-171450">
                <a:buFont typeface="Arial" panose="020B0604020202020204" pitchFamily="34" charset="0"/>
                <a:buChar char="•"/>
              </a:pPr>
              <a:r>
                <a:rPr lang="en-GB" sz="1400" dirty="0">
                  <a:solidFill>
                    <a:schemeClr val="tx1"/>
                  </a:solidFill>
                </a:rPr>
                <a:t>How and why are rainforests being destroyed?</a:t>
              </a:r>
            </a:p>
            <a:p>
              <a:endParaRPr lang="en-GB" dirty="0"/>
            </a:p>
          </p:txBody>
        </p:sp>
      </p:grpSp>
      <p:grpSp>
        <p:nvGrpSpPr>
          <p:cNvPr id="13" name="Group 12">
            <a:extLst>
              <a:ext uri="{FF2B5EF4-FFF2-40B4-BE49-F238E27FC236}">
                <a16:creationId xmlns:a16="http://schemas.microsoft.com/office/drawing/2014/main" id="{B56EB85D-8554-4EBE-B757-0D9B3720AB9A}"/>
              </a:ext>
            </a:extLst>
          </p:cNvPr>
          <p:cNvGrpSpPr/>
          <p:nvPr/>
        </p:nvGrpSpPr>
        <p:grpSpPr>
          <a:xfrm>
            <a:off x="4999158" y="1611333"/>
            <a:ext cx="2232595" cy="4788286"/>
            <a:chOff x="4999158" y="1611333"/>
            <a:chExt cx="2232595" cy="4788286"/>
          </a:xfrm>
        </p:grpSpPr>
        <p:sp>
          <p:nvSpPr>
            <p:cNvPr id="26" name="Rectangle: Top Corners Snipped 25">
              <a:extLst>
                <a:ext uri="{FF2B5EF4-FFF2-40B4-BE49-F238E27FC236}">
                  <a16:creationId xmlns:a16="http://schemas.microsoft.com/office/drawing/2014/main" id="{4F1F2B5B-1A06-4F09-8E44-DF1B1AA84771}"/>
                </a:ext>
              </a:extLst>
            </p:cNvPr>
            <p:cNvSpPr/>
            <p:nvPr/>
          </p:nvSpPr>
          <p:spPr>
            <a:xfrm>
              <a:off x="4999158" y="1611333"/>
              <a:ext cx="2232595" cy="4788286"/>
            </a:xfrm>
            <a:prstGeom prst="snip2SameRect">
              <a:avLst>
                <a:gd name="adj1" fmla="val 9849"/>
                <a:gd name="adj2" fmla="val 9435"/>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p>
          </p:txBody>
        </p:sp>
        <p:sp>
          <p:nvSpPr>
            <p:cNvPr id="7" name="TextBox 6">
              <a:extLst>
                <a:ext uri="{FF2B5EF4-FFF2-40B4-BE49-F238E27FC236}">
                  <a16:creationId xmlns:a16="http://schemas.microsoft.com/office/drawing/2014/main" id="{BC9E75B9-C590-423D-8E5C-76BEB6E086E0}"/>
                </a:ext>
              </a:extLst>
            </p:cNvPr>
            <p:cNvSpPr txBox="1"/>
            <p:nvPr/>
          </p:nvSpPr>
          <p:spPr>
            <a:xfrm>
              <a:off x="5028688" y="1673420"/>
              <a:ext cx="2079093" cy="4678204"/>
            </a:xfrm>
            <a:prstGeom prst="rect">
              <a:avLst/>
            </a:prstGeom>
            <a:noFill/>
          </p:spPr>
          <p:txBody>
            <a:bodyPr wrap="square" rtlCol="0">
              <a:spAutoFit/>
            </a:bodyPr>
            <a:lstStyle/>
            <a:p>
              <a:pPr algn="ctr"/>
              <a:r>
                <a:rPr lang="en-GB" sz="1400" b="1" dirty="0">
                  <a:solidFill>
                    <a:schemeClr val="tx1"/>
                  </a:solidFill>
                </a:rPr>
                <a:t>Climate zones and biomes</a:t>
              </a:r>
            </a:p>
            <a:p>
              <a:pPr algn="ctr"/>
              <a:endParaRPr lang="en-GB" sz="1400" b="1" dirty="0">
                <a:solidFill>
                  <a:schemeClr val="tx1"/>
                </a:solidFill>
              </a:endParaRPr>
            </a:p>
            <a:p>
              <a:pPr marL="171450" indent="-171450">
                <a:buFont typeface="Arial" panose="020B0604020202020204" pitchFamily="34" charset="0"/>
                <a:buChar char="•"/>
              </a:pPr>
              <a:r>
                <a:rPr lang="en-GB" sz="1400" dirty="0">
                  <a:solidFill>
                    <a:schemeClr val="tx1"/>
                  </a:solidFill>
                </a:rPr>
                <a:t>How does climate differ around the world ?</a:t>
              </a:r>
            </a:p>
            <a:p>
              <a:pPr marL="171450" indent="-171450">
                <a:buFont typeface="Arial" panose="020B0604020202020204" pitchFamily="34" charset="0"/>
                <a:buChar char="•"/>
              </a:pPr>
              <a:r>
                <a:rPr lang="en-GB" sz="1400" dirty="0">
                  <a:solidFill>
                    <a:schemeClr val="tx1"/>
                  </a:solidFill>
                </a:rPr>
                <a:t>Features of biomes including climates, plants, animals and landscapes.</a:t>
              </a:r>
            </a:p>
            <a:p>
              <a:pPr marL="171450" indent="-171450">
                <a:buFont typeface="Arial" panose="020B0604020202020204" pitchFamily="34" charset="0"/>
                <a:buChar char="•"/>
              </a:pPr>
              <a:r>
                <a:rPr lang="en-GB" sz="1400" dirty="0">
                  <a:solidFill>
                    <a:schemeClr val="tx1"/>
                  </a:solidFill>
                </a:rPr>
                <a:t>Understand what lives in biomes is dependent on factors.</a:t>
              </a:r>
            </a:p>
            <a:p>
              <a:pPr marL="171450" indent="-171450">
                <a:buFont typeface="Arial" panose="020B0604020202020204" pitchFamily="34" charset="0"/>
                <a:buChar char="•"/>
              </a:pPr>
              <a:r>
                <a:rPr lang="en-GB" sz="1400" dirty="0">
                  <a:solidFill>
                    <a:schemeClr val="tx1"/>
                  </a:solidFill>
                </a:rPr>
                <a:t>Begin to describe key aspects of the 8 biomes of the world.</a:t>
              </a:r>
            </a:p>
            <a:p>
              <a:pPr marL="171450" indent="-171450">
                <a:buFont typeface="Arial" panose="020B0604020202020204" pitchFamily="34" charset="0"/>
                <a:buChar char="•"/>
              </a:pPr>
              <a:r>
                <a:rPr lang="en-GB" sz="1400" dirty="0">
                  <a:solidFill>
                    <a:schemeClr val="tx1"/>
                  </a:solidFill>
                </a:rPr>
                <a:t>Locate key global biomes – study and compare  biomes of Europe (Russia).</a:t>
              </a:r>
            </a:p>
            <a:p>
              <a:endParaRPr lang="en-GB" dirty="0"/>
            </a:p>
          </p:txBody>
        </p:sp>
      </p:grpSp>
      <p:grpSp>
        <p:nvGrpSpPr>
          <p:cNvPr id="14" name="Group 13">
            <a:extLst>
              <a:ext uri="{FF2B5EF4-FFF2-40B4-BE49-F238E27FC236}">
                <a16:creationId xmlns:a16="http://schemas.microsoft.com/office/drawing/2014/main" id="{5C4E2868-CA2F-426C-B849-6C987163DA79}"/>
              </a:ext>
            </a:extLst>
          </p:cNvPr>
          <p:cNvGrpSpPr/>
          <p:nvPr/>
        </p:nvGrpSpPr>
        <p:grpSpPr>
          <a:xfrm>
            <a:off x="7308513" y="1635163"/>
            <a:ext cx="2392350" cy="4788286"/>
            <a:chOff x="7308513" y="1635163"/>
            <a:chExt cx="2392350" cy="4788286"/>
          </a:xfrm>
        </p:grpSpPr>
        <p:sp>
          <p:nvSpPr>
            <p:cNvPr id="27" name="Rectangle: Top Corners Snipped 26">
              <a:extLst>
                <a:ext uri="{FF2B5EF4-FFF2-40B4-BE49-F238E27FC236}">
                  <a16:creationId xmlns:a16="http://schemas.microsoft.com/office/drawing/2014/main" id="{111783A7-0A63-42E9-A82E-AF44F52BA3E7}"/>
                </a:ext>
              </a:extLst>
            </p:cNvPr>
            <p:cNvSpPr/>
            <p:nvPr/>
          </p:nvSpPr>
          <p:spPr>
            <a:xfrm>
              <a:off x="7327478" y="1635163"/>
              <a:ext cx="2308587" cy="4788286"/>
            </a:xfrm>
            <a:prstGeom prst="snip2SameRect">
              <a:avLst>
                <a:gd name="adj1" fmla="val 9849"/>
                <a:gd name="adj2" fmla="val 9435"/>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p>
          </p:txBody>
        </p:sp>
        <p:sp>
          <p:nvSpPr>
            <p:cNvPr id="8" name="TextBox 7">
              <a:extLst>
                <a:ext uri="{FF2B5EF4-FFF2-40B4-BE49-F238E27FC236}">
                  <a16:creationId xmlns:a16="http://schemas.microsoft.com/office/drawing/2014/main" id="{5625EF71-791B-400D-9035-4C31A11F3C20}"/>
                </a:ext>
              </a:extLst>
            </p:cNvPr>
            <p:cNvSpPr txBox="1"/>
            <p:nvPr/>
          </p:nvSpPr>
          <p:spPr>
            <a:xfrm>
              <a:off x="7308513" y="1651304"/>
              <a:ext cx="2392350" cy="4247317"/>
            </a:xfrm>
            <a:prstGeom prst="rect">
              <a:avLst/>
            </a:prstGeom>
            <a:noFill/>
          </p:spPr>
          <p:txBody>
            <a:bodyPr wrap="square" rtlCol="0">
              <a:spAutoFit/>
            </a:bodyPr>
            <a:lstStyle/>
            <a:p>
              <a:pPr algn="ctr"/>
              <a:r>
                <a:rPr lang="en-GB" sz="1400" b="1" dirty="0">
                  <a:solidFill>
                    <a:schemeClr val="tx1"/>
                  </a:solidFill>
                </a:rPr>
                <a:t>North America</a:t>
              </a:r>
            </a:p>
            <a:p>
              <a:pPr algn="ctr"/>
              <a:r>
                <a:rPr lang="en-GB" sz="1400" b="1" dirty="0">
                  <a:solidFill>
                    <a:schemeClr val="tx1"/>
                  </a:solidFill>
                </a:rPr>
                <a:t>(Yosemite National Park)</a:t>
              </a:r>
            </a:p>
            <a:p>
              <a:pPr algn="ctr"/>
              <a:endParaRPr lang="en-GB" sz="1400" b="1" dirty="0">
                <a:solidFill>
                  <a:schemeClr val="tx1"/>
                </a:solidFill>
              </a:endParaRPr>
            </a:p>
            <a:p>
              <a:pPr marL="171450" indent="-171450">
                <a:buFont typeface="Arial" panose="020B0604020202020204" pitchFamily="34" charset="0"/>
                <a:buChar char="•"/>
              </a:pPr>
              <a:r>
                <a:rPr lang="en-GB" sz="1400" dirty="0">
                  <a:solidFill>
                    <a:schemeClr val="tx1"/>
                  </a:solidFill>
                </a:rPr>
                <a:t>Exploring North America</a:t>
              </a:r>
            </a:p>
            <a:p>
              <a:pPr marL="171450" indent="-171450">
                <a:buFont typeface="Arial" panose="020B0604020202020204" pitchFamily="34" charset="0"/>
                <a:buChar char="•"/>
              </a:pPr>
              <a:r>
                <a:rPr lang="en-GB" sz="1400" dirty="0">
                  <a:solidFill>
                    <a:schemeClr val="tx1"/>
                  </a:solidFill>
                </a:rPr>
                <a:t>What are the climates and biomes of North America? How do they differ?</a:t>
              </a:r>
            </a:p>
            <a:p>
              <a:pPr marL="171450" indent="-171450">
                <a:buFont typeface="Arial" panose="020B0604020202020204" pitchFamily="34" charset="0"/>
                <a:buChar char="•"/>
              </a:pPr>
              <a:r>
                <a:rPr lang="en-GB" sz="1400" dirty="0">
                  <a:solidFill>
                    <a:schemeClr val="tx1"/>
                  </a:solidFill>
                </a:rPr>
                <a:t>Landscape of North America (focus Yosemite National Park) biomes.</a:t>
              </a:r>
            </a:p>
            <a:p>
              <a:pPr marL="171450" indent="-171450">
                <a:buFont typeface="Arial" panose="020B0604020202020204" pitchFamily="34" charset="0"/>
                <a:buChar char="•"/>
              </a:pPr>
              <a:r>
                <a:rPr lang="en-GB" sz="1400" dirty="0">
                  <a:solidFill>
                    <a:schemeClr val="tx1"/>
                  </a:solidFill>
                </a:rPr>
                <a:t>Where are the vegetation belts of the world located?</a:t>
              </a:r>
            </a:p>
            <a:p>
              <a:pPr marL="171450" indent="-171450">
                <a:buFont typeface="Arial" panose="020B0604020202020204" pitchFamily="34" charset="0"/>
                <a:buChar char="•"/>
              </a:pPr>
              <a:r>
                <a:rPr lang="en-GB" sz="1400" dirty="0">
                  <a:solidFill>
                    <a:schemeClr val="tx1"/>
                  </a:solidFill>
                </a:rPr>
                <a:t>Comparing Yosemite with national parks in the UK  (climate, plants and animals).</a:t>
              </a:r>
            </a:p>
            <a:p>
              <a:endParaRPr lang="en-GB" dirty="0"/>
            </a:p>
          </p:txBody>
        </p:sp>
      </p:grpSp>
      <p:grpSp>
        <p:nvGrpSpPr>
          <p:cNvPr id="29" name="Group 28">
            <a:extLst>
              <a:ext uri="{FF2B5EF4-FFF2-40B4-BE49-F238E27FC236}">
                <a16:creationId xmlns:a16="http://schemas.microsoft.com/office/drawing/2014/main" id="{ADA4CB69-7068-452B-AEC9-40BE7783A298}"/>
              </a:ext>
            </a:extLst>
          </p:cNvPr>
          <p:cNvGrpSpPr/>
          <p:nvPr/>
        </p:nvGrpSpPr>
        <p:grpSpPr>
          <a:xfrm>
            <a:off x="9731340" y="1603216"/>
            <a:ext cx="2308587" cy="4788286"/>
            <a:chOff x="9731340" y="1603216"/>
            <a:chExt cx="2308587" cy="4788286"/>
          </a:xfrm>
        </p:grpSpPr>
        <p:sp>
          <p:nvSpPr>
            <p:cNvPr id="28" name="Rectangle: Top Corners Snipped 27">
              <a:extLst>
                <a:ext uri="{FF2B5EF4-FFF2-40B4-BE49-F238E27FC236}">
                  <a16:creationId xmlns:a16="http://schemas.microsoft.com/office/drawing/2014/main" id="{F4116668-C1E1-4CF7-A214-BB72EBADA5BD}"/>
                </a:ext>
              </a:extLst>
            </p:cNvPr>
            <p:cNvSpPr/>
            <p:nvPr/>
          </p:nvSpPr>
          <p:spPr>
            <a:xfrm>
              <a:off x="9731340" y="1603216"/>
              <a:ext cx="2308587" cy="4788286"/>
            </a:xfrm>
            <a:prstGeom prst="snip2SameRect">
              <a:avLst>
                <a:gd name="adj1" fmla="val 9849"/>
                <a:gd name="adj2" fmla="val 9435"/>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p>
          </p:txBody>
        </p:sp>
        <p:sp>
          <p:nvSpPr>
            <p:cNvPr id="9" name="TextBox 8">
              <a:extLst>
                <a:ext uri="{FF2B5EF4-FFF2-40B4-BE49-F238E27FC236}">
                  <a16:creationId xmlns:a16="http://schemas.microsoft.com/office/drawing/2014/main" id="{40B0B33F-63CE-41A8-BD18-6F339AF29D35}"/>
                </a:ext>
              </a:extLst>
            </p:cNvPr>
            <p:cNvSpPr txBox="1"/>
            <p:nvPr/>
          </p:nvSpPr>
          <p:spPr>
            <a:xfrm>
              <a:off x="9731340" y="1651304"/>
              <a:ext cx="2204429" cy="4678204"/>
            </a:xfrm>
            <a:prstGeom prst="rect">
              <a:avLst/>
            </a:prstGeom>
            <a:noFill/>
          </p:spPr>
          <p:txBody>
            <a:bodyPr wrap="square" rtlCol="0">
              <a:spAutoFit/>
            </a:bodyPr>
            <a:lstStyle/>
            <a:p>
              <a:pPr algn="ctr"/>
              <a:r>
                <a:rPr lang="en-GB" sz="1400" b="1" dirty="0">
                  <a:solidFill>
                    <a:schemeClr val="tx1"/>
                  </a:solidFill>
                </a:rPr>
                <a:t>Earth matters</a:t>
              </a:r>
            </a:p>
            <a:p>
              <a:pPr algn="ctr"/>
              <a:endParaRPr lang="en-GB" sz="1400" b="1" dirty="0">
                <a:solidFill>
                  <a:schemeClr val="tx1"/>
                </a:solidFill>
              </a:endParaRPr>
            </a:p>
            <a:p>
              <a:pPr marL="171450" indent="-171450">
                <a:buFont typeface="Arial" panose="020B0604020202020204" pitchFamily="34" charset="0"/>
                <a:buChar char="•"/>
              </a:pPr>
              <a:r>
                <a:rPr lang="en-GB" sz="1400" dirty="0">
                  <a:solidFill>
                    <a:schemeClr val="tx1"/>
                  </a:solidFill>
                </a:rPr>
                <a:t>Key aspects of climate zones, biomes and vegetation belts.</a:t>
              </a:r>
            </a:p>
            <a:p>
              <a:pPr marL="171450" indent="-171450">
                <a:buFont typeface="Arial" panose="020B0604020202020204" pitchFamily="34" charset="0"/>
                <a:buChar char="•"/>
              </a:pPr>
              <a:r>
                <a:rPr lang="en-GB" sz="1400" dirty="0">
                  <a:solidFill>
                    <a:schemeClr val="tx1"/>
                  </a:solidFill>
                </a:rPr>
                <a:t>Locate key global biomes and climate zones, concentrating on their environmental regions, physical and human characteristics. </a:t>
              </a:r>
            </a:p>
            <a:p>
              <a:pPr marL="171450" lvl="0" indent="-171450">
                <a:buFont typeface="Arial" panose="020B0604020202020204" pitchFamily="34" charset="0"/>
                <a:buChar char="•"/>
              </a:pPr>
              <a:r>
                <a:rPr lang="en-GB" sz="1400" dirty="0">
                  <a:solidFill>
                    <a:schemeClr val="tx1"/>
                  </a:solidFill>
                </a:rPr>
                <a:t>What challenges face humans because of biomes and how do they overcome them?</a:t>
              </a:r>
            </a:p>
            <a:p>
              <a:pPr marL="171450" indent="-171450">
                <a:buFont typeface="Arial" panose="020B0604020202020204" pitchFamily="34" charset="0"/>
                <a:buChar char="•"/>
              </a:pPr>
              <a:r>
                <a:rPr lang="en-GB" sz="1400" dirty="0">
                  <a:solidFill>
                    <a:schemeClr val="tx1"/>
                  </a:solidFill>
                </a:rPr>
                <a:t>Study distribution of major climate zones – case studies of tundra, polar, desert and mountain biomes. </a:t>
              </a:r>
            </a:p>
            <a:p>
              <a:endParaRPr lang="en-GB" dirty="0"/>
            </a:p>
          </p:txBody>
        </p:sp>
      </p:grpSp>
    </p:spTree>
    <p:extLst>
      <p:ext uri="{BB962C8B-B14F-4D97-AF65-F5344CB8AC3E}">
        <p14:creationId xmlns:p14="http://schemas.microsoft.com/office/powerpoint/2010/main" val="2490292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par>
                                <p:cTn id="8" presetID="10" presetClass="entr" presetSubtype="0"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fade">
                                      <p:cBhvr>
                                        <p:cTn id="18" dur="500"/>
                                        <p:tgtEl>
                                          <p:spTgt spid="23"/>
                                        </p:tgtEl>
                                      </p:cBhvr>
                                    </p:animEffect>
                                  </p:childTnLst>
                                </p:cTn>
                              </p:par>
                              <p:par>
                                <p:cTn id="19" presetID="10"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500"/>
                                        <p:tgtEl>
                                          <p:spTgt spid="12"/>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fade">
                                      <p:cBhvr>
                                        <p:cTn id="26" dur="500"/>
                                        <p:tgtEl>
                                          <p:spTgt spid="13"/>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fade">
                                      <p:cBhvr>
                                        <p:cTn id="31" dur="500"/>
                                        <p:tgtEl>
                                          <p:spTgt spid="24"/>
                                        </p:tgtEl>
                                      </p:cBhvr>
                                    </p:animEffect>
                                  </p:childTnLst>
                                </p:cTn>
                              </p:par>
                              <p:par>
                                <p:cTn id="32" presetID="10" presetClass="entr" presetSubtype="0"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500"/>
                                        <p:tgtEl>
                                          <p:spTgt spid="14"/>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29"/>
                                        </p:tgtEl>
                                        <p:attrNameLst>
                                          <p:attrName>style.visibility</p:attrName>
                                        </p:attrNameLst>
                                      </p:cBhvr>
                                      <p:to>
                                        <p:strVal val="visible"/>
                                      </p:to>
                                    </p:set>
                                    <p:animEffect transition="in" filter="fade">
                                      <p:cBhvr>
                                        <p:cTn id="39"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22" grpId="0" animBg="1"/>
      <p:bldP spid="23" grpId="0" animBg="1"/>
      <p:bldP spid="2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Arrow: Right 30">
            <a:extLst>
              <a:ext uri="{FF2B5EF4-FFF2-40B4-BE49-F238E27FC236}">
                <a16:creationId xmlns:a16="http://schemas.microsoft.com/office/drawing/2014/main" id="{0861C415-8935-1241-3EC5-1CE32C4EFBA1}"/>
              </a:ext>
            </a:extLst>
          </p:cNvPr>
          <p:cNvSpPr/>
          <p:nvPr/>
        </p:nvSpPr>
        <p:spPr>
          <a:xfrm rot="2296305">
            <a:off x="7482939" y="2531168"/>
            <a:ext cx="2036161" cy="495097"/>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Arrow: Right 23">
            <a:extLst>
              <a:ext uri="{FF2B5EF4-FFF2-40B4-BE49-F238E27FC236}">
                <a16:creationId xmlns:a16="http://schemas.microsoft.com/office/drawing/2014/main" id="{ECACF74D-F35C-4702-8721-B476386F19A5}"/>
              </a:ext>
            </a:extLst>
          </p:cNvPr>
          <p:cNvSpPr/>
          <p:nvPr/>
        </p:nvSpPr>
        <p:spPr>
          <a:xfrm rot="19524535">
            <a:off x="1651342" y="4676166"/>
            <a:ext cx="2254221" cy="519191"/>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rrow: Right 22">
            <a:extLst>
              <a:ext uri="{FF2B5EF4-FFF2-40B4-BE49-F238E27FC236}">
                <a16:creationId xmlns:a16="http://schemas.microsoft.com/office/drawing/2014/main" id="{72775A58-7FBF-4371-A083-14274CA40BCC}"/>
              </a:ext>
            </a:extLst>
          </p:cNvPr>
          <p:cNvSpPr/>
          <p:nvPr/>
        </p:nvSpPr>
        <p:spPr>
          <a:xfrm>
            <a:off x="1748512" y="1811718"/>
            <a:ext cx="1905937" cy="532733"/>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Arrow: Right 13">
            <a:extLst>
              <a:ext uri="{FF2B5EF4-FFF2-40B4-BE49-F238E27FC236}">
                <a16:creationId xmlns:a16="http://schemas.microsoft.com/office/drawing/2014/main" id="{E1DB0C10-1205-4DED-BE67-9735BF96981D}"/>
              </a:ext>
            </a:extLst>
          </p:cNvPr>
          <p:cNvSpPr/>
          <p:nvPr/>
        </p:nvSpPr>
        <p:spPr>
          <a:xfrm>
            <a:off x="7370340" y="5426687"/>
            <a:ext cx="1935934" cy="495097"/>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Arrow: Right 15">
            <a:extLst>
              <a:ext uri="{FF2B5EF4-FFF2-40B4-BE49-F238E27FC236}">
                <a16:creationId xmlns:a16="http://schemas.microsoft.com/office/drawing/2014/main" id="{FCE6FF53-ADEF-4FB3-9206-E7D66CAB8755}"/>
              </a:ext>
            </a:extLst>
          </p:cNvPr>
          <p:cNvSpPr/>
          <p:nvPr/>
        </p:nvSpPr>
        <p:spPr>
          <a:xfrm rot="18946114">
            <a:off x="7765245" y="4356075"/>
            <a:ext cx="1753535" cy="534818"/>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Arrow: Right 12">
            <a:extLst>
              <a:ext uri="{FF2B5EF4-FFF2-40B4-BE49-F238E27FC236}">
                <a16:creationId xmlns:a16="http://schemas.microsoft.com/office/drawing/2014/main" id="{765D76A3-51F7-49FF-9A99-E9F71E1A8992}"/>
              </a:ext>
            </a:extLst>
          </p:cNvPr>
          <p:cNvSpPr/>
          <p:nvPr/>
        </p:nvSpPr>
        <p:spPr>
          <a:xfrm rot="17716901">
            <a:off x="2001726" y="3010488"/>
            <a:ext cx="2147250" cy="532733"/>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3ED5EC-F359-4314-935C-FE149ED31A60}"/>
              </a:ext>
            </a:extLst>
          </p:cNvPr>
          <p:cNvSpPr>
            <a:spLocks noGrp="1"/>
          </p:cNvSpPr>
          <p:nvPr>
            <p:ph type="title"/>
          </p:nvPr>
        </p:nvSpPr>
        <p:spPr>
          <a:xfrm>
            <a:off x="635000" y="432914"/>
            <a:ext cx="10921999" cy="852155"/>
          </a:xfrm>
        </p:spPr>
        <p:txBody>
          <a:bodyPr/>
          <a:lstStyle/>
          <a:p>
            <a:r>
              <a:rPr lang="en-GB" dirty="0"/>
              <a:t>Hot and </a:t>
            </a:r>
            <a:r>
              <a:rPr lang="en-GB"/>
              <a:t>cold places</a:t>
            </a:r>
            <a:endParaRPr lang="en-GB" dirty="0"/>
          </a:p>
        </p:txBody>
      </p:sp>
      <p:sp>
        <p:nvSpPr>
          <p:cNvPr id="15" name="Arrow: Right 14">
            <a:extLst>
              <a:ext uri="{FF2B5EF4-FFF2-40B4-BE49-F238E27FC236}">
                <a16:creationId xmlns:a16="http://schemas.microsoft.com/office/drawing/2014/main" id="{819677B7-7D8C-4ED8-9602-0E5285AEA493}"/>
              </a:ext>
            </a:extLst>
          </p:cNvPr>
          <p:cNvSpPr/>
          <p:nvPr/>
        </p:nvSpPr>
        <p:spPr>
          <a:xfrm rot="18706173">
            <a:off x="1897169" y="3985595"/>
            <a:ext cx="2071343" cy="544413"/>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Arrow: Right 21">
            <a:extLst>
              <a:ext uri="{FF2B5EF4-FFF2-40B4-BE49-F238E27FC236}">
                <a16:creationId xmlns:a16="http://schemas.microsoft.com/office/drawing/2014/main" id="{C65DFF9B-3302-4D04-870B-14D96762B1E6}"/>
              </a:ext>
            </a:extLst>
          </p:cNvPr>
          <p:cNvSpPr/>
          <p:nvPr/>
        </p:nvSpPr>
        <p:spPr>
          <a:xfrm rot="19446390">
            <a:off x="7448672" y="2447446"/>
            <a:ext cx="2036161" cy="495097"/>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Arrow: Right 25">
            <a:extLst>
              <a:ext uri="{FF2B5EF4-FFF2-40B4-BE49-F238E27FC236}">
                <a16:creationId xmlns:a16="http://schemas.microsoft.com/office/drawing/2014/main" id="{60894BA0-3144-43D6-894E-2021024ED91C}"/>
              </a:ext>
            </a:extLst>
          </p:cNvPr>
          <p:cNvSpPr/>
          <p:nvPr/>
        </p:nvSpPr>
        <p:spPr>
          <a:xfrm>
            <a:off x="1905932" y="4786174"/>
            <a:ext cx="1753535" cy="534818"/>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7" name="Rectangle: Top Corners Snipped 26">
            <a:extLst>
              <a:ext uri="{FF2B5EF4-FFF2-40B4-BE49-F238E27FC236}">
                <a16:creationId xmlns:a16="http://schemas.microsoft.com/office/drawing/2014/main" id="{8CA78771-92FF-4653-8E01-A2A0D21D5B8C}"/>
              </a:ext>
            </a:extLst>
          </p:cNvPr>
          <p:cNvSpPr/>
          <p:nvPr/>
        </p:nvSpPr>
        <p:spPr>
          <a:xfrm>
            <a:off x="9371238" y="3276854"/>
            <a:ext cx="2185762" cy="1059315"/>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Year 3 and 4</a:t>
            </a:r>
            <a:endParaRPr lang="en-GB" dirty="0"/>
          </a:p>
          <a:p>
            <a:pPr algn="ctr"/>
            <a:r>
              <a:rPr lang="en-GB" dirty="0"/>
              <a:t>Climate zones and biomes</a:t>
            </a:r>
          </a:p>
        </p:txBody>
      </p:sp>
      <p:sp>
        <p:nvSpPr>
          <p:cNvPr id="28" name="Rectangle: Top Corners Snipped 27">
            <a:extLst>
              <a:ext uri="{FF2B5EF4-FFF2-40B4-BE49-F238E27FC236}">
                <a16:creationId xmlns:a16="http://schemas.microsoft.com/office/drawing/2014/main" id="{32B314D7-8617-4728-8A28-629FD391110A}"/>
              </a:ext>
            </a:extLst>
          </p:cNvPr>
          <p:cNvSpPr/>
          <p:nvPr/>
        </p:nvSpPr>
        <p:spPr>
          <a:xfrm>
            <a:off x="9371238" y="5069251"/>
            <a:ext cx="2185762" cy="1059315"/>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pPr>
            <a:r>
              <a:rPr lang="en-GB" b="1" dirty="0"/>
              <a:t>Year 5 and 6</a:t>
            </a:r>
            <a:endParaRPr lang="en-GB" dirty="0">
              <a:solidFill>
                <a:schemeClr val="bg1"/>
              </a:solidFill>
            </a:endParaRPr>
          </a:p>
          <a:p>
            <a:pPr algn="ctr">
              <a:lnSpc>
                <a:spcPct val="107000"/>
              </a:lnSpc>
            </a:pPr>
            <a:r>
              <a:rPr lang="en-GB" dirty="0">
                <a:solidFill>
                  <a:schemeClr val="bg1"/>
                </a:solidFill>
              </a:rPr>
              <a:t>Earth matters</a:t>
            </a:r>
          </a:p>
        </p:txBody>
      </p:sp>
      <p:sp>
        <p:nvSpPr>
          <p:cNvPr id="29" name="Rectangle: Top Corners Snipped 28">
            <a:extLst>
              <a:ext uri="{FF2B5EF4-FFF2-40B4-BE49-F238E27FC236}">
                <a16:creationId xmlns:a16="http://schemas.microsoft.com/office/drawing/2014/main" id="{552AF3FD-9491-4D74-B5A5-69435D593078}"/>
              </a:ext>
            </a:extLst>
          </p:cNvPr>
          <p:cNvSpPr/>
          <p:nvPr/>
        </p:nvSpPr>
        <p:spPr>
          <a:xfrm>
            <a:off x="9352402" y="1752056"/>
            <a:ext cx="2204597" cy="1064886"/>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Year 3 and 4</a:t>
            </a:r>
          </a:p>
          <a:p>
            <a:pPr algn="ctr"/>
            <a:r>
              <a:rPr lang="en-GB" dirty="0"/>
              <a:t>Rainforests </a:t>
            </a:r>
          </a:p>
          <a:p>
            <a:pPr algn="ctr"/>
            <a:r>
              <a:rPr lang="en-GB" dirty="0"/>
              <a:t>(South America)</a:t>
            </a:r>
          </a:p>
        </p:txBody>
      </p:sp>
      <p:sp>
        <p:nvSpPr>
          <p:cNvPr id="30" name="Rectangle: Top Corners Snipped 29">
            <a:extLst>
              <a:ext uri="{FF2B5EF4-FFF2-40B4-BE49-F238E27FC236}">
                <a16:creationId xmlns:a16="http://schemas.microsoft.com/office/drawing/2014/main" id="{BA4AAC62-EE06-4866-B03B-A1F6C421E711}"/>
              </a:ext>
            </a:extLst>
          </p:cNvPr>
          <p:cNvSpPr/>
          <p:nvPr/>
        </p:nvSpPr>
        <p:spPr>
          <a:xfrm>
            <a:off x="359880" y="4116374"/>
            <a:ext cx="2418573" cy="1810160"/>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pPr>
            <a:r>
              <a:rPr lang="en-GB" sz="2000" b="1" dirty="0">
                <a:solidFill>
                  <a:schemeClr val="bg1"/>
                </a:solidFill>
              </a:rPr>
              <a:t>Year 1</a:t>
            </a:r>
          </a:p>
          <a:p>
            <a:pPr algn="ctr">
              <a:lnSpc>
                <a:spcPct val="107000"/>
              </a:lnSpc>
            </a:pPr>
            <a:r>
              <a:rPr lang="en-GB" sz="2000" dirty="0">
                <a:solidFill>
                  <a:schemeClr val="bg1"/>
                </a:solidFill>
              </a:rPr>
              <a:t>Weather patterns</a:t>
            </a:r>
          </a:p>
        </p:txBody>
      </p:sp>
      <p:sp>
        <p:nvSpPr>
          <p:cNvPr id="21" name="Rectangle: Top Corners Snipped 20">
            <a:extLst>
              <a:ext uri="{FF2B5EF4-FFF2-40B4-BE49-F238E27FC236}">
                <a16:creationId xmlns:a16="http://schemas.microsoft.com/office/drawing/2014/main" id="{71E23A60-86BC-493D-A549-F6EFD2E1F2CD}"/>
              </a:ext>
            </a:extLst>
          </p:cNvPr>
          <p:cNvSpPr/>
          <p:nvPr/>
        </p:nvSpPr>
        <p:spPr>
          <a:xfrm>
            <a:off x="3684196" y="1095199"/>
            <a:ext cx="4846702" cy="5578556"/>
          </a:xfrm>
          <a:prstGeom prst="snip2SameRect">
            <a:avLst>
              <a:gd name="adj1" fmla="val 9849"/>
              <a:gd name="adj2" fmla="val 943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2000" b="1" dirty="0">
              <a:solidFill>
                <a:schemeClr val="tx1"/>
              </a:solidFill>
            </a:endParaRPr>
          </a:p>
          <a:p>
            <a:pPr lvl="0" algn="ctr"/>
            <a:r>
              <a:rPr lang="en-GB" sz="2000" b="1" dirty="0">
                <a:solidFill>
                  <a:schemeClr val="tx1"/>
                </a:solidFill>
              </a:rPr>
              <a:t>Hot and cold places</a:t>
            </a:r>
          </a:p>
          <a:p>
            <a:pPr lvl="0" algn="ctr"/>
            <a:endParaRPr lang="en-GB" sz="2000" b="1" dirty="0">
              <a:solidFill>
                <a:schemeClr val="tx1"/>
              </a:solidFill>
            </a:endParaRPr>
          </a:p>
          <a:p>
            <a:pPr marL="171450" indent="-171450">
              <a:buFont typeface="Arial" panose="020B0604020202020204" pitchFamily="34" charset="0"/>
              <a:buChar char="•"/>
            </a:pPr>
            <a:r>
              <a:rPr lang="en-GB" sz="2000" dirty="0">
                <a:solidFill>
                  <a:schemeClr val="tx1"/>
                </a:solidFill>
              </a:rPr>
              <a:t>Exploring and understanding the differences between climate and weather</a:t>
            </a:r>
          </a:p>
          <a:p>
            <a:pPr marL="171450" lvl="0" indent="-171450">
              <a:buFont typeface="Arial" panose="020B0604020202020204" pitchFamily="34" charset="0"/>
              <a:buChar char="•"/>
            </a:pPr>
            <a:endParaRPr lang="en-GB" sz="2000" dirty="0">
              <a:solidFill>
                <a:schemeClr val="tx1"/>
              </a:solidFill>
            </a:endParaRPr>
          </a:p>
          <a:p>
            <a:pPr marL="171450" lvl="0" indent="-171450">
              <a:buFont typeface="Arial" panose="020B0604020202020204" pitchFamily="34" charset="0"/>
              <a:buChar char="•"/>
            </a:pPr>
            <a:r>
              <a:rPr lang="en-GB" sz="2000" dirty="0">
                <a:solidFill>
                  <a:schemeClr val="tx1"/>
                </a:solidFill>
              </a:rPr>
              <a:t>Location of ‘hot and cold’ areas across the world</a:t>
            </a:r>
          </a:p>
          <a:p>
            <a:pPr lvl="0"/>
            <a:endParaRPr lang="en-GB" sz="2000" dirty="0">
              <a:solidFill>
                <a:schemeClr val="tx1"/>
              </a:solidFill>
            </a:endParaRPr>
          </a:p>
          <a:p>
            <a:pPr marL="171450" lvl="0" indent="-171450">
              <a:buFont typeface="Arial" panose="020B0604020202020204" pitchFamily="34" charset="0"/>
              <a:buChar char="•"/>
            </a:pPr>
            <a:r>
              <a:rPr lang="en-GB" sz="2000" dirty="0">
                <a:solidFill>
                  <a:schemeClr val="tx1"/>
                </a:solidFill>
              </a:rPr>
              <a:t>Begin to locate and name world climate zones</a:t>
            </a:r>
          </a:p>
          <a:p>
            <a:pPr marL="171450" lvl="0" indent="-171450">
              <a:buFont typeface="Arial" panose="020B0604020202020204" pitchFamily="34" charset="0"/>
              <a:buChar char="•"/>
            </a:pPr>
            <a:endParaRPr lang="en-GB" sz="2000" dirty="0">
              <a:solidFill>
                <a:schemeClr val="tx1"/>
              </a:solidFill>
            </a:endParaRPr>
          </a:p>
          <a:p>
            <a:pPr marL="171450" lvl="0" indent="-171450">
              <a:buFont typeface="Arial" panose="020B0604020202020204" pitchFamily="34" charset="0"/>
              <a:buChar char="•"/>
            </a:pPr>
            <a:r>
              <a:rPr lang="en-GB" sz="2000" dirty="0">
                <a:solidFill>
                  <a:schemeClr val="tx1"/>
                </a:solidFill>
              </a:rPr>
              <a:t>Exploring the characteristics of a desert and polar climate</a:t>
            </a:r>
          </a:p>
          <a:p>
            <a:pPr marL="171450" lvl="0" indent="-171450">
              <a:buFont typeface="Arial" panose="020B0604020202020204" pitchFamily="34" charset="0"/>
              <a:buChar char="•"/>
            </a:pPr>
            <a:endParaRPr lang="en-GB" sz="2000" dirty="0">
              <a:solidFill>
                <a:schemeClr val="tx1"/>
              </a:solidFill>
            </a:endParaRPr>
          </a:p>
          <a:p>
            <a:pPr marL="171450" lvl="0" indent="-171450">
              <a:buFont typeface="Arial" panose="020B0604020202020204" pitchFamily="34" charset="0"/>
              <a:buChar char="•"/>
            </a:pPr>
            <a:r>
              <a:rPr lang="en-GB" sz="2000" dirty="0">
                <a:solidFill>
                  <a:schemeClr val="tx1"/>
                </a:solidFill>
              </a:rPr>
              <a:t>How the location of hot and cold countries affects the different animals that live there</a:t>
            </a:r>
          </a:p>
          <a:p>
            <a:pPr lvl="0"/>
            <a:endParaRPr lang="en-GB" sz="2000" dirty="0">
              <a:solidFill>
                <a:schemeClr val="tx1"/>
              </a:solidFill>
            </a:endParaRPr>
          </a:p>
        </p:txBody>
      </p:sp>
      <p:sp>
        <p:nvSpPr>
          <p:cNvPr id="19" name="Rectangle: Top Corners Snipped 18">
            <a:extLst>
              <a:ext uri="{FF2B5EF4-FFF2-40B4-BE49-F238E27FC236}">
                <a16:creationId xmlns:a16="http://schemas.microsoft.com/office/drawing/2014/main" id="{CFF9E322-930E-4853-8020-00154C3B393E}"/>
              </a:ext>
            </a:extLst>
          </p:cNvPr>
          <p:cNvSpPr/>
          <p:nvPr/>
        </p:nvSpPr>
        <p:spPr>
          <a:xfrm>
            <a:off x="359880" y="1745369"/>
            <a:ext cx="2363151" cy="1810160"/>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pPr>
            <a:r>
              <a:rPr lang="en-GB" sz="2000" b="1" dirty="0">
                <a:solidFill>
                  <a:schemeClr val="bg1"/>
                </a:solidFill>
              </a:rPr>
              <a:t>Early years</a:t>
            </a:r>
          </a:p>
          <a:p>
            <a:pPr algn="ctr">
              <a:lnSpc>
                <a:spcPct val="107000"/>
              </a:lnSpc>
            </a:pPr>
            <a:r>
              <a:rPr lang="en-GB" sz="2000" dirty="0">
                <a:solidFill>
                  <a:schemeClr val="bg1"/>
                </a:solidFill>
              </a:rPr>
              <a:t>Weather and seasonal changes</a:t>
            </a:r>
          </a:p>
        </p:txBody>
      </p:sp>
      <p:sp>
        <p:nvSpPr>
          <p:cNvPr id="25" name="Slide Number Placeholder 3">
            <a:extLst>
              <a:ext uri="{FF2B5EF4-FFF2-40B4-BE49-F238E27FC236}">
                <a16:creationId xmlns:a16="http://schemas.microsoft.com/office/drawing/2014/main" id="{4DBF3D95-BCED-4AD7-8219-8DBACCE4FDA4}"/>
              </a:ext>
            </a:extLst>
          </p:cNvPr>
          <p:cNvSpPr txBox="1">
            <a:spLocks/>
          </p:cNvSpPr>
          <p:nvPr/>
        </p:nvSpPr>
        <p:spPr>
          <a:xfrm>
            <a:off x="10932510" y="6401178"/>
            <a:ext cx="807025" cy="153888"/>
          </a:xfrm>
          <a:prstGeom prst="rect">
            <a:avLst/>
          </a:prstGeom>
        </p:spPr>
        <p:txBody>
          <a:bodyPr vert="horz" wrap="square" lIns="0" tIns="0" rIns="0" bIns="0" rtlCol="0" anchor="ctr">
            <a:spAutoFit/>
          </a:bodyPr>
          <a:lstStyle>
            <a:defPPr>
              <a:defRPr lang="en-US"/>
            </a:defPPr>
            <a:lvl1pPr marL="0" algn="r" defTabSz="914400" rtl="0" eaLnBrk="1" latinLnBrk="0" hangingPunct="1">
              <a:defRPr sz="10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B6EFD66-0F65-0C43-B4F5-A9CE99357F25}" type="slidenum">
              <a:rPr lang="en-GB" smtClean="0"/>
              <a:pPr/>
              <a:t>17</a:t>
            </a:fld>
            <a:endParaRPr lang="en-GB"/>
          </a:p>
        </p:txBody>
      </p:sp>
    </p:spTree>
    <p:extLst>
      <p:ext uri="{BB962C8B-B14F-4D97-AF65-F5344CB8AC3E}">
        <p14:creationId xmlns:p14="http://schemas.microsoft.com/office/powerpoint/2010/main" val="1780843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fade">
                                      <p:cBhvr>
                                        <p:cTn id="12" dur="500"/>
                                        <p:tgtEl>
                                          <p:spTgt spid="3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fade">
                                      <p:cBhvr>
                                        <p:cTn id="17" dur="500"/>
                                        <p:tgtEl>
                                          <p:spTgt spid="23"/>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500"/>
                                        <p:tgtEl>
                                          <p:spTgt spid="15"/>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fade">
                                      <p:cBhvr>
                                        <p:cTn id="28" dur="500"/>
                                        <p:tgtEl>
                                          <p:spTgt spid="24"/>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9"/>
                                        </p:tgtEl>
                                        <p:attrNameLst>
                                          <p:attrName>style.visibility</p:attrName>
                                        </p:attrNameLst>
                                      </p:cBhvr>
                                      <p:to>
                                        <p:strVal val="visible"/>
                                      </p:to>
                                    </p:set>
                                    <p:animEffect transition="in" filter="fade">
                                      <p:cBhvr>
                                        <p:cTn id="33" dur="500"/>
                                        <p:tgtEl>
                                          <p:spTgt spid="29"/>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7"/>
                                        </p:tgtEl>
                                        <p:attrNameLst>
                                          <p:attrName>style.visibility</p:attrName>
                                        </p:attrNameLst>
                                      </p:cBhvr>
                                      <p:to>
                                        <p:strVal val="visible"/>
                                      </p:to>
                                    </p:set>
                                    <p:animEffect transition="in" filter="fade">
                                      <p:cBhvr>
                                        <p:cTn id="36" dur="500"/>
                                        <p:tgtEl>
                                          <p:spTgt spid="27"/>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2"/>
                                        </p:tgtEl>
                                        <p:attrNameLst>
                                          <p:attrName>style.visibility</p:attrName>
                                        </p:attrNameLst>
                                      </p:cBhvr>
                                      <p:to>
                                        <p:strVal val="visible"/>
                                      </p:to>
                                    </p:set>
                                    <p:animEffect transition="in" filter="fade">
                                      <p:cBhvr>
                                        <p:cTn id="39" dur="500"/>
                                        <p:tgtEl>
                                          <p:spTgt spid="22"/>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31"/>
                                        </p:tgtEl>
                                        <p:attrNameLst>
                                          <p:attrName>style.visibility</p:attrName>
                                        </p:attrNameLst>
                                      </p:cBhvr>
                                      <p:to>
                                        <p:strVal val="visible"/>
                                      </p:to>
                                    </p:set>
                                    <p:animEffect transition="in" filter="fade">
                                      <p:cBhvr>
                                        <p:cTn id="42" dur="500"/>
                                        <p:tgtEl>
                                          <p:spTgt spid="31"/>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6"/>
                                        </p:tgtEl>
                                        <p:attrNameLst>
                                          <p:attrName>style.visibility</p:attrName>
                                        </p:attrNameLst>
                                      </p:cBhvr>
                                      <p:to>
                                        <p:strVal val="visible"/>
                                      </p:to>
                                    </p:set>
                                    <p:animEffect transition="in" filter="fade">
                                      <p:cBhvr>
                                        <p:cTn id="47" dur="500"/>
                                        <p:tgtEl>
                                          <p:spTgt spid="26"/>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6"/>
                                        </p:tgtEl>
                                        <p:attrNameLst>
                                          <p:attrName>style.visibility</p:attrName>
                                        </p:attrNameLst>
                                      </p:cBhvr>
                                      <p:to>
                                        <p:strVal val="visible"/>
                                      </p:to>
                                    </p:set>
                                    <p:animEffect transition="in" filter="fade">
                                      <p:cBhvr>
                                        <p:cTn id="52" dur="500"/>
                                        <p:tgtEl>
                                          <p:spTgt spid="16"/>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fade">
                                      <p:cBhvr>
                                        <p:cTn id="57" dur="500"/>
                                        <p:tgtEl>
                                          <p:spTgt spid="14"/>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28"/>
                                        </p:tgtEl>
                                        <p:attrNameLst>
                                          <p:attrName>style.visibility</p:attrName>
                                        </p:attrNameLst>
                                      </p:cBhvr>
                                      <p:to>
                                        <p:strVal val="visible"/>
                                      </p:to>
                                    </p:set>
                                    <p:animEffect transition="in" filter="fade">
                                      <p:cBhvr>
                                        <p:cTn id="60"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24" grpId="0" animBg="1"/>
      <p:bldP spid="23" grpId="0" animBg="1"/>
      <p:bldP spid="14" grpId="0" animBg="1"/>
      <p:bldP spid="16" grpId="0" animBg="1"/>
      <p:bldP spid="13" grpId="0" animBg="1"/>
      <p:bldP spid="15" grpId="0" animBg="1"/>
      <p:bldP spid="22" grpId="0" animBg="1"/>
      <p:bldP spid="26" grpId="0" animBg="1"/>
      <p:bldP spid="27" grpId="0" animBg="1"/>
      <p:bldP spid="28" grpId="0" animBg="1"/>
      <p:bldP spid="29" grpId="0" animBg="1"/>
      <p:bldP spid="30" grpId="0" animBg="1"/>
      <p:bldP spid="1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Top Corners Snipped 16">
            <a:extLst>
              <a:ext uri="{FF2B5EF4-FFF2-40B4-BE49-F238E27FC236}">
                <a16:creationId xmlns:a16="http://schemas.microsoft.com/office/drawing/2014/main" id="{3D901857-BD17-4A88-918B-43C712CCF3BC}"/>
              </a:ext>
            </a:extLst>
          </p:cNvPr>
          <p:cNvSpPr/>
          <p:nvPr/>
        </p:nvSpPr>
        <p:spPr>
          <a:xfrm>
            <a:off x="6162160" y="2398163"/>
            <a:ext cx="4993950" cy="927010"/>
          </a:xfrm>
          <a:prstGeom prst="snip2SameRect">
            <a:avLst>
              <a:gd name="adj1" fmla="val 9849"/>
              <a:gd name="adj2" fmla="val 9435"/>
            </a:avLst>
          </a:prstGeom>
          <a:solidFill>
            <a:schemeClr val="accent4">
              <a:lumMod val="20000"/>
              <a:lumOff val="8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algn="ctr">
              <a:lnSpc>
                <a:spcPct val="107000"/>
              </a:lnSpc>
            </a:pPr>
            <a:r>
              <a:rPr lang="en-GB" sz="2000" dirty="0">
                <a:solidFill>
                  <a:schemeClr val="tx1"/>
                </a:solidFill>
                <a:cs typeface="Arial"/>
              </a:rPr>
              <a:t>Case study – UK</a:t>
            </a:r>
          </a:p>
        </p:txBody>
      </p:sp>
      <p:cxnSp>
        <p:nvCxnSpPr>
          <p:cNvPr id="56" name="Elbow Connector 56">
            <a:extLst>
              <a:ext uri="{FF2B5EF4-FFF2-40B4-BE49-F238E27FC236}">
                <a16:creationId xmlns:a16="http://schemas.microsoft.com/office/drawing/2014/main" id="{980A90D7-28E5-447D-B272-B2129E65161E}"/>
              </a:ext>
            </a:extLst>
          </p:cNvPr>
          <p:cNvCxnSpPr>
            <a:cxnSpLocks/>
          </p:cNvCxnSpPr>
          <p:nvPr/>
        </p:nvCxnSpPr>
        <p:spPr>
          <a:xfrm>
            <a:off x="10087960" y="4891533"/>
            <a:ext cx="1689100" cy="0"/>
          </a:xfrm>
          <a:prstGeom prst="straightConnector1">
            <a:avLst/>
          </a:prstGeom>
          <a:ln w="12700" cap="rnd">
            <a:solidFill>
              <a:schemeClr val="tx1"/>
            </a:solidFill>
            <a:prstDash val="sysDot"/>
            <a:round/>
          </a:ln>
        </p:spPr>
        <p:style>
          <a:lnRef idx="1">
            <a:schemeClr val="accent1"/>
          </a:lnRef>
          <a:fillRef idx="0">
            <a:schemeClr val="accent1"/>
          </a:fillRef>
          <a:effectRef idx="0">
            <a:schemeClr val="accent1"/>
          </a:effectRef>
          <a:fontRef idx="minor">
            <a:schemeClr val="tx1"/>
          </a:fontRef>
        </p:style>
      </p:cxnSp>
      <p:cxnSp>
        <p:nvCxnSpPr>
          <p:cNvPr id="52" name="Elbow Connector 56">
            <a:extLst>
              <a:ext uri="{FF2B5EF4-FFF2-40B4-BE49-F238E27FC236}">
                <a16:creationId xmlns:a16="http://schemas.microsoft.com/office/drawing/2014/main" id="{15498E8C-B1D3-4FFF-B25A-CEA636D0A378}"/>
              </a:ext>
            </a:extLst>
          </p:cNvPr>
          <p:cNvCxnSpPr>
            <a:cxnSpLocks/>
          </p:cNvCxnSpPr>
          <p:nvPr/>
        </p:nvCxnSpPr>
        <p:spPr>
          <a:xfrm>
            <a:off x="10087960" y="2019299"/>
            <a:ext cx="1689100" cy="0"/>
          </a:xfrm>
          <a:prstGeom prst="straightConnector1">
            <a:avLst/>
          </a:prstGeom>
          <a:ln w="12700" cap="rnd">
            <a:solidFill>
              <a:schemeClr val="tx1"/>
            </a:solidFill>
            <a:prstDash val="sysDot"/>
            <a:round/>
          </a:ln>
        </p:spPr>
        <p:style>
          <a:lnRef idx="1">
            <a:schemeClr val="accent1"/>
          </a:lnRef>
          <a:fillRef idx="0">
            <a:schemeClr val="accent1"/>
          </a:fillRef>
          <a:effectRef idx="0">
            <a:schemeClr val="accent1"/>
          </a:effectRef>
          <a:fontRef idx="minor">
            <a:schemeClr val="tx1"/>
          </a:fontRef>
        </p:style>
      </p:cxnSp>
      <p:cxnSp>
        <p:nvCxnSpPr>
          <p:cNvPr id="28" name="Elbow Connector 56">
            <a:extLst>
              <a:ext uri="{FF2B5EF4-FFF2-40B4-BE49-F238E27FC236}">
                <a16:creationId xmlns:a16="http://schemas.microsoft.com/office/drawing/2014/main" id="{F9E22E98-5AAA-43DD-B12E-5FBF35663787}"/>
              </a:ext>
            </a:extLst>
          </p:cNvPr>
          <p:cNvCxnSpPr>
            <a:cxnSpLocks/>
          </p:cNvCxnSpPr>
          <p:nvPr/>
        </p:nvCxnSpPr>
        <p:spPr>
          <a:xfrm>
            <a:off x="452464" y="2019299"/>
            <a:ext cx="1627967" cy="0"/>
          </a:xfrm>
          <a:prstGeom prst="straightConnector1">
            <a:avLst/>
          </a:prstGeom>
          <a:ln w="12700" cap="rnd">
            <a:solidFill>
              <a:schemeClr val="tx1"/>
            </a:solidFill>
            <a:prstDash val="sysDot"/>
            <a:round/>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99ED72B9-1094-4156-A94F-CAC101DBF9FF}"/>
              </a:ext>
            </a:extLst>
          </p:cNvPr>
          <p:cNvSpPr>
            <a:spLocks noGrp="1"/>
          </p:cNvSpPr>
          <p:nvPr>
            <p:ph type="title"/>
          </p:nvPr>
        </p:nvSpPr>
        <p:spPr/>
        <p:txBody>
          <a:bodyPr/>
          <a:lstStyle/>
          <a:p>
            <a:r>
              <a:rPr lang="en-GB"/>
              <a:t>Flexibility of thinking </a:t>
            </a:r>
          </a:p>
        </p:txBody>
      </p:sp>
      <p:cxnSp>
        <p:nvCxnSpPr>
          <p:cNvPr id="27" name="Elbow Connector 29">
            <a:extLst>
              <a:ext uri="{FF2B5EF4-FFF2-40B4-BE49-F238E27FC236}">
                <a16:creationId xmlns:a16="http://schemas.microsoft.com/office/drawing/2014/main" id="{C5F852F6-2FF7-4375-B15F-A49C0CA5C5AA}"/>
              </a:ext>
            </a:extLst>
          </p:cNvPr>
          <p:cNvCxnSpPr>
            <a:cxnSpLocks/>
          </p:cNvCxnSpPr>
          <p:nvPr/>
        </p:nvCxnSpPr>
        <p:spPr>
          <a:xfrm rot="16200000" flipH="1">
            <a:off x="-663783" y="3135547"/>
            <a:ext cx="2872233" cy="639738"/>
          </a:xfrm>
          <a:prstGeom prst="bentConnector2">
            <a:avLst/>
          </a:prstGeom>
          <a:ln w="12700" cap="rnd">
            <a:solidFill>
              <a:schemeClr val="tx1"/>
            </a:solidFill>
            <a:prstDash val="sysDot"/>
            <a:round/>
          </a:ln>
        </p:spPr>
        <p:style>
          <a:lnRef idx="1">
            <a:schemeClr val="accent1"/>
          </a:lnRef>
          <a:fillRef idx="0">
            <a:schemeClr val="accent1"/>
          </a:fillRef>
          <a:effectRef idx="0">
            <a:schemeClr val="accent1"/>
          </a:effectRef>
          <a:fontRef idx="minor">
            <a:schemeClr val="tx1"/>
          </a:fontRef>
        </p:style>
      </p:cxnSp>
      <p:sp>
        <p:nvSpPr>
          <p:cNvPr id="29" name="Graphic 25">
            <a:extLst>
              <a:ext uri="{FF2B5EF4-FFF2-40B4-BE49-F238E27FC236}">
                <a16:creationId xmlns:a16="http://schemas.microsoft.com/office/drawing/2014/main" id="{4436EED2-647E-43FA-A40F-4D117706A1CB}"/>
              </a:ext>
            </a:extLst>
          </p:cNvPr>
          <p:cNvSpPr/>
          <p:nvPr/>
        </p:nvSpPr>
        <p:spPr>
          <a:xfrm rot="5400000">
            <a:off x="380047" y="3521429"/>
            <a:ext cx="179372" cy="324186"/>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tx1"/>
          </a:solidFill>
          <a:ln w="9525" cap="flat">
            <a:noFill/>
            <a:prstDash val="solid"/>
            <a:miter/>
          </a:ln>
        </p:spPr>
        <p:txBody>
          <a:bodyPr rtlCol="0" anchor="ctr"/>
          <a:lstStyle/>
          <a:p>
            <a:endParaRPr lang="en-GB" sz="2000"/>
          </a:p>
        </p:txBody>
      </p:sp>
      <p:cxnSp>
        <p:nvCxnSpPr>
          <p:cNvPr id="35" name="Elbow Connector 56">
            <a:extLst>
              <a:ext uri="{FF2B5EF4-FFF2-40B4-BE49-F238E27FC236}">
                <a16:creationId xmlns:a16="http://schemas.microsoft.com/office/drawing/2014/main" id="{3C640210-55F2-4EF5-8098-C3DD463548E7}"/>
              </a:ext>
            </a:extLst>
          </p:cNvPr>
          <p:cNvCxnSpPr>
            <a:cxnSpLocks/>
          </p:cNvCxnSpPr>
          <p:nvPr/>
        </p:nvCxnSpPr>
        <p:spPr>
          <a:xfrm flipH="1">
            <a:off x="11767211" y="2019299"/>
            <a:ext cx="9849" cy="2845818"/>
          </a:xfrm>
          <a:prstGeom prst="straightConnector1">
            <a:avLst/>
          </a:prstGeom>
          <a:ln w="12700" cap="rnd">
            <a:solidFill>
              <a:schemeClr val="tx1"/>
            </a:solidFill>
            <a:prstDash val="sysDot"/>
            <a:round/>
          </a:ln>
        </p:spPr>
        <p:style>
          <a:lnRef idx="1">
            <a:schemeClr val="accent1"/>
          </a:lnRef>
          <a:fillRef idx="0">
            <a:schemeClr val="accent1"/>
          </a:fillRef>
          <a:effectRef idx="0">
            <a:schemeClr val="accent1"/>
          </a:effectRef>
          <a:fontRef idx="minor">
            <a:schemeClr val="tx1"/>
          </a:fontRef>
        </p:style>
      </p:cxnSp>
      <p:sp>
        <p:nvSpPr>
          <p:cNvPr id="38" name="Rectangle: Top Corners Snipped 37">
            <a:extLst>
              <a:ext uri="{FF2B5EF4-FFF2-40B4-BE49-F238E27FC236}">
                <a16:creationId xmlns:a16="http://schemas.microsoft.com/office/drawing/2014/main" id="{3453AD56-3C4D-4ED9-9C9C-721740B29CD6}"/>
              </a:ext>
            </a:extLst>
          </p:cNvPr>
          <p:cNvSpPr/>
          <p:nvPr/>
        </p:nvSpPr>
        <p:spPr>
          <a:xfrm>
            <a:off x="1058074" y="2390984"/>
            <a:ext cx="4993950" cy="927010"/>
          </a:xfrm>
          <a:prstGeom prst="snip2SameRect">
            <a:avLst>
              <a:gd name="adj1" fmla="val 9849"/>
              <a:gd name="adj2" fmla="val 9435"/>
            </a:avLst>
          </a:prstGeom>
          <a:solidFill>
            <a:schemeClr val="accent4">
              <a:lumMod val="20000"/>
              <a:lumOff val="8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algn="ctr">
              <a:lnSpc>
                <a:spcPct val="107000"/>
              </a:lnSpc>
            </a:pPr>
            <a:endParaRPr lang="en-GB" sz="2000">
              <a:solidFill>
                <a:schemeClr val="tx1"/>
              </a:solidFill>
              <a:cs typeface="Arial"/>
            </a:endParaRPr>
          </a:p>
          <a:p>
            <a:pPr algn="ctr">
              <a:lnSpc>
                <a:spcPct val="107000"/>
              </a:lnSpc>
            </a:pPr>
            <a:r>
              <a:rPr lang="en-GB" sz="2000">
                <a:solidFill>
                  <a:schemeClr val="tx1"/>
                </a:solidFill>
                <a:cs typeface="Arial"/>
              </a:rPr>
              <a:t>Weather and climate</a:t>
            </a:r>
          </a:p>
          <a:p>
            <a:pPr algn="ctr">
              <a:lnSpc>
                <a:spcPct val="107000"/>
              </a:lnSpc>
            </a:pPr>
            <a:r>
              <a:rPr lang="en-GB" sz="2000">
                <a:solidFill>
                  <a:schemeClr val="tx1"/>
                </a:solidFill>
                <a:cs typeface="Arial"/>
              </a:rPr>
              <a:t>Seasonal weather and changes</a:t>
            </a:r>
          </a:p>
          <a:p>
            <a:pPr algn="ctr">
              <a:lnSpc>
                <a:spcPct val="107000"/>
              </a:lnSpc>
            </a:pPr>
            <a:endParaRPr lang="en-GB" sz="2000">
              <a:solidFill>
                <a:schemeClr val="tx1"/>
              </a:solidFill>
              <a:cs typeface="Arial"/>
            </a:endParaRPr>
          </a:p>
        </p:txBody>
      </p:sp>
      <p:sp>
        <p:nvSpPr>
          <p:cNvPr id="43" name="Freeform 75">
            <a:extLst>
              <a:ext uri="{FF2B5EF4-FFF2-40B4-BE49-F238E27FC236}">
                <a16:creationId xmlns:a16="http://schemas.microsoft.com/office/drawing/2014/main" id="{AF7E95CE-C8CA-472A-BD25-EFC864CD7D28}"/>
              </a:ext>
            </a:extLst>
          </p:cNvPr>
          <p:cNvSpPr/>
          <p:nvPr/>
        </p:nvSpPr>
        <p:spPr>
          <a:xfrm rot="5400000">
            <a:off x="5067628" y="2785189"/>
            <a:ext cx="1968792" cy="1194743"/>
          </a:xfrm>
          <a:custGeom>
            <a:avLst/>
            <a:gdLst>
              <a:gd name="connsiteX0" fmla="*/ 1360658 w 2105713"/>
              <a:gd name="connsiteY0" fmla="*/ 0 h 1341100"/>
              <a:gd name="connsiteX1" fmla="*/ 1435164 w 2105713"/>
              <a:gd name="connsiteY1" fmla="*/ 0 h 1341100"/>
              <a:gd name="connsiteX2" fmla="*/ 2105713 w 2105713"/>
              <a:gd name="connsiteY2" fmla="*/ 670550 h 1341100"/>
              <a:gd name="connsiteX3" fmla="*/ 1435164 w 2105713"/>
              <a:gd name="connsiteY3" fmla="*/ 1341100 h 1341100"/>
              <a:gd name="connsiteX4" fmla="*/ 1360658 w 2105713"/>
              <a:gd name="connsiteY4" fmla="*/ 1341100 h 1341100"/>
              <a:gd name="connsiteX5" fmla="*/ 1360658 w 2105713"/>
              <a:gd name="connsiteY5" fmla="*/ 903494 h 1341100"/>
              <a:gd name="connsiteX6" fmla="*/ 1359252 w 2105713"/>
              <a:gd name="connsiteY6" fmla="*/ 904901 h 1341100"/>
              <a:gd name="connsiteX7" fmla="*/ 46857 w 2105713"/>
              <a:gd name="connsiteY7" fmla="*/ 904901 h 1341100"/>
              <a:gd name="connsiteX8" fmla="*/ 0 w 2105713"/>
              <a:gd name="connsiteY8" fmla="*/ 858045 h 1341100"/>
              <a:gd name="connsiteX9" fmla="*/ 0 w 2105713"/>
              <a:gd name="connsiteY9" fmla="*/ 483055 h 1341100"/>
              <a:gd name="connsiteX10" fmla="*/ 46857 w 2105713"/>
              <a:gd name="connsiteY10" fmla="*/ 436199 h 1341100"/>
              <a:gd name="connsiteX11" fmla="*/ 1359252 w 2105713"/>
              <a:gd name="connsiteY11" fmla="*/ 436199 h 1341100"/>
              <a:gd name="connsiteX12" fmla="*/ 1360658 w 2105713"/>
              <a:gd name="connsiteY12" fmla="*/ 437606 h 134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105713" h="1341100">
                <a:moveTo>
                  <a:pt x="1360658" y="0"/>
                </a:moveTo>
                <a:lnTo>
                  <a:pt x="1435164" y="0"/>
                </a:lnTo>
                <a:lnTo>
                  <a:pt x="2105713" y="670550"/>
                </a:lnTo>
                <a:lnTo>
                  <a:pt x="1435164" y="1341100"/>
                </a:lnTo>
                <a:lnTo>
                  <a:pt x="1360658" y="1341100"/>
                </a:lnTo>
                <a:lnTo>
                  <a:pt x="1360658" y="903494"/>
                </a:lnTo>
                <a:lnTo>
                  <a:pt x="1359252" y="904901"/>
                </a:lnTo>
                <a:lnTo>
                  <a:pt x="46857" y="904901"/>
                </a:lnTo>
                <a:lnTo>
                  <a:pt x="0" y="858045"/>
                </a:lnTo>
                <a:lnTo>
                  <a:pt x="0" y="483055"/>
                </a:lnTo>
                <a:lnTo>
                  <a:pt x="46857" y="436199"/>
                </a:lnTo>
                <a:lnTo>
                  <a:pt x="1359252" y="436199"/>
                </a:lnTo>
                <a:lnTo>
                  <a:pt x="1360658" y="437606"/>
                </a:lnTo>
                <a:close/>
              </a:path>
            </a:pathLst>
          </a:custGeom>
          <a:solidFill>
            <a:schemeClr val="accent2"/>
          </a:solidFill>
          <a:ln w="9525" cap="flat">
            <a:noFill/>
            <a:prstDash val="solid"/>
            <a:miter/>
          </a:ln>
        </p:spPr>
        <p:txBody>
          <a:bodyPr rtlCol="0" anchor="ctr"/>
          <a:lstStyle/>
          <a:p>
            <a:endParaRPr lang="en-GB" sz="2000"/>
          </a:p>
        </p:txBody>
      </p:sp>
      <p:sp>
        <p:nvSpPr>
          <p:cNvPr id="57" name="Graphic 25">
            <a:extLst>
              <a:ext uri="{FF2B5EF4-FFF2-40B4-BE49-F238E27FC236}">
                <a16:creationId xmlns:a16="http://schemas.microsoft.com/office/drawing/2014/main" id="{A7088E9A-790F-4C2B-807E-FA49D5B45401}"/>
              </a:ext>
            </a:extLst>
          </p:cNvPr>
          <p:cNvSpPr/>
          <p:nvPr/>
        </p:nvSpPr>
        <p:spPr>
          <a:xfrm rot="5400000">
            <a:off x="11662768" y="3521429"/>
            <a:ext cx="179372" cy="324186"/>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tx1"/>
          </a:solidFill>
          <a:ln w="9525" cap="flat">
            <a:noFill/>
            <a:prstDash val="solid"/>
            <a:miter/>
          </a:ln>
        </p:spPr>
        <p:txBody>
          <a:bodyPr rtlCol="0" anchor="ctr"/>
          <a:lstStyle/>
          <a:p>
            <a:endParaRPr lang="en-GB" sz="2000"/>
          </a:p>
        </p:txBody>
      </p:sp>
      <p:sp>
        <p:nvSpPr>
          <p:cNvPr id="18" name="Rectangle: Top Corners Snipped 17">
            <a:extLst>
              <a:ext uri="{FF2B5EF4-FFF2-40B4-BE49-F238E27FC236}">
                <a16:creationId xmlns:a16="http://schemas.microsoft.com/office/drawing/2014/main" id="{D9D78FE3-74B6-448D-8CFA-147F8A472598}"/>
              </a:ext>
            </a:extLst>
          </p:cNvPr>
          <p:cNvSpPr/>
          <p:nvPr/>
        </p:nvSpPr>
        <p:spPr>
          <a:xfrm>
            <a:off x="1092202" y="5413263"/>
            <a:ext cx="4993950" cy="927010"/>
          </a:xfrm>
          <a:prstGeom prst="snip2SameRect">
            <a:avLst>
              <a:gd name="adj1" fmla="val 9849"/>
              <a:gd name="adj2" fmla="val 9435"/>
            </a:avLst>
          </a:prstGeom>
          <a:solidFill>
            <a:schemeClr val="accent4">
              <a:lumMod val="20000"/>
              <a:lumOff val="8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algn="ctr">
              <a:lnSpc>
                <a:spcPct val="107000"/>
              </a:lnSpc>
            </a:pPr>
            <a:r>
              <a:rPr lang="en-GB" sz="2000">
                <a:solidFill>
                  <a:schemeClr val="tx1"/>
                </a:solidFill>
                <a:cs typeface="Arial"/>
              </a:rPr>
              <a:t>Weather and climate</a:t>
            </a:r>
          </a:p>
          <a:p>
            <a:pPr algn="ctr">
              <a:lnSpc>
                <a:spcPct val="107000"/>
              </a:lnSpc>
            </a:pPr>
            <a:r>
              <a:rPr lang="en-GB" sz="2000">
                <a:solidFill>
                  <a:schemeClr val="tx1"/>
                </a:solidFill>
                <a:cs typeface="Arial"/>
              </a:rPr>
              <a:t>Impact on animals and humans</a:t>
            </a:r>
          </a:p>
        </p:txBody>
      </p:sp>
      <p:sp>
        <p:nvSpPr>
          <p:cNvPr id="19" name="Rectangle: Top Corners Snipped 18">
            <a:extLst>
              <a:ext uri="{FF2B5EF4-FFF2-40B4-BE49-F238E27FC236}">
                <a16:creationId xmlns:a16="http://schemas.microsoft.com/office/drawing/2014/main" id="{44DF33D2-5FAE-4C28-9AC7-A0BB8B5BFCBA}"/>
              </a:ext>
            </a:extLst>
          </p:cNvPr>
          <p:cNvSpPr/>
          <p:nvPr/>
        </p:nvSpPr>
        <p:spPr>
          <a:xfrm>
            <a:off x="6133067" y="5381454"/>
            <a:ext cx="4993950" cy="927010"/>
          </a:xfrm>
          <a:prstGeom prst="snip2SameRect">
            <a:avLst>
              <a:gd name="adj1" fmla="val 9849"/>
              <a:gd name="adj2" fmla="val 9435"/>
            </a:avLst>
          </a:prstGeom>
          <a:solidFill>
            <a:schemeClr val="accent4">
              <a:lumMod val="20000"/>
              <a:lumOff val="8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algn="ctr">
              <a:lnSpc>
                <a:spcPct val="107000"/>
              </a:lnSpc>
            </a:pPr>
            <a:r>
              <a:rPr lang="en-GB" sz="2000" dirty="0">
                <a:solidFill>
                  <a:schemeClr val="tx1"/>
                </a:solidFill>
                <a:cs typeface="Arial"/>
              </a:rPr>
              <a:t>Case study – Greenland</a:t>
            </a:r>
          </a:p>
          <a:p>
            <a:pPr algn="ctr">
              <a:lnSpc>
                <a:spcPct val="107000"/>
              </a:lnSpc>
            </a:pPr>
            <a:r>
              <a:rPr lang="en-GB" sz="2000" dirty="0">
                <a:solidFill>
                  <a:schemeClr val="tx1"/>
                </a:solidFill>
                <a:cs typeface="Arial"/>
              </a:rPr>
              <a:t>Case study – Egypt</a:t>
            </a:r>
          </a:p>
        </p:txBody>
      </p:sp>
      <p:sp>
        <p:nvSpPr>
          <p:cNvPr id="20" name="Rectangle: Top Corners Snipped 19">
            <a:extLst>
              <a:ext uri="{FF2B5EF4-FFF2-40B4-BE49-F238E27FC236}">
                <a16:creationId xmlns:a16="http://schemas.microsoft.com/office/drawing/2014/main" id="{3F6D65AC-CF7A-4DD2-AC66-63CE8607554F}"/>
              </a:ext>
            </a:extLst>
          </p:cNvPr>
          <p:cNvSpPr/>
          <p:nvPr/>
        </p:nvSpPr>
        <p:spPr>
          <a:xfrm>
            <a:off x="1058074" y="1440375"/>
            <a:ext cx="10068943" cy="924193"/>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Hot and cold – The UK</a:t>
            </a:r>
          </a:p>
        </p:txBody>
      </p:sp>
      <p:sp>
        <p:nvSpPr>
          <p:cNvPr id="21" name="Rectangle: Top Corners Snipped 20">
            <a:extLst>
              <a:ext uri="{FF2B5EF4-FFF2-40B4-BE49-F238E27FC236}">
                <a16:creationId xmlns:a16="http://schemas.microsoft.com/office/drawing/2014/main" id="{EACB498B-8C87-48B9-99AD-59AFD37E808A}"/>
              </a:ext>
            </a:extLst>
          </p:cNvPr>
          <p:cNvSpPr/>
          <p:nvPr/>
        </p:nvSpPr>
        <p:spPr>
          <a:xfrm>
            <a:off x="1064983" y="4470274"/>
            <a:ext cx="10068943" cy="924193"/>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Hot and cold – Greenland</a:t>
            </a:r>
          </a:p>
        </p:txBody>
      </p:sp>
      <p:sp>
        <p:nvSpPr>
          <p:cNvPr id="22" name="Slide Number Placeholder 3">
            <a:extLst>
              <a:ext uri="{FF2B5EF4-FFF2-40B4-BE49-F238E27FC236}">
                <a16:creationId xmlns:a16="http://schemas.microsoft.com/office/drawing/2014/main" id="{0D54BCD1-084F-486F-8DA7-D5441AFAEA9C}"/>
              </a:ext>
            </a:extLst>
          </p:cNvPr>
          <p:cNvSpPr>
            <a:spLocks noGrp="1"/>
          </p:cNvSpPr>
          <p:nvPr>
            <p:ph type="sldNum" sz="quarter" idx="12"/>
          </p:nvPr>
        </p:nvSpPr>
        <p:spPr>
          <a:xfrm>
            <a:off x="10963950" y="6218055"/>
            <a:ext cx="807025" cy="153888"/>
          </a:xfrm>
        </p:spPr>
        <p:txBody>
          <a:bodyPr/>
          <a:lstStyle/>
          <a:p>
            <a:fld id="{6B6EFD66-0F65-0C43-B4F5-A9CE99357F25}" type="slidenum">
              <a:rPr lang="en-GB" smtClean="0"/>
              <a:t>18</a:t>
            </a:fld>
            <a:endParaRPr lang="en-GB" dirty="0"/>
          </a:p>
        </p:txBody>
      </p:sp>
    </p:spTree>
    <p:extLst>
      <p:ext uri="{BB962C8B-B14F-4D97-AF65-F5344CB8AC3E}">
        <p14:creationId xmlns:p14="http://schemas.microsoft.com/office/powerpoint/2010/main" val="1378559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fade">
                                      <p:cBhvr>
                                        <p:cTn id="7" dur="500"/>
                                        <p:tgtEl>
                                          <p:spTgt spid="43"/>
                                        </p:tgtEl>
                                      </p:cBhvr>
                                    </p:animEffect>
                                  </p:childTnLst>
                                </p:cTn>
                              </p:par>
                              <p:par>
                                <p:cTn id="8" presetID="10" presetClass="entr" presetSubtype="0" fill="hold" nodeType="withEffect">
                                  <p:stCondLst>
                                    <p:cond delay="0"/>
                                  </p:stCondLst>
                                  <p:childTnLst>
                                    <p:set>
                                      <p:cBhvr>
                                        <p:cTn id="9" dur="1" fill="hold">
                                          <p:stCondLst>
                                            <p:cond delay="0"/>
                                          </p:stCondLst>
                                        </p:cTn>
                                        <p:tgtEl>
                                          <p:spTgt spid="27"/>
                                        </p:tgtEl>
                                        <p:attrNameLst>
                                          <p:attrName>style.visibility</p:attrName>
                                        </p:attrNameLst>
                                      </p:cBhvr>
                                      <p:to>
                                        <p:strVal val="visible"/>
                                      </p:to>
                                    </p:set>
                                    <p:animEffect transition="in" filter="fade">
                                      <p:cBhvr>
                                        <p:cTn id="10" dur="500"/>
                                        <p:tgtEl>
                                          <p:spTgt spid="27"/>
                                        </p:tgtEl>
                                      </p:cBhvr>
                                    </p:animEffect>
                                  </p:childTnLst>
                                </p:cTn>
                              </p:par>
                              <p:par>
                                <p:cTn id="11" presetID="10" presetClass="entr" presetSubtype="0" fill="hold" nodeType="withEffect">
                                  <p:stCondLst>
                                    <p:cond delay="0"/>
                                  </p:stCondLst>
                                  <p:childTnLst>
                                    <p:set>
                                      <p:cBhvr>
                                        <p:cTn id="12" dur="1" fill="hold">
                                          <p:stCondLst>
                                            <p:cond delay="0"/>
                                          </p:stCondLst>
                                        </p:cTn>
                                        <p:tgtEl>
                                          <p:spTgt spid="28"/>
                                        </p:tgtEl>
                                        <p:attrNameLst>
                                          <p:attrName>style.visibility</p:attrName>
                                        </p:attrNameLst>
                                      </p:cBhvr>
                                      <p:to>
                                        <p:strVal val="visible"/>
                                      </p:to>
                                    </p:set>
                                    <p:animEffect transition="in" filter="fade">
                                      <p:cBhvr>
                                        <p:cTn id="13" dur="500"/>
                                        <p:tgtEl>
                                          <p:spTgt spid="28"/>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9"/>
                                        </p:tgtEl>
                                        <p:attrNameLst>
                                          <p:attrName>style.visibility</p:attrName>
                                        </p:attrNameLst>
                                      </p:cBhvr>
                                      <p:to>
                                        <p:strVal val="visible"/>
                                      </p:to>
                                    </p:set>
                                    <p:animEffect transition="in" filter="fade">
                                      <p:cBhvr>
                                        <p:cTn id="16" dur="500"/>
                                        <p:tgtEl>
                                          <p:spTgt spid="29"/>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57"/>
                                        </p:tgtEl>
                                        <p:attrNameLst>
                                          <p:attrName>style.visibility</p:attrName>
                                        </p:attrNameLst>
                                      </p:cBhvr>
                                      <p:to>
                                        <p:strVal val="visible"/>
                                      </p:to>
                                    </p:set>
                                    <p:animEffect transition="in" filter="fade">
                                      <p:cBhvr>
                                        <p:cTn id="19" dur="500"/>
                                        <p:tgtEl>
                                          <p:spTgt spid="57"/>
                                        </p:tgtEl>
                                      </p:cBhvr>
                                    </p:animEffect>
                                  </p:childTnLst>
                                </p:cTn>
                              </p:par>
                              <p:par>
                                <p:cTn id="20" presetID="10" presetClass="entr" presetSubtype="0" fill="hold" nodeType="withEffect">
                                  <p:stCondLst>
                                    <p:cond delay="0"/>
                                  </p:stCondLst>
                                  <p:childTnLst>
                                    <p:set>
                                      <p:cBhvr>
                                        <p:cTn id="21" dur="1" fill="hold">
                                          <p:stCondLst>
                                            <p:cond delay="0"/>
                                          </p:stCondLst>
                                        </p:cTn>
                                        <p:tgtEl>
                                          <p:spTgt spid="52"/>
                                        </p:tgtEl>
                                        <p:attrNameLst>
                                          <p:attrName>style.visibility</p:attrName>
                                        </p:attrNameLst>
                                      </p:cBhvr>
                                      <p:to>
                                        <p:strVal val="visible"/>
                                      </p:to>
                                    </p:set>
                                    <p:animEffect transition="in" filter="fade">
                                      <p:cBhvr>
                                        <p:cTn id="22" dur="500"/>
                                        <p:tgtEl>
                                          <p:spTgt spid="52"/>
                                        </p:tgtEl>
                                      </p:cBhvr>
                                    </p:animEffect>
                                  </p:childTnLst>
                                </p:cTn>
                              </p:par>
                              <p:par>
                                <p:cTn id="23" presetID="10" presetClass="entr" presetSubtype="0" fill="hold" nodeType="withEffect">
                                  <p:stCondLst>
                                    <p:cond delay="0"/>
                                  </p:stCondLst>
                                  <p:childTnLst>
                                    <p:set>
                                      <p:cBhvr>
                                        <p:cTn id="24" dur="1" fill="hold">
                                          <p:stCondLst>
                                            <p:cond delay="0"/>
                                          </p:stCondLst>
                                        </p:cTn>
                                        <p:tgtEl>
                                          <p:spTgt spid="35"/>
                                        </p:tgtEl>
                                        <p:attrNameLst>
                                          <p:attrName>style.visibility</p:attrName>
                                        </p:attrNameLst>
                                      </p:cBhvr>
                                      <p:to>
                                        <p:strVal val="visible"/>
                                      </p:to>
                                    </p:set>
                                    <p:animEffect transition="in" filter="fade">
                                      <p:cBhvr>
                                        <p:cTn id="25" dur="500"/>
                                        <p:tgtEl>
                                          <p:spTgt spid="35"/>
                                        </p:tgtEl>
                                      </p:cBhvr>
                                    </p:animEffect>
                                  </p:childTnLst>
                                </p:cTn>
                              </p:par>
                              <p:par>
                                <p:cTn id="26" presetID="10" presetClass="entr" presetSubtype="0" fill="hold" nodeType="withEffect">
                                  <p:stCondLst>
                                    <p:cond delay="0"/>
                                  </p:stCondLst>
                                  <p:childTnLst>
                                    <p:set>
                                      <p:cBhvr>
                                        <p:cTn id="27" dur="1" fill="hold">
                                          <p:stCondLst>
                                            <p:cond delay="0"/>
                                          </p:stCondLst>
                                        </p:cTn>
                                        <p:tgtEl>
                                          <p:spTgt spid="56"/>
                                        </p:tgtEl>
                                        <p:attrNameLst>
                                          <p:attrName>style.visibility</p:attrName>
                                        </p:attrNameLst>
                                      </p:cBhvr>
                                      <p:to>
                                        <p:strVal val="visible"/>
                                      </p:to>
                                    </p:set>
                                    <p:animEffect transition="in" filter="fade">
                                      <p:cBhvr>
                                        <p:cTn id="28" dur="500"/>
                                        <p:tgtEl>
                                          <p:spTgt spid="56"/>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fade">
                                      <p:cBhvr>
                                        <p:cTn id="31" dur="500"/>
                                        <p:tgtEl>
                                          <p:spTgt spid="20"/>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fade">
                                      <p:cBhvr>
                                        <p:cTn id="34" dur="500"/>
                                        <p:tgtEl>
                                          <p:spTgt spid="21"/>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38"/>
                                        </p:tgtEl>
                                        <p:attrNameLst>
                                          <p:attrName>style.visibility</p:attrName>
                                        </p:attrNameLst>
                                      </p:cBhvr>
                                      <p:to>
                                        <p:strVal val="visible"/>
                                      </p:to>
                                    </p:set>
                                    <p:animEffect transition="in" filter="fade">
                                      <p:cBhvr>
                                        <p:cTn id="39" dur="500"/>
                                        <p:tgtEl>
                                          <p:spTgt spid="38"/>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fade">
                                      <p:cBhvr>
                                        <p:cTn id="42" dur="500"/>
                                        <p:tgtEl>
                                          <p:spTgt spid="17"/>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500"/>
                                        <p:tgtEl>
                                          <p:spTgt spid="18"/>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9"/>
                                        </p:tgtEl>
                                        <p:attrNameLst>
                                          <p:attrName>style.visibility</p:attrName>
                                        </p:attrNameLst>
                                      </p:cBhvr>
                                      <p:to>
                                        <p:strVal val="visible"/>
                                      </p:to>
                                    </p:set>
                                    <p:animEffect transition="in" filter="fade">
                                      <p:cBhvr>
                                        <p:cTn id="5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29" grpId="0" animBg="1"/>
      <p:bldP spid="38" grpId="0" animBg="1"/>
      <p:bldP spid="43" grpId="0" animBg="1"/>
      <p:bldP spid="57" grpId="0" animBg="1"/>
      <p:bldP spid="18" grpId="0" animBg="1"/>
      <p:bldP spid="19" grpId="0" animBg="1"/>
      <p:bldP spid="20" grpId="0" animBg="1"/>
      <p:bldP spid="2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Top Corners Snipped 10">
            <a:extLst>
              <a:ext uri="{FF2B5EF4-FFF2-40B4-BE49-F238E27FC236}">
                <a16:creationId xmlns:a16="http://schemas.microsoft.com/office/drawing/2014/main" id="{1F50E948-DA77-4438-ADD3-0F25A26F69DC}"/>
              </a:ext>
            </a:extLst>
          </p:cNvPr>
          <p:cNvSpPr/>
          <p:nvPr/>
        </p:nvSpPr>
        <p:spPr>
          <a:xfrm>
            <a:off x="6206213" y="1891777"/>
            <a:ext cx="5198827" cy="4615921"/>
          </a:xfrm>
          <a:custGeom>
            <a:avLst/>
            <a:gdLst>
              <a:gd name="connsiteX0" fmla="*/ 454622 w 5198827"/>
              <a:gd name="connsiteY0" fmla="*/ 0 h 4615921"/>
              <a:gd name="connsiteX1" fmla="*/ 1024524 w 5198827"/>
              <a:gd name="connsiteY1" fmla="*/ 0 h 4615921"/>
              <a:gd name="connsiteX2" fmla="*/ 1551530 w 5198827"/>
              <a:gd name="connsiteY2" fmla="*/ 0 h 4615921"/>
              <a:gd name="connsiteX3" fmla="*/ 2207223 w 5198827"/>
              <a:gd name="connsiteY3" fmla="*/ 0 h 4615921"/>
              <a:gd name="connsiteX4" fmla="*/ 2734229 w 5198827"/>
              <a:gd name="connsiteY4" fmla="*/ 0 h 4615921"/>
              <a:gd name="connsiteX5" fmla="*/ 3218339 w 5198827"/>
              <a:gd name="connsiteY5" fmla="*/ 0 h 4615921"/>
              <a:gd name="connsiteX6" fmla="*/ 3745345 w 5198827"/>
              <a:gd name="connsiteY6" fmla="*/ 0 h 4615921"/>
              <a:gd name="connsiteX7" fmla="*/ 4744205 w 5198827"/>
              <a:gd name="connsiteY7" fmla="*/ 0 h 4615921"/>
              <a:gd name="connsiteX8" fmla="*/ 5198827 w 5198827"/>
              <a:gd name="connsiteY8" fmla="*/ 454622 h 4615921"/>
              <a:gd name="connsiteX9" fmla="*/ 5198827 w 5198827"/>
              <a:gd name="connsiteY9" fmla="*/ 1075587 h 4615921"/>
              <a:gd name="connsiteX10" fmla="*/ 5198827 w 5198827"/>
              <a:gd name="connsiteY10" fmla="*/ 1696551 h 4615921"/>
              <a:gd name="connsiteX11" fmla="*/ 5198827 w 5198827"/>
              <a:gd name="connsiteY11" fmla="*/ 2205742 h 4615921"/>
              <a:gd name="connsiteX12" fmla="*/ 5198827 w 5198827"/>
              <a:gd name="connsiteY12" fmla="*/ 2826706 h 4615921"/>
              <a:gd name="connsiteX13" fmla="*/ 5198827 w 5198827"/>
              <a:gd name="connsiteY13" fmla="*/ 3522187 h 4615921"/>
              <a:gd name="connsiteX14" fmla="*/ 5198827 w 5198827"/>
              <a:gd name="connsiteY14" fmla="*/ 4180409 h 4615921"/>
              <a:gd name="connsiteX15" fmla="*/ 4763315 w 5198827"/>
              <a:gd name="connsiteY15" fmla="*/ 4615921 h 4615921"/>
              <a:gd name="connsiteX16" fmla="*/ 4274892 w 5198827"/>
              <a:gd name="connsiteY16" fmla="*/ 4615921 h 4615921"/>
              <a:gd name="connsiteX17" fmla="*/ 3570078 w 5198827"/>
              <a:gd name="connsiteY17" fmla="*/ 4615921 h 4615921"/>
              <a:gd name="connsiteX18" fmla="*/ 2908542 w 5198827"/>
              <a:gd name="connsiteY18" fmla="*/ 4615921 h 4615921"/>
              <a:gd name="connsiteX19" fmla="*/ 2247007 w 5198827"/>
              <a:gd name="connsiteY19" fmla="*/ 4615921 h 4615921"/>
              <a:gd name="connsiteX20" fmla="*/ 1585471 w 5198827"/>
              <a:gd name="connsiteY20" fmla="*/ 4615921 h 4615921"/>
              <a:gd name="connsiteX21" fmla="*/ 1053770 w 5198827"/>
              <a:gd name="connsiteY21" fmla="*/ 4615921 h 4615921"/>
              <a:gd name="connsiteX22" fmla="*/ 435512 w 5198827"/>
              <a:gd name="connsiteY22" fmla="*/ 4615921 h 4615921"/>
              <a:gd name="connsiteX23" fmla="*/ 0 w 5198827"/>
              <a:gd name="connsiteY23" fmla="*/ 4180409 h 4615921"/>
              <a:gd name="connsiteX24" fmla="*/ 0 w 5198827"/>
              <a:gd name="connsiteY24" fmla="*/ 3671218 h 4615921"/>
              <a:gd name="connsiteX25" fmla="*/ 0 w 5198827"/>
              <a:gd name="connsiteY25" fmla="*/ 3012996 h 4615921"/>
              <a:gd name="connsiteX26" fmla="*/ 0 w 5198827"/>
              <a:gd name="connsiteY26" fmla="*/ 2466547 h 4615921"/>
              <a:gd name="connsiteX27" fmla="*/ 0 w 5198827"/>
              <a:gd name="connsiteY27" fmla="*/ 1808325 h 4615921"/>
              <a:gd name="connsiteX28" fmla="*/ 0 w 5198827"/>
              <a:gd name="connsiteY28" fmla="*/ 1224618 h 4615921"/>
              <a:gd name="connsiteX29" fmla="*/ 0 w 5198827"/>
              <a:gd name="connsiteY29" fmla="*/ 454622 h 4615921"/>
              <a:gd name="connsiteX30" fmla="*/ 454622 w 5198827"/>
              <a:gd name="connsiteY30" fmla="*/ 0 h 46159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5198827" h="4615921" fill="none" extrusionOk="0">
                <a:moveTo>
                  <a:pt x="454622" y="0"/>
                </a:moveTo>
                <a:cubicBezTo>
                  <a:pt x="668619" y="-16576"/>
                  <a:pt x="884291" y="16739"/>
                  <a:pt x="1024524" y="0"/>
                </a:cubicBezTo>
                <a:cubicBezTo>
                  <a:pt x="1164757" y="-16739"/>
                  <a:pt x="1296901" y="21426"/>
                  <a:pt x="1551530" y="0"/>
                </a:cubicBezTo>
                <a:cubicBezTo>
                  <a:pt x="1806159" y="-21426"/>
                  <a:pt x="2010498" y="9737"/>
                  <a:pt x="2207223" y="0"/>
                </a:cubicBezTo>
                <a:cubicBezTo>
                  <a:pt x="2403948" y="-9737"/>
                  <a:pt x="2622456" y="4157"/>
                  <a:pt x="2734229" y="0"/>
                </a:cubicBezTo>
                <a:cubicBezTo>
                  <a:pt x="2846002" y="-4157"/>
                  <a:pt x="3073997" y="-13835"/>
                  <a:pt x="3218339" y="0"/>
                </a:cubicBezTo>
                <a:cubicBezTo>
                  <a:pt x="3362681" y="13835"/>
                  <a:pt x="3524445" y="-14396"/>
                  <a:pt x="3745345" y="0"/>
                </a:cubicBezTo>
                <a:cubicBezTo>
                  <a:pt x="3966245" y="14396"/>
                  <a:pt x="4302205" y="48849"/>
                  <a:pt x="4744205" y="0"/>
                </a:cubicBezTo>
                <a:cubicBezTo>
                  <a:pt x="4898302" y="111399"/>
                  <a:pt x="5103124" y="333418"/>
                  <a:pt x="5198827" y="454622"/>
                </a:cubicBezTo>
                <a:cubicBezTo>
                  <a:pt x="5191714" y="598984"/>
                  <a:pt x="5179941" y="812562"/>
                  <a:pt x="5198827" y="1075587"/>
                </a:cubicBezTo>
                <a:cubicBezTo>
                  <a:pt x="5217713" y="1338613"/>
                  <a:pt x="5212213" y="1493682"/>
                  <a:pt x="5198827" y="1696551"/>
                </a:cubicBezTo>
                <a:cubicBezTo>
                  <a:pt x="5185441" y="1899420"/>
                  <a:pt x="5199986" y="2025831"/>
                  <a:pt x="5198827" y="2205742"/>
                </a:cubicBezTo>
                <a:cubicBezTo>
                  <a:pt x="5197668" y="2385653"/>
                  <a:pt x="5203696" y="2672422"/>
                  <a:pt x="5198827" y="2826706"/>
                </a:cubicBezTo>
                <a:cubicBezTo>
                  <a:pt x="5193958" y="2980990"/>
                  <a:pt x="5219760" y="3284578"/>
                  <a:pt x="5198827" y="3522187"/>
                </a:cubicBezTo>
                <a:cubicBezTo>
                  <a:pt x="5177894" y="3759796"/>
                  <a:pt x="5176283" y="3926765"/>
                  <a:pt x="5198827" y="4180409"/>
                </a:cubicBezTo>
                <a:cubicBezTo>
                  <a:pt x="5082430" y="4278039"/>
                  <a:pt x="4990911" y="4409770"/>
                  <a:pt x="4763315" y="4615921"/>
                </a:cubicBezTo>
                <a:cubicBezTo>
                  <a:pt x="4527365" y="4634733"/>
                  <a:pt x="4498466" y="4613782"/>
                  <a:pt x="4274892" y="4615921"/>
                </a:cubicBezTo>
                <a:cubicBezTo>
                  <a:pt x="4051318" y="4618060"/>
                  <a:pt x="3726036" y="4603370"/>
                  <a:pt x="3570078" y="4615921"/>
                </a:cubicBezTo>
                <a:cubicBezTo>
                  <a:pt x="3414120" y="4628472"/>
                  <a:pt x="3121672" y="4633464"/>
                  <a:pt x="2908542" y="4615921"/>
                </a:cubicBezTo>
                <a:cubicBezTo>
                  <a:pt x="2695412" y="4598378"/>
                  <a:pt x="2441003" y="4624902"/>
                  <a:pt x="2247007" y="4615921"/>
                </a:cubicBezTo>
                <a:cubicBezTo>
                  <a:pt x="2053012" y="4606940"/>
                  <a:pt x="1812115" y="4605928"/>
                  <a:pt x="1585471" y="4615921"/>
                </a:cubicBezTo>
                <a:cubicBezTo>
                  <a:pt x="1358827" y="4625914"/>
                  <a:pt x="1242551" y="4640132"/>
                  <a:pt x="1053770" y="4615921"/>
                </a:cubicBezTo>
                <a:cubicBezTo>
                  <a:pt x="864989" y="4591710"/>
                  <a:pt x="662956" y="4599141"/>
                  <a:pt x="435512" y="4615921"/>
                </a:cubicBezTo>
                <a:cubicBezTo>
                  <a:pt x="264719" y="4432614"/>
                  <a:pt x="104702" y="4301404"/>
                  <a:pt x="0" y="4180409"/>
                </a:cubicBezTo>
                <a:cubicBezTo>
                  <a:pt x="-5593" y="4008845"/>
                  <a:pt x="24110" y="3888279"/>
                  <a:pt x="0" y="3671218"/>
                </a:cubicBezTo>
                <a:cubicBezTo>
                  <a:pt x="-24110" y="3454157"/>
                  <a:pt x="-6972" y="3153331"/>
                  <a:pt x="0" y="3012996"/>
                </a:cubicBezTo>
                <a:cubicBezTo>
                  <a:pt x="6972" y="2872661"/>
                  <a:pt x="-24613" y="2695925"/>
                  <a:pt x="0" y="2466547"/>
                </a:cubicBezTo>
                <a:cubicBezTo>
                  <a:pt x="24613" y="2237169"/>
                  <a:pt x="-8877" y="2063152"/>
                  <a:pt x="0" y="1808325"/>
                </a:cubicBezTo>
                <a:cubicBezTo>
                  <a:pt x="8877" y="1553498"/>
                  <a:pt x="-22563" y="1345288"/>
                  <a:pt x="0" y="1224618"/>
                </a:cubicBezTo>
                <a:cubicBezTo>
                  <a:pt x="22563" y="1103948"/>
                  <a:pt x="33575" y="635100"/>
                  <a:pt x="0" y="454622"/>
                </a:cubicBezTo>
                <a:cubicBezTo>
                  <a:pt x="176282" y="249683"/>
                  <a:pt x="257580" y="236951"/>
                  <a:pt x="454622" y="0"/>
                </a:cubicBezTo>
                <a:close/>
              </a:path>
              <a:path w="5198827" h="4615921" stroke="0" extrusionOk="0">
                <a:moveTo>
                  <a:pt x="454622" y="0"/>
                </a:moveTo>
                <a:cubicBezTo>
                  <a:pt x="737482" y="1992"/>
                  <a:pt x="839391" y="-11397"/>
                  <a:pt x="1024524" y="0"/>
                </a:cubicBezTo>
                <a:cubicBezTo>
                  <a:pt x="1209657" y="11397"/>
                  <a:pt x="1317996" y="-23076"/>
                  <a:pt x="1508634" y="0"/>
                </a:cubicBezTo>
                <a:cubicBezTo>
                  <a:pt x="1699272" y="23076"/>
                  <a:pt x="2027385" y="-7472"/>
                  <a:pt x="2207223" y="0"/>
                </a:cubicBezTo>
                <a:cubicBezTo>
                  <a:pt x="2387061" y="7472"/>
                  <a:pt x="2526650" y="4150"/>
                  <a:pt x="2777125" y="0"/>
                </a:cubicBezTo>
                <a:cubicBezTo>
                  <a:pt x="3027600" y="-4150"/>
                  <a:pt x="3226229" y="-26773"/>
                  <a:pt x="3347027" y="0"/>
                </a:cubicBezTo>
                <a:cubicBezTo>
                  <a:pt x="3467825" y="26773"/>
                  <a:pt x="3837483" y="13198"/>
                  <a:pt x="4045616" y="0"/>
                </a:cubicBezTo>
                <a:cubicBezTo>
                  <a:pt x="4253749" y="-13198"/>
                  <a:pt x="4409572" y="407"/>
                  <a:pt x="4744205" y="0"/>
                </a:cubicBezTo>
                <a:cubicBezTo>
                  <a:pt x="4951879" y="236364"/>
                  <a:pt x="5076563" y="345099"/>
                  <a:pt x="5198827" y="454622"/>
                </a:cubicBezTo>
                <a:cubicBezTo>
                  <a:pt x="5174057" y="597316"/>
                  <a:pt x="5210716" y="777098"/>
                  <a:pt x="5198827" y="1001071"/>
                </a:cubicBezTo>
                <a:cubicBezTo>
                  <a:pt x="5186938" y="1225044"/>
                  <a:pt x="5191786" y="1383731"/>
                  <a:pt x="5198827" y="1622035"/>
                </a:cubicBezTo>
                <a:cubicBezTo>
                  <a:pt x="5205868" y="1860339"/>
                  <a:pt x="5219873" y="2084709"/>
                  <a:pt x="5198827" y="2243000"/>
                </a:cubicBezTo>
                <a:cubicBezTo>
                  <a:pt x="5177781" y="2401291"/>
                  <a:pt x="5190168" y="2536392"/>
                  <a:pt x="5198827" y="2826706"/>
                </a:cubicBezTo>
                <a:cubicBezTo>
                  <a:pt x="5207486" y="3117020"/>
                  <a:pt x="5199001" y="3382369"/>
                  <a:pt x="5198827" y="3522187"/>
                </a:cubicBezTo>
                <a:cubicBezTo>
                  <a:pt x="5198653" y="3662005"/>
                  <a:pt x="5209555" y="3868736"/>
                  <a:pt x="5198827" y="4180409"/>
                </a:cubicBezTo>
                <a:cubicBezTo>
                  <a:pt x="4993021" y="4375528"/>
                  <a:pt x="4913107" y="4493077"/>
                  <a:pt x="4763315" y="4615921"/>
                </a:cubicBezTo>
                <a:cubicBezTo>
                  <a:pt x="4465696" y="4599518"/>
                  <a:pt x="4388941" y="4612270"/>
                  <a:pt x="4145057" y="4615921"/>
                </a:cubicBezTo>
                <a:cubicBezTo>
                  <a:pt x="3901173" y="4619572"/>
                  <a:pt x="3636970" y="4611684"/>
                  <a:pt x="3483522" y="4615921"/>
                </a:cubicBezTo>
                <a:cubicBezTo>
                  <a:pt x="3330075" y="4620158"/>
                  <a:pt x="3148571" y="4597220"/>
                  <a:pt x="2995098" y="4615921"/>
                </a:cubicBezTo>
                <a:cubicBezTo>
                  <a:pt x="2841625" y="4634622"/>
                  <a:pt x="2698289" y="4592624"/>
                  <a:pt x="2463397" y="4615921"/>
                </a:cubicBezTo>
                <a:cubicBezTo>
                  <a:pt x="2228505" y="4639218"/>
                  <a:pt x="1988102" y="4627083"/>
                  <a:pt x="1801861" y="4615921"/>
                </a:cubicBezTo>
                <a:cubicBezTo>
                  <a:pt x="1615620" y="4604759"/>
                  <a:pt x="1440869" y="4598246"/>
                  <a:pt x="1226882" y="4615921"/>
                </a:cubicBezTo>
                <a:cubicBezTo>
                  <a:pt x="1012895" y="4633596"/>
                  <a:pt x="743244" y="4580451"/>
                  <a:pt x="435512" y="4615921"/>
                </a:cubicBezTo>
                <a:cubicBezTo>
                  <a:pt x="321023" y="4529665"/>
                  <a:pt x="198410" y="4356926"/>
                  <a:pt x="0" y="4180409"/>
                </a:cubicBezTo>
                <a:cubicBezTo>
                  <a:pt x="-15751" y="3952045"/>
                  <a:pt x="5916" y="3842081"/>
                  <a:pt x="0" y="3671218"/>
                </a:cubicBezTo>
                <a:cubicBezTo>
                  <a:pt x="-5916" y="3500355"/>
                  <a:pt x="11167" y="3298508"/>
                  <a:pt x="0" y="3012996"/>
                </a:cubicBezTo>
                <a:cubicBezTo>
                  <a:pt x="-11167" y="2727484"/>
                  <a:pt x="4968" y="2595757"/>
                  <a:pt x="0" y="2466547"/>
                </a:cubicBezTo>
                <a:cubicBezTo>
                  <a:pt x="-4968" y="2337337"/>
                  <a:pt x="-13288" y="2012294"/>
                  <a:pt x="0" y="1771067"/>
                </a:cubicBezTo>
                <a:cubicBezTo>
                  <a:pt x="13288" y="1529840"/>
                  <a:pt x="19764" y="1450960"/>
                  <a:pt x="0" y="1187360"/>
                </a:cubicBezTo>
                <a:cubicBezTo>
                  <a:pt x="-19764" y="923760"/>
                  <a:pt x="9749" y="669587"/>
                  <a:pt x="0" y="454622"/>
                </a:cubicBezTo>
                <a:cubicBezTo>
                  <a:pt x="213187" y="253801"/>
                  <a:pt x="307157" y="105999"/>
                  <a:pt x="454622" y="0"/>
                </a:cubicBezTo>
                <a:close/>
              </a:path>
            </a:pathLst>
          </a:custGeom>
          <a:solidFill>
            <a:schemeClr val="accent2">
              <a:lumMod val="40000"/>
              <a:lumOff val="60000"/>
            </a:schemeClr>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7000"/>
              </a:lnSpc>
              <a:spcAft>
                <a:spcPts val="800"/>
              </a:spcAft>
            </a:pPr>
            <a:endParaRPr lang="en-GB" sz="2400" b="0">
              <a:solidFill>
                <a:schemeClr val="tx1"/>
              </a:solidFill>
            </a:endParaRPr>
          </a:p>
        </p:txBody>
      </p:sp>
      <p:sp>
        <p:nvSpPr>
          <p:cNvPr id="2" name="Title 1">
            <a:extLst>
              <a:ext uri="{FF2B5EF4-FFF2-40B4-BE49-F238E27FC236}">
                <a16:creationId xmlns:a16="http://schemas.microsoft.com/office/drawing/2014/main" id="{2C7F275D-2DBB-4FE0-9756-6E973628E232}"/>
              </a:ext>
            </a:extLst>
          </p:cNvPr>
          <p:cNvSpPr>
            <a:spLocks noGrp="1"/>
          </p:cNvSpPr>
          <p:nvPr>
            <p:ph type="title"/>
          </p:nvPr>
        </p:nvSpPr>
        <p:spPr/>
        <p:txBody>
          <a:bodyPr/>
          <a:lstStyle/>
          <a:p>
            <a:r>
              <a:rPr lang="en-GB"/>
              <a:t>Independent activity</a:t>
            </a:r>
          </a:p>
        </p:txBody>
      </p:sp>
      <p:sp>
        <p:nvSpPr>
          <p:cNvPr id="4" name="Slide Number Placeholder 3">
            <a:extLst>
              <a:ext uri="{FF2B5EF4-FFF2-40B4-BE49-F238E27FC236}">
                <a16:creationId xmlns:a16="http://schemas.microsoft.com/office/drawing/2014/main" id="{303D9884-6F74-483B-BE0A-227ECEA7773A}"/>
              </a:ext>
            </a:extLst>
          </p:cNvPr>
          <p:cNvSpPr>
            <a:spLocks noGrp="1"/>
          </p:cNvSpPr>
          <p:nvPr>
            <p:ph type="sldNum" sz="quarter" idx="12"/>
          </p:nvPr>
        </p:nvSpPr>
        <p:spPr/>
        <p:txBody>
          <a:bodyPr/>
          <a:lstStyle/>
          <a:p>
            <a:fld id="{6B6EFD66-0F65-0C43-B4F5-A9CE99357F25}" type="slidenum">
              <a:rPr lang="en-GB" smtClean="0"/>
              <a:t>19</a:t>
            </a:fld>
            <a:endParaRPr lang="en-GB"/>
          </a:p>
        </p:txBody>
      </p:sp>
      <p:sp>
        <p:nvSpPr>
          <p:cNvPr id="9" name="TextBox 8">
            <a:extLst>
              <a:ext uri="{FF2B5EF4-FFF2-40B4-BE49-F238E27FC236}">
                <a16:creationId xmlns:a16="http://schemas.microsoft.com/office/drawing/2014/main" id="{9286B39A-AFC9-4929-9A74-59EA87207E09}"/>
              </a:ext>
            </a:extLst>
          </p:cNvPr>
          <p:cNvSpPr txBox="1"/>
          <p:nvPr/>
        </p:nvSpPr>
        <p:spPr>
          <a:xfrm>
            <a:off x="6540710" y="2100111"/>
            <a:ext cx="4864329" cy="4647426"/>
          </a:xfrm>
          <a:prstGeom prst="rect">
            <a:avLst/>
          </a:prstGeom>
          <a:noFill/>
        </p:spPr>
        <p:txBody>
          <a:bodyPr wrap="square" rtlCol="0">
            <a:spAutoFit/>
          </a:bodyPr>
          <a:lstStyle/>
          <a:p>
            <a:pPr defTabSz="868680">
              <a:spcBef>
                <a:spcPts val="0"/>
              </a:spcBef>
              <a:defRPr sz="2850"/>
            </a:pPr>
            <a:r>
              <a:rPr lang="en-GB" sz="2000" b="1"/>
              <a:t>Consider:</a:t>
            </a:r>
          </a:p>
          <a:p>
            <a:pPr defTabSz="868680">
              <a:spcBef>
                <a:spcPts val="0"/>
              </a:spcBef>
              <a:defRPr sz="2850"/>
            </a:pPr>
            <a:endParaRPr lang="en-GB" sz="1800"/>
          </a:p>
          <a:p>
            <a:pPr marL="342900" indent="-342900" defTabSz="868680">
              <a:buFont typeface="Arial" panose="020B0604020202020204" pitchFamily="34" charset="0"/>
              <a:buChar char="•"/>
              <a:defRPr sz="2850"/>
            </a:pPr>
            <a:r>
              <a:rPr lang="en-GB" sz="1800" b="0"/>
              <a:t>What do you want pupils to know about the foundational concept? How is this different to before the unit?</a:t>
            </a:r>
          </a:p>
          <a:p>
            <a:pPr defTabSz="868680">
              <a:spcBef>
                <a:spcPts val="0"/>
              </a:spcBef>
              <a:defRPr sz="2850"/>
            </a:pPr>
            <a:endParaRPr lang="en-GB" sz="1200"/>
          </a:p>
          <a:p>
            <a:pPr marL="342900" indent="-342900" defTabSz="868680">
              <a:spcBef>
                <a:spcPts val="0"/>
              </a:spcBef>
              <a:buFont typeface="Arial" panose="020B0604020202020204" pitchFamily="34" charset="0"/>
              <a:buChar char="•"/>
              <a:defRPr sz="2850"/>
            </a:pPr>
            <a:r>
              <a:rPr lang="en-GB" sz="1800"/>
              <a:t>Where and how will you link to previous learning? </a:t>
            </a:r>
          </a:p>
          <a:p>
            <a:pPr defTabSz="868680">
              <a:spcBef>
                <a:spcPts val="0"/>
              </a:spcBef>
              <a:defRPr sz="2850"/>
            </a:pPr>
            <a:endParaRPr lang="en-GB" sz="1200"/>
          </a:p>
          <a:p>
            <a:pPr marL="342900" indent="-342900" defTabSz="868680">
              <a:spcBef>
                <a:spcPts val="0"/>
              </a:spcBef>
              <a:buFont typeface="Arial" panose="020B0604020202020204" pitchFamily="34" charset="0"/>
              <a:buChar char="•"/>
              <a:defRPr sz="2850"/>
            </a:pPr>
            <a:r>
              <a:rPr lang="en-GB" sz="1800"/>
              <a:t>Where and how will you link to the underlying structures of the foundational concept? </a:t>
            </a:r>
          </a:p>
          <a:p>
            <a:pPr defTabSz="868680">
              <a:spcBef>
                <a:spcPts val="0"/>
              </a:spcBef>
              <a:defRPr sz="2850"/>
            </a:pPr>
            <a:endParaRPr lang="en-GB" sz="1200"/>
          </a:p>
          <a:p>
            <a:pPr marL="342900" indent="-342900" defTabSz="868680">
              <a:spcBef>
                <a:spcPts val="0"/>
              </a:spcBef>
              <a:buFont typeface="Arial" panose="020B0604020202020204" pitchFamily="34" charset="0"/>
              <a:buChar char="•"/>
              <a:defRPr sz="2850"/>
            </a:pPr>
            <a:r>
              <a:rPr lang="en-GB" sz="1800"/>
              <a:t>How will your pupils think flexibly in this unit? How will you scaffold and encourage this? </a:t>
            </a:r>
          </a:p>
          <a:p>
            <a:endParaRPr lang="en-GB"/>
          </a:p>
        </p:txBody>
      </p:sp>
      <p:sp>
        <p:nvSpPr>
          <p:cNvPr id="10" name="Rectangle: Top Corners Snipped 9">
            <a:extLst>
              <a:ext uri="{FF2B5EF4-FFF2-40B4-BE49-F238E27FC236}">
                <a16:creationId xmlns:a16="http://schemas.microsoft.com/office/drawing/2014/main" id="{32D6ABD7-F1D8-45D7-99B8-F1229F2752D9}"/>
              </a:ext>
            </a:extLst>
          </p:cNvPr>
          <p:cNvSpPr/>
          <p:nvPr/>
        </p:nvSpPr>
        <p:spPr>
          <a:xfrm>
            <a:off x="452465" y="1891776"/>
            <a:ext cx="5198827" cy="4615921"/>
          </a:xfrm>
          <a:custGeom>
            <a:avLst/>
            <a:gdLst>
              <a:gd name="connsiteX0" fmla="*/ 454622 w 5198827"/>
              <a:gd name="connsiteY0" fmla="*/ 0 h 4615921"/>
              <a:gd name="connsiteX1" fmla="*/ 1024524 w 5198827"/>
              <a:gd name="connsiteY1" fmla="*/ 0 h 4615921"/>
              <a:gd name="connsiteX2" fmla="*/ 1551530 w 5198827"/>
              <a:gd name="connsiteY2" fmla="*/ 0 h 4615921"/>
              <a:gd name="connsiteX3" fmla="*/ 2207223 w 5198827"/>
              <a:gd name="connsiteY3" fmla="*/ 0 h 4615921"/>
              <a:gd name="connsiteX4" fmla="*/ 2734229 w 5198827"/>
              <a:gd name="connsiteY4" fmla="*/ 0 h 4615921"/>
              <a:gd name="connsiteX5" fmla="*/ 3218339 w 5198827"/>
              <a:gd name="connsiteY5" fmla="*/ 0 h 4615921"/>
              <a:gd name="connsiteX6" fmla="*/ 3745345 w 5198827"/>
              <a:gd name="connsiteY6" fmla="*/ 0 h 4615921"/>
              <a:gd name="connsiteX7" fmla="*/ 4744205 w 5198827"/>
              <a:gd name="connsiteY7" fmla="*/ 0 h 4615921"/>
              <a:gd name="connsiteX8" fmla="*/ 5198827 w 5198827"/>
              <a:gd name="connsiteY8" fmla="*/ 454622 h 4615921"/>
              <a:gd name="connsiteX9" fmla="*/ 5198827 w 5198827"/>
              <a:gd name="connsiteY9" fmla="*/ 1075587 h 4615921"/>
              <a:gd name="connsiteX10" fmla="*/ 5198827 w 5198827"/>
              <a:gd name="connsiteY10" fmla="*/ 1696551 h 4615921"/>
              <a:gd name="connsiteX11" fmla="*/ 5198827 w 5198827"/>
              <a:gd name="connsiteY11" fmla="*/ 2205742 h 4615921"/>
              <a:gd name="connsiteX12" fmla="*/ 5198827 w 5198827"/>
              <a:gd name="connsiteY12" fmla="*/ 2826706 h 4615921"/>
              <a:gd name="connsiteX13" fmla="*/ 5198827 w 5198827"/>
              <a:gd name="connsiteY13" fmla="*/ 3522187 h 4615921"/>
              <a:gd name="connsiteX14" fmla="*/ 5198827 w 5198827"/>
              <a:gd name="connsiteY14" fmla="*/ 4180409 h 4615921"/>
              <a:gd name="connsiteX15" fmla="*/ 4763315 w 5198827"/>
              <a:gd name="connsiteY15" fmla="*/ 4615921 h 4615921"/>
              <a:gd name="connsiteX16" fmla="*/ 4274892 w 5198827"/>
              <a:gd name="connsiteY16" fmla="*/ 4615921 h 4615921"/>
              <a:gd name="connsiteX17" fmla="*/ 3570078 w 5198827"/>
              <a:gd name="connsiteY17" fmla="*/ 4615921 h 4615921"/>
              <a:gd name="connsiteX18" fmla="*/ 2908542 w 5198827"/>
              <a:gd name="connsiteY18" fmla="*/ 4615921 h 4615921"/>
              <a:gd name="connsiteX19" fmla="*/ 2247007 w 5198827"/>
              <a:gd name="connsiteY19" fmla="*/ 4615921 h 4615921"/>
              <a:gd name="connsiteX20" fmla="*/ 1585471 w 5198827"/>
              <a:gd name="connsiteY20" fmla="*/ 4615921 h 4615921"/>
              <a:gd name="connsiteX21" fmla="*/ 1053770 w 5198827"/>
              <a:gd name="connsiteY21" fmla="*/ 4615921 h 4615921"/>
              <a:gd name="connsiteX22" fmla="*/ 435512 w 5198827"/>
              <a:gd name="connsiteY22" fmla="*/ 4615921 h 4615921"/>
              <a:gd name="connsiteX23" fmla="*/ 0 w 5198827"/>
              <a:gd name="connsiteY23" fmla="*/ 4180409 h 4615921"/>
              <a:gd name="connsiteX24" fmla="*/ 0 w 5198827"/>
              <a:gd name="connsiteY24" fmla="*/ 3671218 h 4615921"/>
              <a:gd name="connsiteX25" fmla="*/ 0 w 5198827"/>
              <a:gd name="connsiteY25" fmla="*/ 3012996 h 4615921"/>
              <a:gd name="connsiteX26" fmla="*/ 0 w 5198827"/>
              <a:gd name="connsiteY26" fmla="*/ 2466547 h 4615921"/>
              <a:gd name="connsiteX27" fmla="*/ 0 w 5198827"/>
              <a:gd name="connsiteY27" fmla="*/ 1808325 h 4615921"/>
              <a:gd name="connsiteX28" fmla="*/ 0 w 5198827"/>
              <a:gd name="connsiteY28" fmla="*/ 1224618 h 4615921"/>
              <a:gd name="connsiteX29" fmla="*/ 0 w 5198827"/>
              <a:gd name="connsiteY29" fmla="*/ 454622 h 4615921"/>
              <a:gd name="connsiteX30" fmla="*/ 454622 w 5198827"/>
              <a:gd name="connsiteY30" fmla="*/ 0 h 46159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5198827" h="4615921" fill="none" extrusionOk="0">
                <a:moveTo>
                  <a:pt x="454622" y="0"/>
                </a:moveTo>
                <a:cubicBezTo>
                  <a:pt x="668619" y="-16576"/>
                  <a:pt x="884291" y="16739"/>
                  <a:pt x="1024524" y="0"/>
                </a:cubicBezTo>
                <a:cubicBezTo>
                  <a:pt x="1164757" y="-16739"/>
                  <a:pt x="1296901" y="21426"/>
                  <a:pt x="1551530" y="0"/>
                </a:cubicBezTo>
                <a:cubicBezTo>
                  <a:pt x="1806159" y="-21426"/>
                  <a:pt x="2010498" y="9737"/>
                  <a:pt x="2207223" y="0"/>
                </a:cubicBezTo>
                <a:cubicBezTo>
                  <a:pt x="2403948" y="-9737"/>
                  <a:pt x="2622456" y="4157"/>
                  <a:pt x="2734229" y="0"/>
                </a:cubicBezTo>
                <a:cubicBezTo>
                  <a:pt x="2846002" y="-4157"/>
                  <a:pt x="3073997" y="-13835"/>
                  <a:pt x="3218339" y="0"/>
                </a:cubicBezTo>
                <a:cubicBezTo>
                  <a:pt x="3362681" y="13835"/>
                  <a:pt x="3524445" y="-14396"/>
                  <a:pt x="3745345" y="0"/>
                </a:cubicBezTo>
                <a:cubicBezTo>
                  <a:pt x="3966245" y="14396"/>
                  <a:pt x="4302205" y="48849"/>
                  <a:pt x="4744205" y="0"/>
                </a:cubicBezTo>
                <a:cubicBezTo>
                  <a:pt x="4898302" y="111399"/>
                  <a:pt x="5103124" y="333418"/>
                  <a:pt x="5198827" y="454622"/>
                </a:cubicBezTo>
                <a:cubicBezTo>
                  <a:pt x="5191714" y="598984"/>
                  <a:pt x="5179941" y="812562"/>
                  <a:pt x="5198827" y="1075587"/>
                </a:cubicBezTo>
                <a:cubicBezTo>
                  <a:pt x="5217713" y="1338613"/>
                  <a:pt x="5212213" y="1493682"/>
                  <a:pt x="5198827" y="1696551"/>
                </a:cubicBezTo>
                <a:cubicBezTo>
                  <a:pt x="5185441" y="1899420"/>
                  <a:pt x="5199986" y="2025831"/>
                  <a:pt x="5198827" y="2205742"/>
                </a:cubicBezTo>
                <a:cubicBezTo>
                  <a:pt x="5197668" y="2385653"/>
                  <a:pt x="5203696" y="2672422"/>
                  <a:pt x="5198827" y="2826706"/>
                </a:cubicBezTo>
                <a:cubicBezTo>
                  <a:pt x="5193958" y="2980990"/>
                  <a:pt x="5219760" y="3284578"/>
                  <a:pt x="5198827" y="3522187"/>
                </a:cubicBezTo>
                <a:cubicBezTo>
                  <a:pt x="5177894" y="3759796"/>
                  <a:pt x="5176283" y="3926765"/>
                  <a:pt x="5198827" y="4180409"/>
                </a:cubicBezTo>
                <a:cubicBezTo>
                  <a:pt x="5082430" y="4278039"/>
                  <a:pt x="4990911" y="4409770"/>
                  <a:pt x="4763315" y="4615921"/>
                </a:cubicBezTo>
                <a:cubicBezTo>
                  <a:pt x="4527365" y="4634733"/>
                  <a:pt x="4498466" y="4613782"/>
                  <a:pt x="4274892" y="4615921"/>
                </a:cubicBezTo>
                <a:cubicBezTo>
                  <a:pt x="4051318" y="4618060"/>
                  <a:pt x="3726036" y="4603370"/>
                  <a:pt x="3570078" y="4615921"/>
                </a:cubicBezTo>
                <a:cubicBezTo>
                  <a:pt x="3414120" y="4628472"/>
                  <a:pt x="3121672" y="4633464"/>
                  <a:pt x="2908542" y="4615921"/>
                </a:cubicBezTo>
                <a:cubicBezTo>
                  <a:pt x="2695412" y="4598378"/>
                  <a:pt x="2441003" y="4624902"/>
                  <a:pt x="2247007" y="4615921"/>
                </a:cubicBezTo>
                <a:cubicBezTo>
                  <a:pt x="2053012" y="4606940"/>
                  <a:pt x="1812115" y="4605928"/>
                  <a:pt x="1585471" y="4615921"/>
                </a:cubicBezTo>
                <a:cubicBezTo>
                  <a:pt x="1358827" y="4625914"/>
                  <a:pt x="1242551" y="4640132"/>
                  <a:pt x="1053770" y="4615921"/>
                </a:cubicBezTo>
                <a:cubicBezTo>
                  <a:pt x="864989" y="4591710"/>
                  <a:pt x="662956" y="4599141"/>
                  <a:pt x="435512" y="4615921"/>
                </a:cubicBezTo>
                <a:cubicBezTo>
                  <a:pt x="264719" y="4432614"/>
                  <a:pt x="104702" y="4301404"/>
                  <a:pt x="0" y="4180409"/>
                </a:cubicBezTo>
                <a:cubicBezTo>
                  <a:pt x="-5593" y="4008845"/>
                  <a:pt x="24110" y="3888279"/>
                  <a:pt x="0" y="3671218"/>
                </a:cubicBezTo>
                <a:cubicBezTo>
                  <a:pt x="-24110" y="3454157"/>
                  <a:pt x="-6972" y="3153331"/>
                  <a:pt x="0" y="3012996"/>
                </a:cubicBezTo>
                <a:cubicBezTo>
                  <a:pt x="6972" y="2872661"/>
                  <a:pt x="-24613" y="2695925"/>
                  <a:pt x="0" y="2466547"/>
                </a:cubicBezTo>
                <a:cubicBezTo>
                  <a:pt x="24613" y="2237169"/>
                  <a:pt x="-8877" y="2063152"/>
                  <a:pt x="0" y="1808325"/>
                </a:cubicBezTo>
                <a:cubicBezTo>
                  <a:pt x="8877" y="1553498"/>
                  <a:pt x="-22563" y="1345288"/>
                  <a:pt x="0" y="1224618"/>
                </a:cubicBezTo>
                <a:cubicBezTo>
                  <a:pt x="22563" y="1103948"/>
                  <a:pt x="33575" y="635100"/>
                  <a:pt x="0" y="454622"/>
                </a:cubicBezTo>
                <a:cubicBezTo>
                  <a:pt x="176282" y="249683"/>
                  <a:pt x="257580" y="236951"/>
                  <a:pt x="454622" y="0"/>
                </a:cubicBezTo>
                <a:close/>
              </a:path>
              <a:path w="5198827" h="4615921" stroke="0" extrusionOk="0">
                <a:moveTo>
                  <a:pt x="454622" y="0"/>
                </a:moveTo>
                <a:cubicBezTo>
                  <a:pt x="737482" y="1992"/>
                  <a:pt x="839391" y="-11397"/>
                  <a:pt x="1024524" y="0"/>
                </a:cubicBezTo>
                <a:cubicBezTo>
                  <a:pt x="1209657" y="11397"/>
                  <a:pt x="1317996" y="-23076"/>
                  <a:pt x="1508634" y="0"/>
                </a:cubicBezTo>
                <a:cubicBezTo>
                  <a:pt x="1699272" y="23076"/>
                  <a:pt x="2027385" y="-7472"/>
                  <a:pt x="2207223" y="0"/>
                </a:cubicBezTo>
                <a:cubicBezTo>
                  <a:pt x="2387061" y="7472"/>
                  <a:pt x="2526650" y="4150"/>
                  <a:pt x="2777125" y="0"/>
                </a:cubicBezTo>
                <a:cubicBezTo>
                  <a:pt x="3027600" y="-4150"/>
                  <a:pt x="3226229" y="-26773"/>
                  <a:pt x="3347027" y="0"/>
                </a:cubicBezTo>
                <a:cubicBezTo>
                  <a:pt x="3467825" y="26773"/>
                  <a:pt x="3837483" y="13198"/>
                  <a:pt x="4045616" y="0"/>
                </a:cubicBezTo>
                <a:cubicBezTo>
                  <a:pt x="4253749" y="-13198"/>
                  <a:pt x="4409572" y="407"/>
                  <a:pt x="4744205" y="0"/>
                </a:cubicBezTo>
                <a:cubicBezTo>
                  <a:pt x="4951879" y="236364"/>
                  <a:pt x="5076563" y="345099"/>
                  <a:pt x="5198827" y="454622"/>
                </a:cubicBezTo>
                <a:cubicBezTo>
                  <a:pt x="5174057" y="597316"/>
                  <a:pt x="5210716" y="777098"/>
                  <a:pt x="5198827" y="1001071"/>
                </a:cubicBezTo>
                <a:cubicBezTo>
                  <a:pt x="5186938" y="1225044"/>
                  <a:pt x="5191786" y="1383731"/>
                  <a:pt x="5198827" y="1622035"/>
                </a:cubicBezTo>
                <a:cubicBezTo>
                  <a:pt x="5205868" y="1860339"/>
                  <a:pt x="5219873" y="2084709"/>
                  <a:pt x="5198827" y="2243000"/>
                </a:cubicBezTo>
                <a:cubicBezTo>
                  <a:pt x="5177781" y="2401291"/>
                  <a:pt x="5190168" y="2536392"/>
                  <a:pt x="5198827" y="2826706"/>
                </a:cubicBezTo>
                <a:cubicBezTo>
                  <a:pt x="5207486" y="3117020"/>
                  <a:pt x="5199001" y="3382369"/>
                  <a:pt x="5198827" y="3522187"/>
                </a:cubicBezTo>
                <a:cubicBezTo>
                  <a:pt x="5198653" y="3662005"/>
                  <a:pt x="5209555" y="3868736"/>
                  <a:pt x="5198827" y="4180409"/>
                </a:cubicBezTo>
                <a:cubicBezTo>
                  <a:pt x="4993021" y="4375528"/>
                  <a:pt x="4913107" y="4493077"/>
                  <a:pt x="4763315" y="4615921"/>
                </a:cubicBezTo>
                <a:cubicBezTo>
                  <a:pt x="4465696" y="4599518"/>
                  <a:pt x="4388941" y="4612270"/>
                  <a:pt x="4145057" y="4615921"/>
                </a:cubicBezTo>
                <a:cubicBezTo>
                  <a:pt x="3901173" y="4619572"/>
                  <a:pt x="3636970" y="4611684"/>
                  <a:pt x="3483522" y="4615921"/>
                </a:cubicBezTo>
                <a:cubicBezTo>
                  <a:pt x="3330075" y="4620158"/>
                  <a:pt x="3148571" y="4597220"/>
                  <a:pt x="2995098" y="4615921"/>
                </a:cubicBezTo>
                <a:cubicBezTo>
                  <a:pt x="2841625" y="4634622"/>
                  <a:pt x="2698289" y="4592624"/>
                  <a:pt x="2463397" y="4615921"/>
                </a:cubicBezTo>
                <a:cubicBezTo>
                  <a:pt x="2228505" y="4639218"/>
                  <a:pt x="1988102" y="4627083"/>
                  <a:pt x="1801861" y="4615921"/>
                </a:cubicBezTo>
                <a:cubicBezTo>
                  <a:pt x="1615620" y="4604759"/>
                  <a:pt x="1440869" y="4598246"/>
                  <a:pt x="1226882" y="4615921"/>
                </a:cubicBezTo>
                <a:cubicBezTo>
                  <a:pt x="1012895" y="4633596"/>
                  <a:pt x="743244" y="4580451"/>
                  <a:pt x="435512" y="4615921"/>
                </a:cubicBezTo>
                <a:cubicBezTo>
                  <a:pt x="321023" y="4529665"/>
                  <a:pt x="198410" y="4356926"/>
                  <a:pt x="0" y="4180409"/>
                </a:cubicBezTo>
                <a:cubicBezTo>
                  <a:pt x="-15751" y="3952045"/>
                  <a:pt x="5916" y="3842081"/>
                  <a:pt x="0" y="3671218"/>
                </a:cubicBezTo>
                <a:cubicBezTo>
                  <a:pt x="-5916" y="3500355"/>
                  <a:pt x="11167" y="3298508"/>
                  <a:pt x="0" y="3012996"/>
                </a:cubicBezTo>
                <a:cubicBezTo>
                  <a:pt x="-11167" y="2727484"/>
                  <a:pt x="4968" y="2595757"/>
                  <a:pt x="0" y="2466547"/>
                </a:cubicBezTo>
                <a:cubicBezTo>
                  <a:pt x="-4968" y="2337337"/>
                  <a:pt x="-13288" y="2012294"/>
                  <a:pt x="0" y="1771067"/>
                </a:cubicBezTo>
                <a:cubicBezTo>
                  <a:pt x="13288" y="1529840"/>
                  <a:pt x="19764" y="1450960"/>
                  <a:pt x="0" y="1187360"/>
                </a:cubicBezTo>
                <a:cubicBezTo>
                  <a:pt x="-19764" y="923760"/>
                  <a:pt x="9749" y="669587"/>
                  <a:pt x="0" y="454622"/>
                </a:cubicBezTo>
                <a:cubicBezTo>
                  <a:pt x="213187" y="253801"/>
                  <a:pt x="307157" y="105999"/>
                  <a:pt x="454622" y="0"/>
                </a:cubicBezTo>
                <a:close/>
              </a:path>
            </a:pathLst>
          </a:custGeom>
          <a:solidFill>
            <a:schemeClr val="bg2"/>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7000"/>
              </a:lnSpc>
              <a:spcAft>
                <a:spcPts val="800"/>
              </a:spcAft>
            </a:pPr>
            <a:endParaRPr lang="en-GB" sz="2400" b="0">
              <a:solidFill>
                <a:schemeClr val="tx1"/>
              </a:solidFill>
            </a:endParaRPr>
          </a:p>
        </p:txBody>
      </p:sp>
      <p:sp>
        <p:nvSpPr>
          <p:cNvPr id="8" name="TextBox 7">
            <a:extLst>
              <a:ext uri="{FF2B5EF4-FFF2-40B4-BE49-F238E27FC236}">
                <a16:creationId xmlns:a16="http://schemas.microsoft.com/office/drawing/2014/main" id="{9EC5295D-1A56-4988-80BB-BF784FADB872}"/>
              </a:ext>
            </a:extLst>
          </p:cNvPr>
          <p:cNvSpPr txBox="1"/>
          <p:nvPr/>
        </p:nvSpPr>
        <p:spPr>
          <a:xfrm>
            <a:off x="786960" y="2072260"/>
            <a:ext cx="4864329" cy="4462760"/>
          </a:xfrm>
          <a:prstGeom prst="rect">
            <a:avLst/>
          </a:prstGeom>
          <a:noFill/>
        </p:spPr>
        <p:txBody>
          <a:bodyPr wrap="square" rtlCol="0">
            <a:spAutoFit/>
          </a:bodyPr>
          <a:lstStyle/>
          <a:p>
            <a:r>
              <a:rPr lang="en-GB" sz="2000" b="1" dirty="0"/>
              <a:t>Reflect and plan </a:t>
            </a:r>
          </a:p>
          <a:p>
            <a:endParaRPr lang="en-GB" dirty="0"/>
          </a:p>
          <a:p>
            <a:r>
              <a:rPr lang="en-GB" sz="1800" dirty="0"/>
              <a:t>Using your curriculum map:</a:t>
            </a:r>
          </a:p>
          <a:p>
            <a:endParaRPr lang="en-GB" sz="1200" dirty="0"/>
          </a:p>
          <a:p>
            <a:pPr marL="342900" indent="-342900">
              <a:buFont typeface="+mj-lt"/>
              <a:buAutoNum type="arabicPeriod"/>
            </a:pPr>
            <a:r>
              <a:rPr lang="en-GB" sz="1800" dirty="0"/>
              <a:t>Identify a foundational concept e.g. </a:t>
            </a:r>
            <a:r>
              <a:rPr lang="en-GB" sz="1800" b="1" dirty="0"/>
              <a:t>settlements</a:t>
            </a:r>
            <a:r>
              <a:rPr lang="en-GB" sz="1800" dirty="0"/>
              <a:t> or </a:t>
            </a:r>
            <a:r>
              <a:rPr lang="en-GB" sz="1800" b="1" dirty="0"/>
              <a:t>landscape and environment. </a:t>
            </a:r>
            <a:endParaRPr lang="en-GB" b="1" dirty="0"/>
          </a:p>
          <a:p>
            <a:pPr marL="342900" indent="-342900">
              <a:buFont typeface="+mj-lt"/>
              <a:buAutoNum type="arabicPeriod"/>
            </a:pPr>
            <a:r>
              <a:rPr lang="en-GB" sz="1800" dirty="0"/>
              <a:t>Highlight where it occurs across the curriculum.</a:t>
            </a:r>
          </a:p>
          <a:p>
            <a:pPr marL="342900" indent="-342900">
              <a:buFont typeface="+mj-lt"/>
              <a:buAutoNum type="arabicPeriod"/>
            </a:pPr>
            <a:r>
              <a:rPr lang="en-GB" sz="1800" dirty="0"/>
              <a:t>Look at one unit in more detail </a:t>
            </a:r>
            <a:r>
              <a:rPr lang="en-GB" dirty="0"/>
              <a:t>and make notes on:</a:t>
            </a:r>
            <a:endParaRPr lang="en-GB" sz="1800" dirty="0"/>
          </a:p>
          <a:p>
            <a:pPr marL="800100" lvl="1" indent="-342900">
              <a:buFont typeface="Arial" panose="020B0604020202020204" pitchFamily="34" charset="0"/>
              <a:buChar char="•"/>
            </a:pPr>
            <a:r>
              <a:rPr lang="en-GB" dirty="0"/>
              <a:t>What are pupils learning about the foundational concept?</a:t>
            </a:r>
          </a:p>
          <a:p>
            <a:pPr marL="800100" lvl="1" indent="-342900">
              <a:buFont typeface="Arial" panose="020B0604020202020204" pitchFamily="34" charset="0"/>
              <a:buChar char="•"/>
            </a:pPr>
            <a:r>
              <a:rPr lang="en-GB" dirty="0"/>
              <a:t>How does this link to the units before?</a:t>
            </a:r>
          </a:p>
          <a:p>
            <a:pPr marL="800100" lvl="1" indent="-342900">
              <a:buFont typeface="Arial" panose="020B0604020202020204" pitchFamily="34" charset="0"/>
              <a:buChar char="•"/>
            </a:pPr>
            <a:r>
              <a:rPr lang="en-GB" dirty="0"/>
              <a:t>How does this link to the units that come after?</a:t>
            </a:r>
          </a:p>
        </p:txBody>
      </p:sp>
      <p:grpSp>
        <p:nvGrpSpPr>
          <p:cNvPr id="12" name="Group 13">
            <a:extLst>
              <a:ext uri="{FF2B5EF4-FFF2-40B4-BE49-F238E27FC236}">
                <a16:creationId xmlns:a16="http://schemas.microsoft.com/office/drawing/2014/main" id="{37BF3B80-F461-48E0-BFA9-6912E96525C5}"/>
              </a:ext>
            </a:extLst>
          </p:cNvPr>
          <p:cNvGrpSpPr/>
          <p:nvPr/>
        </p:nvGrpSpPr>
        <p:grpSpPr>
          <a:xfrm>
            <a:off x="236349" y="2100112"/>
            <a:ext cx="631612" cy="828146"/>
            <a:chOff x="0" y="0"/>
            <a:chExt cx="838588" cy="958965"/>
          </a:xfrm>
        </p:grpSpPr>
        <p:sp>
          <p:nvSpPr>
            <p:cNvPr id="13" name="Graphic 25">
              <a:extLst>
                <a:ext uri="{FF2B5EF4-FFF2-40B4-BE49-F238E27FC236}">
                  <a16:creationId xmlns:a16="http://schemas.microsoft.com/office/drawing/2014/main" id="{1C76A19B-80FD-4BAD-8AAA-F20FF01D73DB}"/>
                </a:ext>
              </a:extLst>
            </p:cNvPr>
            <p:cNvSpPr/>
            <p:nvPr/>
          </p:nvSpPr>
          <p:spPr>
            <a:xfrm>
              <a:off x="0" y="20190"/>
              <a:ext cx="487136" cy="938776"/>
            </a:xfrm>
            <a:custGeom>
              <a:avLst/>
              <a:gdLst/>
              <a:ahLst/>
              <a:cxnLst>
                <a:cxn ang="0">
                  <a:pos x="wd2" y="hd2"/>
                </a:cxn>
                <a:cxn ang="5400000">
                  <a:pos x="wd2" y="hd2"/>
                </a:cxn>
                <a:cxn ang="10800000">
                  <a:pos x="wd2" y="hd2"/>
                </a:cxn>
                <a:cxn ang="16200000">
                  <a:pos x="wd2" y="hd2"/>
                </a:cxn>
              </a:cxnLst>
              <a:rect l="0" t="0" r="r" b="b"/>
              <a:pathLst>
                <a:path w="21600" h="21600" extrusionOk="0">
                  <a:moveTo>
                    <a:pt x="2159" y="21600"/>
                  </a:moveTo>
                  <a:lnTo>
                    <a:pt x="21600" y="10801"/>
                  </a:lnTo>
                  <a:lnTo>
                    <a:pt x="2159" y="0"/>
                  </a:lnTo>
                  <a:lnTo>
                    <a:pt x="0" y="0"/>
                  </a:lnTo>
                  <a:lnTo>
                    <a:pt x="0" y="21600"/>
                  </a:lnTo>
                  <a:lnTo>
                    <a:pt x="2159" y="21600"/>
                  </a:lnTo>
                  <a:close/>
                </a:path>
              </a:pathLst>
            </a:custGeom>
            <a:solidFill>
              <a:schemeClr val="accent1"/>
            </a:solidFill>
            <a:ln w="12700" cap="flat">
              <a:noFill/>
              <a:miter lim="400000"/>
            </a:ln>
            <a:effectLst/>
          </p:spPr>
          <p:txBody>
            <a:bodyPr wrap="square" lIns="45718" tIns="45718" rIns="45718" bIns="45718" numCol="1" anchor="ctr">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rgbClr val="000000"/>
                </a:solidFill>
                <a:effectLst/>
                <a:uLnTx/>
                <a:uFillTx/>
                <a:latin typeface="Arial"/>
                <a:cs typeface="Arial"/>
                <a:sym typeface="Arial"/>
              </a:endParaRPr>
            </a:p>
          </p:txBody>
        </p:sp>
        <p:sp>
          <p:nvSpPr>
            <p:cNvPr id="14" name="Graphic 25">
              <a:extLst>
                <a:ext uri="{FF2B5EF4-FFF2-40B4-BE49-F238E27FC236}">
                  <a16:creationId xmlns:a16="http://schemas.microsoft.com/office/drawing/2014/main" id="{41E8FE44-611B-4E1F-B50D-7759D7E695D0}"/>
                </a:ext>
              </a:extLst>
            </p:cNvPr>
            <p:cNvSpPr/>
            <p:nvPr/>
          </p:nvSpPr>
          <p:spPr>
            <a:xfrm>
              <a:off x="351453" y="0"/>
              <a:ext cx="487136" cy="938775"/>
            </a:xfrm>
            <a:custGeom>
              <a:avLst/>
              <a:gdLst/>
              <a:ahLst/>
              <a:cxnLst>
                <a:cxn ang="0">
                  <a:pos x="wd2" y="hd2"/>
                </a:cxn>
                <a:cxn ang="5400000">
                  <a:pos x="wd2" y="hd2"/>
                </a:cxn>
                <a:cxn ang="10800000">
                  <a:pos x="wd2" y="hd2"/>
                </a:cxn>
                <a:cxn ang="16200000">
                  <a:pos x="wd2" y="hd2"/>
                </a:cxn>
              </a:cxnLst>
              <a:rect l="0" t="0" r="r" b="b"/>
              <a:pathLst>
                <a:path w="21600" h="21600" extrusionOk="0">
                  <a:moveTo>
                    <a:pt x="2159" y="21600"/>
                  </a:moveTo>
                  <a:lnTo>
                    <a:pt x="21600" y="10801"/>
                  </a:lnTo>
                  <a:lnTo>
                    <a:pt x="2159" y="0"/>
                  </a:lnTo>
                  <a:lnTo>
                    <a:pt x="0" y="0"/>
                  </a:lnTo>
                  <a:lnTo>
                    <a:pt x="0" y="21600"/>
                  </a:lnTo>
                  <a:lnTo>
                    <a:pt x="2159" y="21600"/>
                  </a:lnTo>
                  <a:close/>
                </a:path>
              </a:pathLst>
            </a:custGeom>
            <a:solidFill>
              <a:schemeClr val="accent1"/>
            </a:solidFill>
            <a:ln w="12700" cap="flat">
              <a:noFill/>
              <a:miter lim="400000"/>
            </a:ln>
            <a:effectLst/>
          </p:spPr>
          <p:txBody>
            <a:bodyPr wrap="square" lIns="45718" tIns="45718" rIns="45718" bIns="45718" numCol="1" anchor="ctr">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rgbClr val="000000"/>
                </a:solidFill>
                <a:effectLst/>
                <a:uLnTx/>
                <a:uFillTx/>
                <a:latin typeface="Arial"/>
                <a:cs typeface="Arial"/>
                <a:sym typeface="Arial"/>
              </a:endParaRPr>
            </a:p>
          </p:txBody>
        </p:sp>
      </p:grpSp>
    </p:spTree>
    <p:extLst>
      <p:ext uri="{BB962C8B-B14F-4D97-AF65-F5344CB8AC3E}">
        <p14:creationId xmlns:p14="http://schemas.microsoft.com/office/powerpoint/2010/main" val="30080834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Top Corners Snipped 10">
            <a:extLst>
              <a:ext uri="{FF2B5EF4-FFF2-40B4-BE49-F238E27FC236}">
                <a16:creationId xmlns:a16="http://schemas.microsoft.com/office/drawing/2014/main" id="{1F50E948-DA77-4438-ADD3-0F25A26F69DC}"/>
              </a:ext>
            </a:extLst>
          </p:cNvPr>
          <p:cNvSpPr/>
          <p:nvPr/>
        </p:nvSpPr>
        <p:spPr>
          <a:xfrm>
            <a:off x="6206213" y="1891777"/>
            <a:ext cx="5198827" cy="4615921"/>
          </a:xfrm>
          <a:custGeom>
            <a:avLst/>
            <a:gdLst>
              <a:gd name="connsiteX0" fmla="*/ 454622 w 5198827"/>
              <a:gd name="connsiteY0" fmla="*/ 0 h 4615921"/>
              <a:gd name="connsiteX1" fmla="*/ 1024524 w 5198827"/>
              <a:gd name="connsiteY1" fmla="*/ 0 h 4615921"/>
              <a:gd name="connsiteX2" fmla="*/ 1551530 w 5198827"/>
              <a:gd name="connsiteY2" fmla="*/ 0 h 4615921"/>
              <a:gd name="connsiteX3" fmla="*/ 2207223 w 5198827"/>
              <a:gd name="connsiteY3" fmla="*/ 0 h 4615921"/>
              <a:gd name="connsiteX4" fmla="*/ 2734229 w 5198827"/>
              <a:gd name="connsiteY4" fmla="*/ 0 h 4615921"/>
              <a:gd name="connsiteX5" fmla="*/ 3218339 w 5198827"/>
              <a:gd name="connsiteY5" fmla="*/ 0 h 4615921"/>
              <a:gd name="connsiteX6" fmla="*/ 3745345 w 5198827"/>
              <a:gd name="connsiteY6" fmla="*/ 0 h 4615921"/>
              <a:gd name="connsiteX7" fmla="*/ 4744205 w 5198827"/>
              <a:gd name="connsiteY7" fmla="*/ 0 h 4615921"/>
              <a:gd name="connsiteX8" fmla="*/ 5198827 w 5198827"/>
              <a:gd name="connsiteY8" fmla="*/ 454622 h 4615921"/>
              <a:gd name="connsiteX9" fmla="*/ 5198827 w 5198827"/>
              <a:gd name="connsiteY9" fmla="*/ 1075587 h 4615921"/>
              <a:gd name="connsiteX10" fmla="*/ 5198827 w 5198827"/>
              <a:gd name="connsiteY10" fmla="*/ 1696551 h 4615921"/>
              <a:gd name="connsiteX11" fmla="*/ 5198827 w 5198827"/>
              <a:gd name="connsiteY11" fmla="*/ 2205742 h 4615921"/>
              <a:gd name="connsiteX12" fmla="*/ 5198827 w 5198827"/>
              <a:gd name="connsiteY12" fmla="*/ 2826706 h 4615921"/>
              <a:gd name="connsiteX13" fmla="*/ 5198827 w 5198827"/>
              <a:gd name="connsiteY13" fmla="*/ 3522187 h 4615921"/>
              <a:gd name="connsiteX14" fmla="*/ 5198827 w 5198827"/>
              <a:gd name="connsiteY14" fmla="*/ 4180409 h 4615921"/>
              <a:gd name="connsiteX15" fmla="*/ 4763315 w 5198827"/>
              <a:gd name="connsiteY15" fmla="*/ 4615921 h 4615921"/>
              <a:gd name="connsiteX16" fmla="*/ 4274892 w 5198827"/>
              <a:gd name="connsiteY16" fmla="*/ 4615921 h 4615921"/>
              <a:gd name="connsiteX17" fmla="*/ 3570078 w 5198827"/>
              <a:gd name="connsiteY17" fmla="*/ 4615921 h 4615921"/>
              <a:gd name="connsiteX18" fmla="*/ 2908542 w 5198827"/>
              <a:gd name="connsiteY18" fmla="*/ 4615921 h 4615921"/>
              <a:gd name="connsiteX19" fmla="*/ 2247007 w 5198827"/>
              <a:gd name="connsiteY19" fmla="*/ 4615921 h 4615921"/>
              <a:gd name="connsiteX20" fmla="*/ 1585471 w 5198827"/>
              <a:gd name="connsiteY20" fmla="*/ 4615921 h 4615921"/>
              <a:gd name="connsiteX21" fmla="*/ 1053770 w 5198827"/>
              <a:gd name="connsiteY21" fmla="*/ 4615921 h 4615921"/>
              <a:gd name="connsiteX22" fmla="*/ 435512 w 5198827"/>
              <a:gd name="connsiteY22" fmla="*/ 4615921 h 4615921"/>
              <a:gd name="connsiteX23" fmla="*/ 0 w 5198827"/>
              <a:gd name="connsiteY23" fmla="*/ 4180409 h 4615921"/>
              <a:gd name="connsiteX24" fmla="*/ 0 w 5198827"/>
              <a:gd name="connsiteY24" fmla="*/ 3671218 h 4615921"/>
              <a:gd name="connsiteX25" fmla="*/ 0 w 5198827"/>
              <a:gd name="connsiteY25" fmla="*/ 3012996 h 4615921"/>
              <a:gd name="connsiteX26" fmla="*/ 0 w 5198827"/>
              <a:gd name="connsiteY26" fmla="*/ 2466547 h 4615921"/>
              <a:gd name="connsiteX27" fmla="*/ 0 w 5198827"/>
              <a:gd name="connsiteY27" fmla="*/ 1808325 h 4615921"/>
              <a:gd name="connsiteX28" fmla="*/ 0 w 5198827"/>
              <a:gd name="connsiteY28" fmla="*/ 1224618 h 4615921"/>
              <a:gd name="connsiteX29" fmla="*/ 0 w 5198827"/>
              <a:gd name="connsiteY29" fmla="*/ 454622 h 4615921"/>
              <a:gd name="connsiteX30" fmla="*/ 454622 w 5198827"/>
              <a:gd name="connsiteY30" fmla="*/ 0 h 46159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5198827" h="4615921" fill="none" extrusionOk="0">
                <a:moveTo>
                  <a:pt x="454622" y="0"/>
                </a:moveTo>
                <a:cubicBezTo>
                  <a:pt x="668619" y="-16576"/>
                  <a:pt x="884291" y="16739"/>
                  <a:pt x="1024524" y="0"/>
                </a:cubicBezTo>
                <a:cubicBezTo>
                  <a:pt x="1164757" y="-16739"/>
                  <a:pt x="1296901" y="21426"/>
                  <a:pt x="1551530" y="0"/>
                </a:cubicBezTo>
                <a:cubicBezTo>
                  <a:pt x="1806159" y="-21426"/>
                  <a:pt x="2010498" y="9737"/>
                  <a:pt x="2207223" y="0"/>
                </a:cubicBezTo>
                <a:cubicBezTo>
                  <a:pt x="2403948" y="-9737"/>
                  <a:pt x="2622456" y="4157"/>
                  <a:pt x="2734229" y="0"/>
                </a:cubicBezTo>
                <a:cubicBezTo>
                  <a:pt x="2846002" y="-4157"/>
                  <a:pt x="3073997" y="-13835"/>
                  <a:pt x="3218339" y="0"/>
                </a:cubicBezTo>
                <a:cubicBezTo>
                  <a:pt x="3362681" y="13835"/>
                  <a:pt x="3524445" y="-14396"/>
                  <a:pt x="3745345" y="0"/>
                </a:cubicBezTo>
                <a:cubicBezTo>
                  <a:pt x="3966245" y="14396"/>
                  <a:pt x="4302205" y="48849"/>
                  <a:pt x="4744205" y="0"/>
                </a:cubicBezTo>
                <a:cubicBezTo>
                  <a:pt x="4898302" y="111399"/>
                  <a:pt x="5103124" y="333418"/>
                  <a:pt x="5198827" y="454622"/>
                </a:cubicBezTo>
                <a:cubicBezTo>
                  <a:pt x="5191714" y="598984"/>
                  <a:pt x="5179941" y="812562"/>
                  <a:pt x="5198827" y="1075587"/>
                </a:cubicBezTo>
                <a:cubicBezTo>
                  <a:pt x="5217713" y="1338613"/>
                  <a:pt x="5212213" y="1493682"/>
                  <a:pt x="5198827" y="1696551"/>
                </a:cubicBezTo>
                <a:cubicBezTo>
                  <a:pt x="5185441" y="1899420"/>
                  <a:pt x="5199986" y="2025831"/>
                  <a:pt x="5198827" y="2205742"/>
                </a:cubicBezTo>
                <a:cubicBezTo>
                  <a:pt x="5197668" y="2385653"/>
                  <a:pt x="5203696" y="2672422"/>
                  <a:pt x="5198827" y="2826706"/>
                </a:cubicBezTo>
                <a:cubicBezTo>
                  <a:pt x="5193958" y="2980990"/>
                  <a:pt x="5219760" y="3284578"/>
                  <a:pt x="5198827" y="3522187"/>
                </a:cubicBezTo>
                <a:cubicBezTo>
                  <a:pt x="5177894" y="3759796"/>
                  <a:pt x="5176283" y="3926765"/>
                  <a:pt x="5198827" y="4180409"/>
                </a:cubicBezTo>
                <a:cubicBezTo>
                  <a:pt x="5082430" y="4278039"/>
                  <a:pt x="4990911" y="4409770"/>
                  <a:pt x="4763315" y="4615921"/>
                </a:cubicBezTo>
                <a:cubicBezTo>
                  <a:pt x="4527365" y="4634733"/>
                  <a:pt x="4498466" y="4613782"/>
                  <a:pt x="4274892" y="4615921"/>
                </a:cubicBezTo>
                <a:cubicBezTo>
                  <a:pt x="4051318" y="4618060"/>
                  <a:pt x="3726036" y="4603370"/>
                  <a:pt x="3570078" y="4615921"/>
                </a:cubicBezTo>
                <a:cubicBezTo>
                  <a:pt x="3414120" y="4628472"/>
                  <a:pt x="3121672" y="4633464"/>
                  <a:pt x="2908542" y="4615921"/>
                </a:cubicBezTo>
                <a:cubicBezTo>
                  <a:pt x="2695412" y="4598378"/>
                  <a:pt x="2441003" y="4624902"/>
                  <a:pt x="2247007" y="4615921"/>
                </a:cubicBezTo>
                <a:cubicBezTo>
                  <a:pt x="2053012" y="4606940"/>
                  <a:pt x="1812115" y="4605928"/>
                  <a:pt x="1585471" y="4615921"/>
                </a:cubicBezTo>
                <a:cubicBezTo>
                  <a:pt x="1358827" y="4625914"/>
                  <a:pt x="1242551" y="4640132"/>
                  <a:pt x="1053770" y="4615921"/>
                </a:cubicBezTo>
                <a:cubicBezTo>
                  <a:pt x="864989" y="4591710"/>
                  <a:pt x="662956" y="4599141"/>
                  <a:pt x="435512" y="4615921"/>
                </a:cubicBezTo>
                <a:cubicBezTo>
                  <a:pt x="264719" y="4432614"/>
                  <a:pt x="104702" y="4301404"/>
                  <a:pt x="0" y="4180409"/>
                </a:cubicBezTo>
                <a:cubicBezTo>
                  <a:pt x="-5593" y="4008845"/>
                  <a:pt x="24110" y="3888279"/>
                  <a:pt x="0" y="3671218"/>
                </a:cubicBezTo>
                <a:cubicBezTo>
                  <a:pt x="-24110" y="3454157"/>
                  <a:pt x="-6972" y="3153331"/>
                  <a:pt x="0" y="3012996"/>
                </a:cubicBezTo>
                <a:cubicBezTo>
                  <a:pt x="6972" y="2872661"/>
                  <a:pt x="-24613" y="2695925"/>
                  <a:pt x="0" y="2466547"/>
                </a:cubicBezTo>
                <a:cubicBezTo>
                  <a:pt x="24613" y="2237169"/>
                  <a:pt x="-8877" y="2063152"/>
                  <a:pt x="0" y="1808325"/>
                </a:cubicBezTo>
                <a:cubicBezTo>
                  <a:pt x="8877" y="1553498"/>
                  <a:pt x="-22563" y="1345288"/>
                  <a:pt x="0" y="1224618"/>
                </a:cubicBezTo>
                <a:cubicBezTo>
                  <a:pt x="22563" y="1103948"/>
                  <a:pt x="33575" y="635100"/>
                  <a:pt x="0" y="454622"/>
                </a:cubicBezTo>
                <a:cubicBezTo>
                  <a:pt x="176282" y="249683"/>
                  <a:pt x="257580" y="236951"/>
                  <a:pt x="454622" y="0"/>
                </a:cubicBezTo>
                <a:close/>
              </a:path>
              <a:path w="5198827" h="4615921" stroke="0" extrusionOk="0">
                <a:moveTo>
                  <a:pt x="454622" y="0"/>
                </a:moveTo>
                <a:cubicBezTo>
                  <a:pt x="737482" y="1992"/>
                  <a:pt x="839391" y="-11397"/>
                  <a:pt x="1024524" y="0"/>
                </a:cubicBezTo>
                <a:cubicBezTo>
                  <a:pt x="1209657" y="11397"/>
                  <a:pt x="1317996" y="-23076"/>
                  <a:pt x="1508634" y="0"/>
                </a:cubicBezTo>
                <a:cubicBezTo>
                  <a:pt x="1699272" y="23076"/>
                  <a:pt x="2027385" y="-7472"/>
                  <a:pt x="2207223" y="0"/>
                </a:cubicBezTo>
                <a:cubicBezTo>
                  <a:pt x="2387061" y="7472"/>
                  <a:pt x="2526650" y="4150"/>
                  <a:pt x="2777125" y="0"/>
                </a:cubicBezTo>
                <a:cubicBezTo>
                  <a:pt x="3027600" y="-4150"/>
                  <a:pt x="3226229" y="-26773"/>
                  <a:pt x="3347027" y="0"/>
                </a:cubicBezTo>
                <a:cubicBezTo>
                  <a:pt x="3467825" y="26773"/>
                  <a:pt x="3837483" y="13198"/>
                  <a:pt x="4045616" y="0"/>
                </a:cubicBezTo>
                <a:cubicBezTo>
                  <a:pt x="4253749" y="-13198"/>
                  <a:pt x="4409572" y="407"/>
                  <a:pt x="4744205" y="0"/>
                </a:cubicBezTo>
                <a:cubicBezTo>
                  <a:pt x="4951879" y="236364"/>
                  <a:pt x="5076563" y="345099"/>
                  <a:pt x="5198827" y="454622"/>
                </a:cubicBezTo>
                <a:cubicBezTo>
                  <a:pt x="5174057" y="597316"/>
                  <a:pt x="5210716" y="777098"/>
                  <a:pt x="5198827" y="1001071"/>
                </a:cubicBezTo>
                <a:cubicBezTo>
                  <a:pt x="5186938" y="1225044"/>
                  <a:pt x="5191786" y="1383731"/>
                  <a:pt x="5198827" y="1622035"/>
                </a:cubicBezTo>
                <a:cubicBezTo>
                  <a:pt x="5205868" y="1860339"/>
                  <a:pt x="5219873" y="2084709"/>
                  <a:pt x="5198827" y="2243000"/>
                </a:cubicBezTo>
                <a:cubicBezTo>
                  <a:pt x="5177781" y="2401291"/>
                  <a:pt x="5190168" y="2536392"/>
                  <a:pt x="5198827" y="2826706"/>
                </a:cubicBezTo>
                <a:cubicBezTo>
                  <a:pt x="5207486" y="3117020"/>
                  <a:pt x="5199001" y="3382369"/>
                  <a:pt x="5198827" y="3522187"/>
                </a:cubicBezTo>
                <a:cubicBezTo>
                  <a:pt x="5198653" y="3662005"/>
                  <a:pt x="5209555" y="3868736"/>
                  <a:pt x="5198827" y="4180409"/>
                </a:cubicBezTo>
                <a:cubicBezTo>
                  <a:pt x="4993021" y="4375528"/>
                  <a:pt x="4913107" y="4493077"/>
                  <a:pt x="4763315" y="4615921"/>
                </a:cubicBezTo>
                <a:cubicBezTo>
                  <a:pt x="4465696" y="4599518"/>
                  <a:pt x="4388941" y="4612270"/>
                  <a:pt x="4145057" y="4615921"/>
                </a:cubicBezTo>
                <a:cubicBezTo>
                  <a:pt x="3901173" y="4619572"/>
                  <a:pt x="3636970" y="4611684"/>
                  <a:pt x="3483522" y="4615921"/>
                </a:cubicBezTo>
                <a:cubicBezTo>
                  <a:pt x="3330075" y="4620158"/>
                  <a:pt x="3148571" y="4597220"/>
                  <a:pt x="2995098" y="4615921"/>
                </a:cubicBezTo>
                <a:cubicBezTo>
                  <a:pt x="2841625" y="4634622"/>
                  <a:pt x="2698289" y="4592624"/>
                  <a:pt x="2463397" y="4615921"/>
                </a:cubicBezTo>
                <a:cubicBezTo>
                  <a:pt x="2228505" y="4639218"/>
                  <a:pt x="1988102" y="4627083"/>
                  <a:pt x="1801861" y="4615921"/>
                </a:cubicBezTo>
                <a:cubicBezTo>
                  <a:pt x="1615620" y="4604759"/>
                  <a:pt x="1440869" y="4598246"/>
                  <a:pt x="1226882" y="4615921"/>
                </a:cubicBezTo>
                <a:cubicBezTo>
                  <a:pt x="1012895" y="4633596"/>
                  <a:pt x="743244" y="4580451"/>
                  <a:pt x="435512" y="4615921"/>
                </a:cubicBezTo>
                <a:cubicBezTo>
                  <a:pt x="321023" y="4529665"/>
                  <a:pt x="198410" y="4356926"/>
                  <a:pt x="0" y="4180409"/>
                </a:cubicBezTo>
                <a:cubicBezTo>
                  <a:pt x="-15751" y="3952045"/>
                  <a:pt x="5916" y="3842081"/>
                  <a:pt x="0" y="3671218"/>
                </a:cubicBezTo>
                <a:cubicBezTo>
                  <a:pt x="-5916" y="3500355"/>
                  <a:pt x="11167" y="3298508"/>
                  <a:pt x="0" y="3012996"/>
                </a:cubicBezTo>
                <a:cubicBezTo>
                  <a:pt x="-11167" y="2727484"/>
                  <a:pt x="4968" y="2595757"/>
                  <a:pt x="0" y="2466547"/>
                </a:cubicBezTo>
                <a:cubicBezTo>
                  <a:pt x="-4968" y="2337337"/>
                  <a:pt x="-13288" y="2012294"/>
                  <a:pt x="0" y="1771067"/>
                </a:cubicBezTo>
                <a:cubicBezTo>
                  <a:pt x="13288" y="1529840"/>
                  <a:pt x="19764" y="1450960"/>
                  <a:pt x="0" y="1187360"/>
                </a:cubicBezTo>
                <a:cubicBezTo>
                  <a:pt x="-19764" y="923760"/>
                  <a:pt x="9749" y="669587"/>
                  <a:pt x="0" y="454622"/>
                </a:cubicBezTo>
                <a:cubicBezTo>
                  <a:pt x="213187" y="253801"/>
                  <a:pt x="307157" y="105999"/>
                  <a:pt x="454622" y="0"/>
                </a:cubicBezTo>
                <a:close/>
              </a:path>
            </a:pathLst>
          </a:custGeom>
          <a:solidFill>
            <a:schemeClr val="accent2">
              <a:lumMod val="40000"/>
              <a:lumOff val="60000"/>
            </a:schemeClr>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7000"/>
              </a:lnSpc>
              <a:spcAft>
                <a:spcPts val="800"/>
              </a:spcAft>
            </a:pPr>
            <a:endParaRPr lang="en-GB" sz="2400" b="0">
              <a:solidFill>
                <a:schemeClr val="tx1"/>
              </a:solidFill>
            </a:endParaRPr>
          </a:p>
        </p:txBody>
      </p:sp>
      <p:sp>
        <p:nvSpPr>
          <p:cNvPr id="2" name="Title 1">
            <a:extLst>
              <a:ext uri="{FF2B5EF4-FFF2-40B4-BE49-F238E27FC236}">
                <a16:creationId xmlns:a16="http://schemas.microsoft.com/office/drawing/2014/main" id="{2C7F275D-2DBB-4FE0-9756-6E973628E232}"/>
              </a:ext>
            </a:extLst>
          </p:cNvPr>
          <p:cNvSpPr>
            <a:spLocks noGrp="1"/>
          </p:cNvSpPr>
          <p:nvPr>
            <p:ph type="title"/>
          </p:nvPr>
        </p:nvSpPr>
        <p:spPr/>
        <p:txBody>
          <a:bodyPr/>
          <a:lstStyle/>
          <a:p>
            <a:r>
              <a:rPr lang="en-GB"/>
              <a:t>Breakout activity</a:t>
            </a:r>
          </a:p>
        </p:txBody>
      </p:sp>
      <p:sp>
        <p:nvSpPr>
          <p:cNvPr id="4" name="Slide Number Placeholder 3">
            <a:extLst>
              <a:ext uri="{FF2B5EF4-FFF2-40B4-BE49-F238E27FC236}">
                <a16:creationId xmlns:a16="http://schemas.microsoft.com/office/drawing/2014/main" id="{303D9884-6F74-483B-BE0A-227ECEA7773A}"/>
              </a:ext>
            </a:extLst>
          </p:cNvPr>
          <p:cNvSpPr>
            <a:spLocks noGrp="1"/>
          </p:cNvSpPr>
          <p:nvPr>
            <p:ph type="sldNum" sz="quarter" idx="12"/>
          </p:nvPr>
        </p:nvSpPr>
        <p:spPr/>
        <p:txBody>
          <a:bodyPr/>
          <a:lstStyle/>
          <a:p>
            <a:fld id="{6B6EFD66-0F65-0C43-B4F5-A9CE99357F25}" type="slidenum">
              <a:rPr lang="en-GB" smtClean="0"/>
              <a:t>20</a:t>
            </a:fld>
            <a:endParaRPr lang="en-GB" dirty="0"/>
          </a:p>
        </p:txBody>
      </p:sp>
      <p:sp>
        <p:nvSpPr>
          <p:cNvPr id="9" name="TextBox 8">
            <a:extLst>
              <a:ext uri="{FF2B5EF4-FFF2-40B4-BE49-F238E27FC236}">
                <a16:creationId xmlns:a16="http://schemas.microsoft.com/office/drawing/2014/main" id="{9286B39A-AFC9-4929-9A74-59EA87207E09}"/>
              </a:ext>
            </a:extLst>
          </p:cNvPr>
          <p:cNvSpPr txBox="1"/>
          <p:nvPr/>
        </p:nvSpPr>
        <p:spPr>
          <a:xfrm>
            <a:off x="6633808" y="2100111"/>
            <a:ext cx="4615591" cy="4555093"/>
          </a:xfrm>
          <a:prstGeom prst="rect">
            <a:avLst/>
          </a:prstGeom>
          <a:noFill/>
        </p:spPr>
        <p:txBody>
          <a:bodyPr wrap="square" rtlCol="0">
            <a:spAutoFit/>
          </a:bodyPr>
          <a:lstStyle/>
          <a:p>
            <a:pPr defTabSz="868680">
              <a:spcBef>
                <a:spcPts val="0"/>
              </a:spcBef>
              <a:defRPr sz="2850"/>
            </a:pPr>
            <a:r>
              <a:rPr lang="en-GB" sz="2000" b="1"/>
              <a:t>Consider:</a:t>
            </a:r>
          </a:p>
          <a:p>
            <a:pPr defTabSz="868680">
              <a:spcBef>
                <a:spcPts val="0"/>
              </a:spcBef>
              <a:defRPr sz="2850"/>
            </a:pPr>
            <a:endParaRPr lang="en-GB" sz="1800"/>
          </a:p>
          <a:p>
            <a:pPr marL="342900" indent="-342900" defTabSz="868680">
              <a:buFont typeface="Arial" panose="020B0604020202020204" pitchFamily="34" charset="0"/>
              <a:buChar char="•"/>
              <a:defRPr sz="2850"/>
            </a:pPr>
            <a:r>
              <a:rPr lang="en-GB" sz="1800" b="0"/>
              <a:t>What do you want pupils to know about the foundational concept? How is this different to before the unit?</a:t>
            </a:r>
          </a:p>
          <a:p>
            <a:pPr defTabSz="868680">
              <a:spcBef>
                <a:spcPts val="0"/>
              </a:spcBef>
              <a:defRPr sz="2850"/>
            </a:pPr>
            <a:endParaRPr lang="en-GB" sz="1200"/>
          </a:p>
          <a:p>
            <a:pPr marL="342900" indent="-342900" defTabSz="868680">
              <a:spcBef>
                <a:spcPts val="0"/>
              </a:spcBef>
              <a:buFont typeface="Arial" panose="020B0604020202020204" pitchFamily="34" charset="0"/>
              <a:buChar char="•"/>
              <a:defRPr sz="2850"/>
            </a:pPr>
            <a:r>
              <a:rPr lang="en-GB" sz="1800"/>
              <a:t>Where and how will you link to previous learning? </a:t>
            </a:r>
          </a:p>
          <a:p>
            <a:pPr defTabSz="868680">
              <a:spcBef>
                <a:spcPts val="0"/>
              </a:spcBef>
              <a:defRPr sz="2850"/>
            </a:pPr>
            <a:endParaRPr lang="en-GB" sz="1200"/>
          </a:p>
          <a:p>
            <a:pPr marL="342900" indent="-342900" defTabSz="868680">
              <a:spcBef>
                <a:spcPts val="0"/>
              </a:spcBef>
              <a:buFont typeface="Arial" panose="020B0604020202020204" pitchFamily="34" charset="0"/>
              <a:buChar char="•"/>
              <a:defRPr sz="2850"/>
            </a:pPr>
            <a:r>
              <a:rPr lang="en-GB" sz="1800"/>
              <a:t>Where and how will you link to the underlying structures of the foundational concept? </a:t>
            </a:r>
          </a:p>
          <a:p>
            <a:pPr defTabSz="868680">
              <a:spcBef>
                <a:spcPts val="0"/>
              </a:spcBef>
              <a:defRPr sz="2850"/>
            </a:pPr>
            <a:endParaRPr lang="en-GB" sz="1200"/>
          </a:p>
          <a:p>
            <a:pPr marL="342900" indent="-342900" defTabSz="868680">
              <a:spcBef>
                <a:spcPts val="0"/>
              </a:spcBef>
              <a:buFont typeface="Arial" panose="020B0604020202020204" pitchFamily="34" charset="0"/>
              <a:buChar char="•"/>
              <a:defRPr sz="2850"/>
            </a:pPr>
            <a:r>
              <a:rPr lang="en-GB" sz="1800"/>
              <a:t>How will your pupils think flexibly in this unit? How will you scaffold and encourage this? </a:t>
            </a:r>
          </a:p>
          <a:p>
            <a:endParaRPr lang="en-GB"/>
          </a:p>
        </p:txBody>
      </p:sp>
      <p:sp>
        <p:nvSpPr>
          <p:cNvPr id="10" name="Rectangle: Top Corners Snipped 9">
            <a:extLst>
              <a:ext uri="{FF2B5EF4-FFF2-40B4-BE49-F238E27FC236}">
                <a16:creationId xmlns:a16="http://schemas.microsoft.com/office/drawing/2014/main" id="{32D6ABD7-F1D8-45D7-99B8-F1229F2752D9}"/>
              </a:ext>
            </a:extLst>
          </p:cNvPr>
          <p:cNvSpPr/>
          <p:nvPr/>
        </p:nvSpPr>
        <p:spPr>
          <a:xfrm>
            <a:off x="452465" y="1891776"/>
            <a:ext cx="5198827" cy="4615921"/>
          </a:xfrm>
          <a:custGeom>
            <a:avLst/>
            <a:gdLst>
              <a:gd name="connsiteX0" fmla="*/ 454622 w 5198827"/>
              <a:gd name="connsiteY0" fmla="*/ 0 h 4615921"/>
              <a:gd name="connsiteX1" fmla="*/ 1024524 w 5198827"/>
              <a:gd name="connsiteY1" fmla="*/ 0 h 4615921"/>
              <a:gd name="connsiteX2" fmla="*/ 1551530 w 5198827"/>
              <a:gd name="connsiteY2" fmla="*/ 0 h 4615921"/>
              <a:gd name="connsiteX3" fmla="*/ 2207223 w 5198827"/>
              <a:gd name="connsiteY3" fmla="*/ 0 h 4615921"/>
              <a:gd name="connsiteX4" fmla="*/ 2734229 w 5198827"/>
              <a:gd name="connsiteY4" fmla="*/ 0 h 4615921"/>
              <a:gd name="connsiteX5" fmla="*/ 3218339 w 5198827"/>
              <a:gd name="connsiteY5" fmla="*/ 0 h 4615921"/>
              <a:gd name="connsiteX6" fmla="*/ 3745345 w 5198827"/>
              <a:gd name="connsiteY6" fmla="*/ 0 h 4615921"/>
              <a:gd name="connsiteX7" fmla="*/ 4744205 w 5198827"/>
              <a:gd name="connsiteY7" fmla="*/ 0 h 4615921"/>
              <a:gd name="connsiteX8" fmla="*/ 5198827 w 5198827"/>
              <a:gd name="connsiteY8" fmla="*/ 454622 h 4615921"/>
              <a:gd name="connsiteX9" fmla="*/ 5198827 w 5198827"/>
              <a:gd name="connsiteY9" fmla="*/ 1075587 h 4615921"/>
              <a:gd name="connsiteX10" fmla="*/ 5198827 w 5198827"/>
              <a:gd name="connsiteY10" fmla="*/ 1696551 h 4615921"/>
              <a:gd name="connsiteX11" fmla="*/ 5198827 w 5198827"/>
              <a:gd name="connsiteY11" fmla="*/ 2205742 h 4615921"/>
              <a:gd name="connsiteX12" fmla="*/ 5198827 w 5198827"/>
              <a:gd name="connsiteY12" fmla="*/ 2826706 h 4615921"/>
              <a:gd name="connsiteX13" fmla="*/ 5198827 w 5198827"/>
              <a:gd name="connsiteY13" fmla="*/ 3522187 h 4615921"/>
              <a:gd name="connsiteX14" fmla="*/ 5198827 w 5198827"/>
              <a:gd name="connsiteY14" fmla="*/ 4180409 h 4615921"/>
              <a:gd name="connsiteX15" fmla="*/ 4763315 w 5198827"/>
              <a:gd name="connsiteY15" fmla="*/ 4615921 h 4615921"/>
              <a:gd name="connsiteX16" fmla="*/ 4274892 w 5198827"/>
              <a:gd name="connsiteY16" fmla="*/ 4615921 h 4615921"/>
              <a:gd name="connsiteX17" fmla="*/ 3570078 w 5198827"/>
              <a:gd name="connsiteY17" fmla="*/ 4615921 h 4615921"/>
              <a:gd name="connsiteX18" fmla="*/ 2908542 w 5198827"/>
              <a:gd name="connsiteY18" fmla="*/ 4615921 h 4615921"/>
              <a:gd name="connsiteX19" fmla="*/ 2247007 w 5198827"/>
              <a:gd name="connsiteY19" fmla="*/ 4615921 h 4615921"/>
              <a:gd name="connsiteX20" fmla="*/ 1585471 w 5198827"/>
              <a:gd name="connsiteY20" fmla="*/ 4615921 h 4615921"/>
              <a:gd name="connsiteX21" fmla="*/ 1053770 w 5198827"/>
              <a:gd name="connsiteY21" fmla="*/ 4615921 h 4615921"/>
              <a:gd name="connsiteX22" fmla="*/ 435512 w 5198827"/>
              <a:gd name="connsiteY22" fmla="*/ 4615921 h 4615921"/>
              <a:gd name="connsiteX23" fmla="*/ 0 w 5198827"/>
              <a:gd name="connsiteY23" fmla="*/ 4180409 h 4615921"/>
              <a:gd name="connsiteX24" fmla="*/ 0 w 5198827"/>
              <a:gd name="connsiteY24" fmla="*/ 3671218 h 4615921"/>
              <a:gd name="connsiteX25" fmla="*/ 0 w 5198827"/>
              <a:gd name="connsiteY25" fmla="*/ 3012996 h 4615921"/>
              <a:gd name="connsiteX26" fmla="*/ 0 w 5198827"/>
              <a:gd name="connsiteY26" fmla="*/ 2466547 h 4615921"/>
              <a:gd name="connsiteX27" fmla="*/ 0 w 5198827"/>
              <a:gd name="connsiteY27" fmla="*/ 1808325 h 4615921"/>
              <a:gd name="connsiteX28" fmla="*/ 0 w 5198827"/>
              <a:gd name="connsiteY28" fmla="*/ 1224618 h 4615921"/>
              <a:gd name="connsiteX29" fmla="*/ 0 w 5198827"/>
              <a:gd name="connsiteY29" fmla="*/ 454622 h 4615921"/>
              <a:gd name="connsiteX30" fmla="*/ 454622 w 5198827"/>
              <a:gd name="connsiteY30" fmla="*/ 0 h 46159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5198827" h="4615921" fill="none" extrusionOk="0">
                <a:moveTo>
                  <a:pt x="454622" y="0"/>
                </a:moveTo>
                <a:cubicBezTo>
                  <a:pt x="668619" y="-16576"/>
                  <a:pt x="884291" y="16739"/>
                  <a:pt x="1024524" y="0"/>
                </a:cubicBezTo>
                <a:cubicBezTo>
                  <a:pt x="1164757" y="-16739"/>
                  <a:pt x="1296901" y="21426"/>
                  <a:pt x="1551530" y="0"/>
                </a:cubicBezTo>
                <a:cubicBezTo>
                  <a:pt x="1806159" y="-21426"/>
                  <a:pt x="2010498" y="9737"/>
                  <a:pt x="2207223" y="0"/>
                </a:cubicBezTo>
                <a:cubicBezTo>
                  <a:pt x="2403948" y="-9737"/>
                  <a:pt x="2622456" y="4157"/>
                  <a:pt x="2734229" y="0"/>
                </a:cubicBezTo>
                <a:cubicBezTo>
                  <a:pt x="2846002" y="-4157"/>
                  <a:pt x="3073997" y="-13835"/>
                  <a:pt x="3218339" y="0"/>
                </a:cubicBezTo>
                <a:cubicBezTo>
                  <a:pt x="3362681" y="13835"/>
                  <a:pt x="3524445" y="-14396"/>
                  <a:pt x="3745345" y="0"/>
                </a:cubicBezTo>
                <a:cubicBezTo>
                  <a:pt x="3966245" y="14396"/>
                  <a:pt x="4302205" y="48849"/>
                  <a:pt x="4744205" y="0"/>
                </a:cubicBezTo>
                <a:cubicBezTo>
                  <a:pt x="4898302" y="111399"/>
                  <a:pt x="5103124" y="333418"/>
                  <a:pt x="5198827" y="454622"/>
                </a:cubicBezTo>
                <a:cubicBezTo>
                  <a:pt x="5191714" y="598984"/>
                  <a:pt x="5179941" y="812562"/>
                  <a:pt x="5198827" y="1075587"/>
                </a:cubicBezTo>
                <a:cubicBezTo>
                  <a:pt x="5217713" y="1338613"/>
                  <a:pt x="5212213" y="1493682"/>
                  <a:pt x="5198827" y="1696551"/>
                </a:cubicBezTo>
                <a:cubicBezTo>
                  <a:pt x="5185441" y="1899420"/>
                  <a:pt x="5199986" y="2025831"/>
                  <a:pt x="5198827" y="2205742"/>
                </a:cubicBezTo>
                <a:cubicBezTo>
                  <a:pt x="5197668" y="2385653"/>
                  <a:pt x="5203696" y="2672422"/>
                  <a:pt x="5198827" y="2826706"/>
                </a:cubicBezTo>
                <a:cubicBezTo>
                  <a:pt x="5193958" y="2980990"/>
                  <a:pt x="5219760" y="3284578"/>
                  <a:pt x="5198827" y="3522187"/>
                </a:cubicBezTo>
                <a:cubicBezTo>
                  <a:pt x="5177894" y="3759796"/>
                  <a:pt x="5176283" y="3926765"/>
                  <a:pt x="5198827" y="4180409"/>
                </a:cubicBezTo>
                <a:cubicBezTo>
                  <a:pt x="5082430" y="4278039"/>
                  <a:pt x="4990911" y="4409770"/>
                  <a:pt x="4763315" y="4615921"/>
                </a:cubicBezTo>
                <a:cubicBezTo>
                  <a:pt x="4527365" y="4634733"/>
                  <a:pt x="4498466" y="4613782"/>
                  <a:pt x="4274892" y="4615921"/>
                </a:cubicBezTo>
                <a:cubicBezTo>
                  <a:pt x="4051318" y="4618060"/>
                  <a:pt x="3726036" y="4603370"/>
                  <a:pt x="3570078" y="4615921"/>
                </a:cubicBezTo>
                <a:cubicBezTo>
                  <a:pt x="3414120" y="4628472"/>
                  <a:pt x="3121672" y="4633464"/>
                  <a:pt x="2908542" y="4615921"/>
                </a:cubicBezTo>
                <a:cubicBezTo>
                  <a:pt x="2695412" y="4598378"/>
                  <a:pt x="2441003" y="4624902"/>
                  <a:pt x="2247007" y="4615921"/>
                </a:cubicBezTo>
                <a:cubicBezTo>
                  <a:pt x="2053012" y="4606940"/>
                  <a:pt x="1812115" y="4605928"/>
                  <a:pt x="1585471" y="4615921"/>
                </a:cubicBezTo>
                <a:cubicBezTo>
                  <a:pt x="1358827" y="4625914"/>
                  <a:pt x="1242551" y="4640132"/>
                  <a:pt x="1053770" y="4615921"/>
                </a:cubicBezTo>
                <a:cubicBezTo>
                  <a:pt x="864989" y="4591710"/>
                  <a:pt x="662956" y="4599141"/>
                  <a:pt x="435512" y="4615921"/>
                </a:cubicBezTo>
                <a:cubicBezTo>
                  <a:pt x="264719" y="4432614"/>
                  <a:pt x="104702" y="4301404"/>
                  <a:pt x="0" y="4180409"/>
                </a:cubicBezTo>
                <a:cubicBezTo>
                  <a:pt x="-5593" y="4008845"/>
                  <a:pt x="24110" y="3888279"/>
                  <a:pt x="0" y="3671218"/>
                </a:cubicBezTo>
                <a:cubicBezTo>
                  <a:pt x="-24110" y="3454157"/>
                  <a:pt x="-6972" y="3153331"/>
                  <a:pt x="0" y="3012996"/>
                </a:cubicBezTo>
                <a:cubicBezTo>
                  <a:pt x="6972" y="2872661"/>
                  <a:pt x="-24613" y="2695925"/>
                  <a:pt x="0" y="2466547"/>
                </a:cubicBezTo>
                <a:cubicBezTo>
                  <a:pt x="24613" y="2237169"/>
                  <a:pt x="-8877" y="2063152"/>
                  <a:pt x="0" y="1808325"/>
                </a:cubicBezTo>
                <a:cubicBezTo>
                  <a:pt x="8877" y="1553498"/>
                  <a:pt x="-22563" y="1345288"/>
                  <a:pt x="0" y="1224618"/>
                </a:cubicBezTo>
                <a:cubicBezTo>
                  <a:pt x="22563" y="1103948"/>
                  <a:pt x="33575" y="635100"/>
                  <a:pt x="0" y="454622"/>
                </a:cubicBezTo>
                <a:cubicBezTo>
                  <a:pt x="176282" y="249683"/>
                  <a:pt x="257580" y="236951"/>
                  <a:pt x="454622" y="0"/>
                </a:cubicBezTo>
                <a:close/>
              </a:path>
              <a:path w="5198827" h="4615921" stroke="0" extrusionOk="0">
                <a:moveTo>
                  <a:pt x="454622" y="0"/>
                </a:moveTo>
                <a:cubicBezTo>
                  <a:pt x="737482" y="1992"/>
                  <a:pt x="839391" y="-11397"/>
                  <a:pt x="1024524" y="0"/>
                </a:cubicBezTo>
                <a:cubicBezTo>
                  <a:pt x="1209657" y="11397"/>
                  <a:pt x="1317996" y="-23076"/>
                  <a:pt x="1508634" y="0"/>
                </a:cubicBezTo>
                <a:cubicBezTo>
                  <a:pt x="1699272" y="23076"/>
                  <a:pt x="2027385" y="-7472"/>
                  <a:pt x="2207223" y="0"/>
                </a:cubicBezTo>
                <a:cubicBezTo>
                  <a:pt x="2387061" y="7472"/>
                  <a:pt x="2526650" y="4150"/>
                  <a:pt x="2777125" y="0"/>
                </a:cubicBezTo>
                <a:cubicBezTo>
                  <a:pt x="3027600" y="-4150"/>
                  <a:pt x="3226229" y="-26773"/>
                  <a:pt x="3347027" y="0"/>
                </a:cubicBezTo>
                <a:cubicBezTo>
                  <a:pt x="3467825" y="26773"/>
                  <a:pt x="3837483" y="13198"/>
                  <a:pt x="4045616" y="0"/>
                </a:cubicBezTo>
                <a:cubicBezTo>
                  <a:pt x="4253749" y="-13198"/>
                  <a:pt x="4409572" y="407"/>
                  <a:pt x="4744205" y="0"/>
                </a:cubicBezTo>
                <a:cubicBezTo>
                  <a:pt x="4951879" y="236364"/>
                  <a:pt x="5076563" y="345099"/>
                  <a:pt x="5198827" y="454622"/>
                </a:cubicBezTo>
                <a:cubicBezTo>
                  <a:pt x="5174057" y="597316"/>
                  <a:pt x="5210716" y="777098"/>
                  <a:pt x="5198827" y="1001071"/>
                </a:cubicBezTo>
                <a:cubicBezTo>
                  <a:pt x="5186938" y="1225044"/>
                  <a:pt x="5191786" y="1383731"/>
                  <a:pt x="5198827" y="1622035"/>
                </a:cubicBezTo>
                <a:cubicBezTo>
                  <a:pt x="5205868" y="1860339"/>
                  <a:pt x="5219873" y="2084709"/>
                  <a:pt x="5198827" y="2243000"/>
                </a:cubicBezTo>
                <a:cubicBezTo>
                  <a:pt x="5177781" y="2401291"/>
                  <a:pt x="5190168" y="2536392"/>
                  <a:pt x="5198827" y="2826706"/>
                </a:cubicBezTo>
                <a:cubicBezTo>
                  <a:pt x="5207486" y="3117020"/>
                  <a:pt x="5199001" y="3382369"/>
                  <a:pt x="5198827" y="3522187"/>
                </a:cubicBezTo>
                <a:cubicBezTo>
                  <a:pt x="5198653" y="3662005"/>
                  <a:pt x="5209555" y="3868736"/>
                  <a:pt x="5198827" y="4180409"/>
                </a:cubicBezTo>
                <a:cubicBezTo>
                  <a:pt x="4993021" y="4375528"/>
                  <a:pt x="4913107" y="4493077"/>
                  <a:pt x="4763315" y="4615921"/>
                </a:cubicBezTo>
                <a:cubicBezTo>
                  <a:pt x="4465696" y="4599518"/>
                  <a:pt x="4388941" y="4612270"/>
                  <a:pt x="4145057" y="4615921"/>
                </a:cubicBezTo>
                <a:cubicBezTo>
                  <a:pt x="3901173" y="4619572"/>
                  <a:pt x="3636970" y="4611684"/>
                  <a:pt x="3483522" y="4615921"/>
                </a:cubicBezTo>
                <a:cubicBezTo>
                  <a:pt x="3330075" y="4620158"/>
                  <a:pt x="3148571" y="4597220"/>
                  <a:pt x="2995098" y="4615921"/>
                </a:cubicBezTo>
                <a:cubicBezTo>
                  <a:pt x="2841625" y="4634622"/>
                  <a:pt x="2698289" y="4592624"/>
                  <a:pt x="2463397" y="4615921"/>
                </a:cubicBezTo>
                <a:cubicBezTo>
                  <a:pt x="2228505" y="4639218"/>
                  <a:pt x="1988102" y="4627083"/>
                  <a:pt x="1801861" y="4615921"/>
                </a:cubicBezTo>
                <a:cubicBezTo>
                  <a:pt x="1615620" y="4604759"/>
                  <a:pt x="1440869" y="4598246"/>
                  <a:pt x="1226882" y="4615921"/>
                </a:cubicBezTo>
                <a:cubicBezTo>
                  <a:pt x="1012895" y="4633596"/>
                  <a:pt x="743244" y="4580451"/>
                  <a:pt x="435512" y="4615921"/>
                </a:cubicBezTo>
                <a:cubicBezTo>
                  <a:pt x="321023" y="4529665"/>
                  <a:pt x="198410" y="4356926"/>
                  <a:pt x="0" y="4180409"/>
                </a:cubicBezTo>
                <a:cubicBezTo>
                  <a:pt x="-15751" y="3952045"/>
                  <a:pt x="5916" y="3842081"/>
                  <a:pt x="0" y="3671218"/>
                </a:cubicBezTo>
                <a:cubicBezTo>
                  <a:pt x="-5916" y="3500355"/>
                  <a:pt x="11167" y="3298508"/>
                  <a:pt x="0" y="3012996"/>
                </a:cubicBezTo>
                <a:cubicBezTo>
                  <a:pt x="-11167" y="2727484"/>
                  <a:pt x="4968" y="2595757"/>
                  <a:pt x="0" y="2466547"/>
                </a:cubicBezTo>
                <a:cubicBezTo>
                  <a:pt x="-4968" y="2337337"/>
                  <a:pt x="-13288" y="2012294"/>
                  <a:pt x="0" y="1771067"/>
                </a:cubicBezTo>
                <a:cubicBezTo>
                  <a:pt x="13288" y="1529840"/>
                  <a:pt x="19764" y="1450960"/>
                  <a:pt x="0" y="1187360"/>
                </a:cubicBezTo>
                <a:cubicBezTo>
                  <a:pt x="-19764" y="923760"/>
                  <a:pt x="9749" y="669587"/>
                  <a:pt x="0" y="454622"/>
                </a:cubicBezTo>
                <a:cubicBezTo>
                  <a:pt x="213187" y="253801"/>
                  <a:pt x="307157" y="105999"/>
                  <a:pt x="454622" y="0"/>
                </a:cubicBezTo>
                <a:close/>
              </a:path>
            </a:pathLst>
          </a:custGeom>
          <a:solidFill>
            <a:schemeClr val="bg2"/>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7000"/>
              </a:lnSpc>
              <a:spcAft>
                <a:spcPts val="800"/>
              </a:spcAft>
            </a:pPr>
            <a:endParaRPr lang="en-GB" sz="2400" b="0">
              <a:solidFill>
                <a:schemeClr val="tx1"/>
              </a:solidFill>
            </a:endParaRPr>
          </a:p>
        </p:txBody>
      </p:sp>
      <p:sp>
        <p:nvSpPr>
          <p:cNvPr id="8" name="TextBox 7">
            <a:extLst>
              <a:ext uri="{FF2B5EF4-FFF2-40B4-BE49-F238E27FC236}">
                <a16:creationId xmlns:a16="http://schemas.microsoft.com/office/drawing/2014/main" id="{9EC5295D-1A56-4988-80BB-BF784FADB872}"/>
              </a:ext>
            </a:extLst>
          </p:cNvPr>
          <p:cNvSpPr txBox="1"/>
          <p:nvPr/>
        </p:nvSpPr>
        <p:spPr>
          <a:xfrm>
            <a:off x="990139" y="2030751"/>
            <a:ext cx="4538975" cy="4001095"/>
          </a:xfrm>
          <a:prstGeom prst="rect">
            <a:avLst/>
          </a:prstGeom>
          <a:noFill/>
        </p:spPr>
        <p:txBody>
          <a:bodyPr wrap="square" rtlCol="0">
            <a:spAutoFit/>
          </a:bodyPr>
          <a:lstStyle/>
          <a:p>
            <a:r>
              <a:rPr lang="en-GB" sz="2000" b="1"/>
              <a:t>Discuss</a:t>
            </a:r>
          </a:p>
          <a:p>
            <a:endParaRPr lang="en-GB"/>
          </a:p>
          <a:p>
            <a:r>
              <a:rPr lang="en-GB" sz="1800">
                <a:solidFill>
                  <a:schemeClr val="tx1"/>
                </a:solidFill>
              </a:rPr>
              <a:t>Share your example with your partner noting:</a:t>
            </a:r>
          </a:p>
          <a:p>
            <a:pPr marL="285750" indent="-285750">
              <a:buFont typeface="Arial" panose="020B0604020202020204" pitchFamily="34" charset="0"/>
              <a:buChar char="•"/>
            </a:pPr>
            <a:r>
              <a:rPr lang="en-GB" sz="1800">
                <a:solidFill>
                  <a:schemeClr val="tx1"/>
                </a:solidFill>
              </a:rPr>
              <a:t>the foundational concept</a:t>
            </a:r>
          </a:p>
          <a:p>
            <a:pPr marL="285750" indent="-285750">
              <a:buFont typeface="Arial" panose="020B0604020202020204" pitchFamily="34" charset="0"/>
              <a:buChar char="•"/>
            </a:pPr>
            <a:r>
              <a:rPr lang="en-GB"/>
              <a:t>where and how it reoccurs</a:t>
            </a:r>
          </a:p>
          <a:p>
            <a:pPr marL="285750" indent="-285750">
              <a:buFont typeface="Arial" panose="020B0604020202020204" pitchFamily="34" charset="0"/>
              <a:buChar char="•"/>
            </a:pPr>
            <a:r>
              <a:rPr lang="en-GB"/>
              <a:t>h</a:t>
            </a:r>
            <a:r>
              <a:rPr lang="en-GB" sz="1800">
                <a:solidFill>
                  <a:schemeClr val="tx1"/>
                </a:solidFill>
              </a:rPr>
              <a:t>ow the unit you focused on links to </a:t>
            </a:r>
            <a:r>
              <a:rPr lang="en-GB"/>
              <a:t>previous and future units in order to develop the concept</a:t>
            </a:r>
          </a:p>
          <a:p>
            <a:endParaRPr lang="en-GB" sz="1800">
              <a:solidFill>
                <a:schemeClr val="tx1"/>
              </a:solidFill>
            </a:endParaRPr>
          </a:p>
          <a:p>
            <a:r>
              <a:rPr lang="en-GB"/>
              <a:t>Use the questions to discuss your example.</a:t>
            </a:r>
          </a:p>
          <a:p>
            <a:endParaRPr lang="en-GB" sz="1800">
              <a:solidFill>
                <a:schemeClr val="tx1"/>
              </a:solidFill>
            </a:endParaRPr>
          </a:p>
          <a:p>
            <a:r>
              <a:rPr lang="en-GB"/>
              <a:t>Swap!</a:t>
            </a:r>
          </a:p>
        </p:txBody>
      </p:sp>
      <p:grpSp>
        <p:nvGrpSpPr>
          <p:cNvPr id="12" name="Group 13">
            <a:extLst>
              <a:ext uri="{FF2B5EF4-FFF2-40B4-BE49-F238E27FC236}">
                <a16:creationId xmlns:a16="http://schemas.microsoft.com/office/drawing/2014/main" id="{37BF3B80-F461-48E0-BFA9-6912E96525C5}"/>
              </a:ext>
            </a:extLst>
          </p:cNvPr>
          <p:cNvGrpSpPr/>
          <p:nvPr/>
        </p:nvGrpSpPr>
        <p:grpSpPr>
          <a:xfrm>
            <a:off x="236349" y="2100111"/>
            <a:ext cx="838590" cy="958967"/>
            <a:chOff x="0" y="0"/>
            <a:chExt cx="838588" cy="958965"/>
          </a:xfrm>
        </p:grpSpPr>
        <p:sp>
          <p:nvSpPr>
            <p:cNvPr id="13" name="Graphic 25">
              <a:extLst>
                <a:ext uri="{FF2B5EF4-FFF2-40B4-BE49-F238E27FC236}">
                  <a16:creationId xmlns:a16="http://schemas.microsoft.com/office/drawing/2014/main" id="{1C76A19B-80FD-4BAD-8AAA-F20FF01D73DB}"/>
                </a:ext>
              </a:extLst>
            </p:cNvPr>
            <p:cNvSpPr/>
            <p:nvPr/>
          </p:nvSpPr>
          <p:spPr>
            <a:xfrm>
              <a:off x="0" y="20190"/>
              <a:ext cx="487136" cy="938776"/>
            </a:xfrm>
            <a:custGeom>
              <a:avLst/>
              <a:gdLst/>
              <a:ahLst/>
              <a:cxnLst>
                <a:cxn ang="0">
                  <a:pos x="wd2" y="hd2"/>
                </a:cxn>
                <a:cxn ang="5400000">
                  <a:pos x="wd2" y="hd2"/>
                </a:cxn>
                <a:cxn ang="10800000">
                  <a:pos x="wd2" y="hd2"/>
                </a:cxn>
                <a:cxn ang="16200000">
                  <a:pos x="wd2" y="hd2"/>
                </a:cxn>
              </a:cxnLst>
              <a:rect l="0" t="0" r="r" b="b"/>
              <a:pathLst>
                <a:path w="21600" h="21600" extrusionOk="0">
                  <a:moveTo>
                    <a:pt x="2159" y="21600"/>
                  </a:moveTo>
                  <a:lnTo>
                    <a:pt x="21600" y="10801"/>
                  </a:lnTo>
                  <a:lnTo>
                    <a:pt x="2159" y="0"/>
                  </a:lnTo>
                  <a:lnTo>
                    <a:pt x="0" y="0"/>
                  </a:lnTo>
                  <a:lnTo>
                    <a:pt x="0" y="21600"/>
                  </a:lnTo>
                  <a:lnTo>
                    <a:pt x="2159" y="21600"/>
                  </a:lnTo>
                  <a:close/>
                </a:path>
              </a:pathLst>
            </a:custGeom>
            <a:solidFill>
              <a:schemeClr val="accent1"/>
            </a:solidFill>
            <a:ln w="12700" cap="flat">
              <a:noFill/>
              <a:miter lim="400000"/>
            </a:ln>
            <a:effectLst/>
          </p:spPr>
          <p:txBody>
            <a:bodyPr wrap="square" lIns="45718" tIns="45718" rIns="45718" bIns="45718" numCol="1" anchor="ctr">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rgbClr val="000000"/>
                </a:solidFill>
                <a:effectLst/>
                <a:uLnTx/>
                <a:uFillTx/>
                <a:latin typeface="Arial"/>
                <a:cs typeface="Arial"/>
                <a:sym typeface="Arial"/>
              </a:endParaRPr>
            </a:p>
          </p:txBody>
        </p:sp>
        <p:sp>
          <p:nvSpPr>
            <p:cNvPr id="14" name="Graphic 25">
              <a:extLst>
                <a:ext uri="{FF2B5EF4-FFF2-40B4-BE49-F238E27FC236}">
                  <a16:creationId xmlns:a16="http://schemas.microsoft.com/office/drawing/2014/main" id="{41E8FE44-611B-4E1F-B50D-7759D7E695D0}"/>
                </a:ext>
              </a:extLst>
            </p:cNvPr>
            <p:cNvSpPr/>
            <p:nvPr/>
          </p:nvSpPr>
          <p:spPr>
            <a:xfrm>
              <a:off x="351453" y="0"/>
              <a:ext cx="487136" cy="938775"/>
            </a:xfrm>
            <a:custGeom>
              <a:avLst/>
              <a:gdLst/>
              <a:ahLst/>
              <a:cxnLst>
                <a:cxn ang="0">
                  <a:pos x="wd2" y="hd2"/>
                </a:cxn>
                <a:cxn ang="5400000">
                  <a:pos x="wd2" y="hd2"/>
                </a:cxn>
                <a:cxn ang="10800000">
                  <a:pos x="wd2" y="hd2"/>
                </a:cxn>
                <a:cxn ang="16200000">
                  <a:pos x="wd2" y="hd2"/>
                </a:cxn>
              </a:cxnLst>
              <a:rect l="0" t="0" r="r" b="b"/>
              <a:pathLst>
                <a:path w="21600" h="21600" extrusionOk="0">
                  <a:moveTo>
                    <a:pt x="2159" y="21600"/>
                  </a:moveTo>
                  <a:lnTo>
                    <a:pt x="21600" y="10801"/>
                  </a:lnTo>
                  <a:lnTo>
                    <a:pt x="2159" y="0"/>
                  </a:lnTo>
                  <a:lnTo>
                    <a:pt x="0" y="0"/>
                  </a:lnTo>
                  <a:lnTo>
                    <a:pt x="0" y="21600"/>
                  </a:lnTo>
                  <a:lnTo>
                    <a:pt x="2159" y="21600"/>
                  </a:lnTo>
                  <a:close/>
                </a:path>
              </a:pathLst>
            </a:custGeom>
            <a:solidFill>
              <a:schemeClr val="accent1"/>
            </a:solidFill>
            <a:ln w="12700" cap="flat">
              <a:noFill/>
              <a:miter lim="400000"/>
            </a:ln>
            <a:effectLst/>
          </p:spPr>
          <p:txBody>
            <a:bodyPr wrap="square" lIns="45718" tIns="45718" rIns="45718" bIns="45718" numCol="1" anchor="ctr">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rgbClr val="000000"/>
                </a:solidFill>
                <a:effectLst/>
                <a:uLnTx/>
                <a:uFillTx/>
                <a:latin typeface="Arial"/>
                <a:cs typeface="Arial"/>
                <a:sym typeface="Arial"/>
              </a:endParaRPr>
            </a:p>
          </p:txBody>
        </p:sp>
      </p:grpSp>
    </p:spTree>
    <p:extLst>
      <p:ext uri="{BB962C8B-B14F-4D97-AF65-F5344CB8AC3E}">
        <p14:creationId xmlns:p14="http://schemas.microsoft.com/office/powerpoint/2010/main" val="10416225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Top Corners Snipped 10">
            <a:extLst>
              <a:ext uri="{FF2B5EF4-FFF2-40B4-BE49-F238E27FC236}">
                <a16:creationId xmlns:a16="http://schemas.microsoft.com/office/drawing/2014/main" id="{68C88F83-9DAF-4EE2-A866-3CFB06FDDCBF}"/>
              </a:ext>
            </a:extLst>
          </p:cNvPr>
          <p:cNvSpPr/>
          <p:nvPr/>
        </p:nvSpPr>
        <p:spPr>
          <a:xfrm>
            <a:off x="1230628" y="1706527"/>
            <a:ext cx="6076622" cy="4262474"/>
          </a:xfrm>
          <a:custGeom>
            <a:avLst/>
            <a:gdLst>
              <a:gd name="connsiteX0" fmla="*/ 419811 w 6076622"/>
              <a:gd name="connsiteY0" fmla="*/ 0 h 4262474"/>
              <a:gd name="connsiteX1" fmla="*/ 1022066 w 6076622"/>
              <a:gd name="connsiteY1" fmla="*/ 0 h 4262474"/>
              <a:gd name="connsiteX2" fmla="*/ 1571951 w 6076622"/>
              <a:gd name="connsiteY2" fmla="*/ 0 h 4262474"/>
              <a:gd name="connsiteX3" fmla="*/ 2278946 w 6076622"/>
              <a:gd name="connsiteY3" fmla="*/ 0 h 4262474"/>
              <a:gd name="connsiteX4" fmla="*/ 2828831 w 6076622"/>
              <a:gd name="connsiteY4" fmla="*/ 0 h 4262474"/>
              <a:gd name="connsiteX5" fmla="*/ 3326346 w 6076622"/>
              <a:gd name="connsiteY5" fmla="*/ 0 h 4262474"/>
              <a:gd name="connsiteX6" fmla="*/ 3876231 w 6076622"/>
              <a:gd name="connsiteY6" fmla="*/ 0 h 4262474"/>
              <a:gd name="connsiteX7" fmla="*/ 4478486 w 6076622"/>
              <a:gd name="connsiteY7" fmla="*/ 0 h 4262474"/>
              <a:gd name="connsiteX8" fmla="*/ 5656811 w 6076622"/>
              <a:gd name="connsiteY8" fmla="*/ 0 h 4262474"/>
              <a:gd name="connsiteX9" fmla="*/ 6076622 w 6076622"/>
              <a:gd name="connsiteY9" fmla="*/ 419811 h 4262474"/>
              <a:gd name="connsiteX10" fmla="*/ 6076622 w 6076622"/>
              <a:gd name="connsiteY10" fmla="*/ 1039101 h 4262474"/>
              <a:gd name="connsiteX11" fmla="*/ 6076622 w 6076622"/>
              <a:gd name="connsiteY11" fmla="*/ 1623986 h 4262474"/>
              <a:gd name="connsiteX12" fmla="*/ 6076622 w 6076622"/>
              <a:gd name="connsiteY12" fmla="*/ 2312085 h 4262474"/>
              <a:gd name="connsiteX13" fmla="*/ 6076622 w 6076622"/>
              <a:gd name="connsiteY13" fmla="*/ 3068995 h 4262474"/>
              <a:gd name="connsiteX14" fmla="*/ 6076622 w 6076622"/>
              <a:gd name="connsiteY14" fmla="*/ 3860310 h 4262474"/>
              <a:gd name="connsiteX15" fmla="*/ 5674458 w 6076622"/>
              <a:gd name="connsiteY15" fmla="*/ 4262474 h 4262474"/>
              <a:gd name="connsiteX16" fmla="*/ 5173590 w 6076622"/>
              <a:gd name="connsiteY16" fmla="*/ 4262474 h 4262474"/>
              <a:gd name="connsiteX17" fmla="*/ 4409107 w 6076622"/>
              <a:gd name="connsiteY17" fmla="*/ 4262474 h 4262474"/>
              <a:gd name="connsiteX18" fmla="*/ 3697348 w 6076622"/>
              <a:gd name="connsiteY18" fmla="*/ 4262474 h 4262474"/>
              <a:gd name="connsiteX19" fmla="*/ 2985588 w 6076622"/>
              <a:gd name="connsiteY19" fmla="*/ 4262474 h 4262474"/>
              <a:gd name="connsiteX20" fmla="*/ 2273828 w 6076622"/>
              <a:gd name="connsiteY20" fmla="*/ 4262474 h 4262474"/>
              <a:gd name="connsiteX21" fmla="*/ 1720238 w 6076622"/>
              <a:gd name="connsiteY21" fmla="*/ 4262474 h 4262474"/>
              <a:gd name="connsiteX22" fmla="*/ 402164 w 6076622"/>
              <a:gd name="connsiteY22" fmla="*/ 4262474 h 4262474"/>
              <a:gd name="connsiteX23" fmla="*/ 0 w 6076622"/>
              <a:gd name="connsiteY23" fmla="*/ 3860310 h 4262474"/>
              <a:gd name="connsiteX24" fmla="*/ 0 w 6076622"/>
              <a:gd name="connsiteY24" fmla="*/ 3275425 h 4262474"/>
              <a:gd name="connsiteX25" fmla="*/ 0 w 6076622"/>
              <a:gd name="connsiteY25" fmla="*/ 2552920 h 4262474"/>
              <a:gd name="connsiteX26" fmla="*/ 0 w 6076622"/>
              <a:gd name="connsiteY26" fmla="*/ 1933631 h 4262474"/>
              <a:gd name="connsiteX27" fmla="*/ 0 w 6076622"/>
              <a:gd name="connsiteY27" fmla="*/ 1211126 h 4262474"/>
              <a:gd name="connsiteX28" fmla="*/ 0 w 6076622"/>
              <a:gd name="connsiteY28" fmla="*/ 419811 h 4262474"/>
              <a:gd name="connsiteX29" fmla="*/ 419811 w 6076622"/>
              <a:gd name="connsiteY29" fmla="*/ 0 h 4262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6076622" h="4262474" fill="none" extrusionOk="0">
                <a:moveTo>
                  <a:pt x="419811" y="0"/>
                </a:moveTo>
                <a:cubicBezTo>
                  <a:pt x="664493" y="-19645"/>
                  <a:pt x="835593" y="25389"/>
                  <a:pt x="1022066" y="0"/>
                </a:cubicBezTo>
                <a:cubicBezTo>
                  <a:pt x="1208540" y="-25389"/>
                  <a:pt x="1322102" y="-20018"/>
                  <a:pt x="1571951" y="0"/>
                </a:cubicBezTo>
                <a:cubicBezTo>
                  <a:pt x="1821801" y="20018"/>
                  <a:pt x="1977490" y="-2585"/>
                  <a:pt x="2278946" y="0"/>
                </a:cubicBezTo>
                <a:cubicBezTo>
                  <a:pt x="2580402" y="2585"/>
                  <a:pt x="2604652" y="809"/>
                  <a:pt x="2828831" y="0"/>
                </a:cubicBezTo>
                <a:cubicBezTo>
                  <a:pt x="3053010" y="-809"/>
                  <a:pt x="3135526" y="13391"/>
                  <a:pt x="3326346" y="0"/>
                </a:cubicBezTo>
                <a:cubicBezTo>
                  <a:pt x="3517166" y="-13391"/>
                  <a:pt x="3699124" y="-9365"/>
                  <a:pt x="3876231" y="0"/>
                </a:cubicBezTo>
                <a:cubicBezTo>
                  <a:pt x="4053338" y="9365"/>
                  <a:pt x="4335412" y="-3336"/>
                  <a:pt x="4478486" y="0"/>
                </a:cubicBezTo>
                <a:cubicBezTo>
                  <a:pt x="4621560" y="3336"/>
                  <a:pt x="5306772" y="-40640"/>
                  <a:pt x="5656811" y="0"/>
                </a:cubicBezTo>
                <a:cubicBezTo>
                  <a:pt x="5746951" y="80851"/>
                  <a:pt x="5935501" y="287113"/>
                  <a:pt x="6076622" y="419811"/>
                </a:cubicBezTo>
                <a:cubicBezTo>
                  <a:pt x="6061885" y="645860"/>
                  <a:pt x="6086480" y="806505"/>
                  <a:pt x="6076622" y="1039101"/>
                </a:cubicBezTo>
                <a:cubicBezTo>
                  <a:pt x="6066765" y="1271697"/>
                  <a:pt x="6053509" y="1385219"/>
                  <a:pt x="6076622" y="1623986"/>
                </a:cubicBezTo>
                <a:cubicBezTo>
                  <a:pt x="6099735" y="1862754"/>
                  <a:pt x="6088789" y="2090446"/>
                  <a:pt x="6076622" y="2312085"/>
                </a:cubicBezTo>
                <a:cubicBezTo>
                  <a:pt x="6064455" y="2533724"/>
                  <a:pt x="6106742" y="2910987"/>
                  <a:pt x="6076622" y="3068995"/>
                </a:cubicBezTo>
                <a:cubicBezTo>
                  <a:pt x="6046503" y="3227003"/>
                  <a:pt x="6112971" y="3631895"/>
                  <a:pt x="6076622" y="3860310"/>
                </a:cubicBezTo>
                <a:cubicBezTo>
                  <a:pt x="5973789" y="3939081"/>
                  <a:pt x="5747192" y="4168701"/>
                  <a:pt x="5674458" y="4262474"/>
                </a:cubicBezTo>
                <a:cubicBezTo>
                  <a:pt x="5431105" y="4272148"/>
                  <a:pt x="5348297" y="4274856"/>
                  <a:pt x="5173590" y="4262474"/>
                </a:cubicBezTo>
                <a:cubicBezTo>
                  <a:pt x="4998883" y="4250092"/>
                  <a:pt x="4668242" y="4298902"/>
                  <a:pt x="4409107" y="4262474"/>
                </a:cubicBezTo>
                <a:cubicBezTo>
                  <a:pt x="4149972" y="4226046"/>
                  <a:pt x="3847340" y="4260021"/>
                  <a:pt x="3697348" y="4262474"/>
                </a:cubicBezTo>
                <a:cubicBezTo>
                  <a:pt x="3547356" y="4264927"/>
                  <a:pt x="3233888" y="4247419"/>
                  <a:pt x="2985588" y="4262474"/>
                </a:cubicBezTo>
                <a:cubicBezTo>
                  <a:pt x="2737288" y="4277529"/>
                  <a:pt x="2620617" y="4230546"/>
                  <a:pt x="2273828" y="4262474"/>
                </a:cubicBezTo>
                <a:cubicBezTo>
                  <a:pt x="1927039" y="4294402"/>
                  <a:pt x="1942974" y="4261879"/>
                  <a:pt x="1720238" y="4262474"/>
                </a:cubicBezTo>
                <a:cubicBezTo>
                  <a:pt x="1497502" y="4263070"/>
                  <a:pt x="1003913" y="4210932"/>
                  <a:pt x="402164" y="4262474"/>
                </a:cubicBezTo>
                <a:cubicBezTo>
                  <a:pt x="237434" y="4096304"/>
                  <a:pt x="119451" y="3987415"/>
                  <a:pt x="0" y="3860310"/>
                </a:cubicBezTo>
                <a:cubicBezTo>
                  <a:pt x="23368" y="3739406"/>
                  <a:pt x="-11452" y="3525892"/>
                  <a:pt x="0" y="3275425"/>
                </a:cubicBezTo>
                <a:cubicBezTo>
                  <a:pt x="11452" y="3024959"/>
                  <a:pt x="-20667" y="2827750"/>
                  <a:pt x="0" y="2552920"/>
                </a:cubicBezTo>
                <a:cubicBezTo>
                  <a:pt x="20667" y="2278091"/>
                  <a:pt x="27369" y="2198088"/>
                  <a:pt x="0" y="1933631"/>
                </a:cubicBezTo>
                <a:cubicBezTo>
                  <a:pt x="-27369" y="1669174"/>
                  <a:pt x="6942" y="1517662"/>
                  <a:pt x="0" y="1211126"/>
                </a:cubicBezTo>
                <a:cubicBezTo>
                  <a:pt x="-6942" y="904591"/>
                  <a:pt x="10882" y="741532"/>
                  <a:pt x="0" y="419811"/>
                </a:cubicBezTo>
                <a:cubicBezTo>
                  <a:pt x="140112" y="273402"/>
                  <a:pt x="260049" y="135987"/>
                  <a:pt x="419811" y="0"/>
                </a:cubicBezTo>
                <a:close/>
              </a:path>
              <a:path w="6076622" h="4262474" stroke="0" extrusionOk="0">
                <a:moveTo>
                  <a:pt x="419811" y="0"/>
                </a:moveTo>
                <a:cubicBezTo>
                  <a:pt x="710770" y="1922"/>
                  <a:pt x="738583" y="-1971"/>
                  <a:pt x="1022066" y="0"/>
                </a:cubicBezTo>
                <a:cubicBezTo>
                  <a:pt x="1305549" y="1971"/>
                  <a:pt x="1350169" y="5307"/>
                  <a:pt x="1519581" y="0"/>
                </a:cubicBezTo>
                <a:cubicBezTo>
                  <a:pt x="1688993" y="-5307"/>
                  <a:pt x="1955914" y="29347"/>
                  <a:pt x="2278946" y="0"/>
                </a:cubicBezTo>
                <a:cubicBezTo>
                  <a:pt x="2601978" y="-29347"/>
                  <a:pt x="2599660" y="-213"/>
                  <a:pt x="2881201" y="0"/>
                </a:cubicBezTo>
                <a:cubicBezTo>
                  <a:pt x="3162743" y="213"/>
                  <a:pt x="3189941" y="23978"/>
                  <a:pt x="3483456" y="0"/>
                </a:cubicBezTo>
                <a:cubicBezTo>
                  <a:pt x="3776971" y="-23978"/>
                  <a:pt x="3933230" y="13275"/>
                  <a:pt x="4242821" y="0"/>
                </a:cubicBezTo>
                <a:cubicBezTo>
                  <a:pt x="4552412" y="-13275"/>
                  <a:pt x="4637830" y="-15899"/>
                  <a:pt x="4792706" y="0"/>
                </a:cubicBezTo>
                <a:cubicBezTo>
                  <a:pt x="4947582" y="15899"/>
                  <a:pt x="5411405" y="-7900"/>
                  <a:pt x="5656811" y="0"/>
                </a:cubicBezTo>
                <a:cubicBezTo>
                  <a:pt x="5748525" y="93689"/>
                  <a:pt x="5866108" y="247538"/>
                  <a:pt x="6076622" y="419811"/>
                </a:cubicBezTo>
                <a:cubicBezTo>
                  <a:pt x="6059272" y="605584"/>
                  <a:pt x="6081227" y="750245"/>
                  <a:pt x="6076622" y="1039101"/>
                </a:cubicBezTo>
                <a:cubicBezTo>
                  <a:pt x="6072018" y="1327957"/>
                  <a:pt x="6059253" y="1507475"/>
                  <a:pt x="6076622" y="1727201"/>
                </a:cubicBezTo>
                <a:cubicBezTo>
                  <a:pt x="6093991" y="1946927"/>
                  <a:pt x="6091657" y="2194530"/>
                  <a:pt x="6076622" y="2380895"/>
                </a:cubicBezTo>
                <a:cubicBezTo>
                  <a:pt x="6061587" y="2567260"/>
                  <a:pt x="6064731" y="2861091"/>
                  <a:pt x="6076622" y="3137805"/>
                </a:cubicBezTo>
                <a:cubicBezTo>
                  <a:pt x="6088514" y="3414519"/>
                  <a:pt x="6066638" y="3708357"/>
                  <a:pt x="6076622" y="3860310"/>
                </a:cubicBezTo>
                <a:cubicBezTo>
                  <a:pt x="5901451" y="4001932"/>
                  <a:pt x="5801699" y="4147864"/>
                  <a:pt x="5674458" y="4262474"/>
                </a:cubicBezTo>
                <a:cubicBezTo>
                  <a:pt x="5468586" y="4293469"/>
                  <a:pt x="5275085" y="4261277"/>
                  <a:pt x="5015421" y="4262474"/>
                </a:cubicBezTo>
                <a:cubicBezTo>
                  <a:pt x="4755757" y="4263671"/>
                  <a:pt x="4502686" y="4238978"/>
                  <a:pt x="4303662" y="4262474"/>
                </a:cubicBezTo>
                <a:cubicBezTo>
                  <a:pt x="4104638" y="4285970"/>
                  <a:pt x="3910187" y="4283943"/>
                  <a:pt x="3802794" y="4262474"/>
                </a:cubicBezTo>
                <a:cubicBezTo>
                  <a:pt x="3695401" y="4241005"/>
                  <a:pt x="3414328" y="4258995"/>
                  <a:pt x="3249203" y="4262474"/>
                </a:cubicBezTo>
                <a:cubicBezTo>
                  <a:pt x="3084078" y="4265953"/>
                  <a:pt x="2728369" y="4255891"/>
                  <a:pt x="2537443" y="4262474"/>
                </a:cubicBezTo>
                <a:cubicBezTo>
                  <a:pt x="2346517" y="4269057"/>
                  <a:pt x="2195180" y="4251637"/>
                  <a:pt x="1931129" y="4262474"/>
                </a:cubicBezTo>
                <a:cubicBezTo>
                  <a:pt x="1667078" y="4273311"/>
                  <a:pt x="1522242" y="4288399"/>
                  <a:pt x="1377538" y="4262474"/>
                </a:cubicBezTo>
                <a:cubicBezTo>
                  <a:pt x="1232834" y="4236549"/>
                  <a:pt x="720225" y="4285148"/>
                  <a:pt x="402164" y="4262474"/>
                </a:cubicBezTo>
                <a:cubicBezTo>
                  <a:pt x="216565" y="4113284"/>
                  <a:pt x="181804" y="4009900"/>
                  <a:pt x="0" y="3860310"/>
                </a:cubicBezTo>
                <a:cubicBezTo>
                  <a:pt x="7193" y="3676421"/>
                  <a:pt x="-12331" y="3315684"/>
                  <a:pt x="0" y="3172210"/>
                </a:cubicBezTo>
                <a:cubicBezTo>
                  <a:pt x="12331" y="3028736"/>
                  <a:pt x="9041" y="2677687"/>
                  <a:pt x="0" y="2552920"/>
                </a:cubicBezTo>
                <a:cubicBezTo>
                  <a:pt x="-9041" y="2428153"/>
                  <a:pt x="31567" y="2072494"/>
                  <a:pt x="0" y="1796011"/>
                </a:cubicBezTo>
                <a:cubicBezTo>
                  <a:pt x="-31567" y="1519528"/>
                  <a:pt x="-3738" y="1407189"/>
                  <a:pt x="0" y="1142316"/>
                </a:cubicBezTo>
                <a:cubicBezTo>
                  <a:pt x="3738" y="877444"/>
                  <a:pt x="8714" y="667009"/>
                  <a:pt x="0" y="419811"/>
                </a:cubicBezTo>
                <a:cubicBezTo>
                  <a:pt x="127719" y="250441"/>
                  <a:pt x="308381" y="104339"/>
                  <a:pt x="419811" y="0"/>
                </a:cubicBezTo>
                <a:close/>
              </a:path>
            </a:pathLst>
          </a:custGeom>
          <a:solidFill>
            <a:schemeClr val="accent2"/>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7000"/>
              </a:lnSpc>
              <a:spcAft>
                <a:spcPts val="800"/>
              </a:spcAft>
            </a:pPr>
            <a:r>
              <a:rPr lang="en-GB" sz="2400" dirty="0">
                <a:solidFill>
                  <a:schemeClr val="tx1"/>
                </a:solidFill>
              </a:rPr>
              <a:t>What will you take from today’s seminar to implement into your practice? </a:t>
            </a:r>
          </a:p>
          <a:p>
            <a:pPr>
              <a:lnSpc>
                <a:spcPct val="107000"/>
              </a:lnSpc>
              <a:spcAft>
                <a:spcPts val="800"/>
              </a:spcAft>
            </a:pPr>
            <a:endParaRPr lang="en-GB" sz="2400" b="0" dirty="0">
              <a:solidFill>
                <a:schemeClr val="tx1"/>
              </a:solidFill>
            </a:endParaRPr>
          </a:p>
          <a:p>
            <a:pPr>
              <a:lnSpc>
                <a:spcPct val="107000"/>
              </a:lnSpc>
              <a:spcAft>
                <a:spcPts val="800"/>
              </a:spcAft>
            </a:pPr>
            <a:r>
              <a:rPr lang="en-GB" sz="2400" dirty="0">
                <a:solidFill>
                  <a:schemeClr val="tx1"/>
                </a:solidFill>
              </a:rPr>
              <a:t>What are your next steps to do so? </a:t>
            </a:r>
            <a:r>
              <a:rPr lang="en-GB" sz="2400" b="0" dirty="0">
                <a:solidFill>
                  <a:schemeClr val="tx1"/>
                </a:solidFill>
              </a:rPr>
              <a:t> </a:t>
            </a:r>
          </a:p>
          <a:p>
            <a:pPr>
              <a:lnSpc>
                <a:spcPct val="107000"/>
              </a:lnSpc>
              <a:spcAft>
                <a:spcPts val="800"/>
              </a:spcAft>
            </a:pPr>
            <a:endParaRPr lang="en-GB" sz="2400" dirty="0">
              <a:solidFill>
                <a:schemeClr val="tx1"/>
              </a:solidFill>
            </a:endParaRPr>
          </a:p>
          <a:p>
            <a:pPr>
              <a:lnSpc>
                <a:spcPct val="107000"/>
              </a:lnSpc>
              <a:spcAft>
                <a:spcPts val="800"/>
              </a:spcAft>
            </a:pPr>
            <a:r>
              <a:rPr lang="en-GB" sz="2400" b="0" dirty="0">
                <a:solidFill>
                  <a:schemeClr val="tx1"/>
                </a:solidFill>
              </a:rPr>
              <a:t>What challenges or barriers might you face and how will you mitigate for them? </a:t>
            </a:r>
          </a:p>
        </p:txBody>
      </p:sp>
      <p:sp>
        <p:nvSpPr>
          <p:cNvPr id="2" name="Title 1">
            <a:extLst>
              <a:ext uri="{FF2B5EF4-FFF2-40B4-BE49-F238E27FC236}">
                <a16:creationId xmlns:a16="http://schemas.microsoft.com/office/drawing/2014/main" id="{6BD66BD3-55DD-49E3-8E21-E4CFD6628928}"/>
              </a:ext>
            </a:extLst>
          </p:cNvPr>
          <p:cNvSpPr>
            <a:spLocks noGrp="1"/>
          </p:cNvSpPr>
          <p:nvPr>
            <p:ph type="title"/>
          </p:nvPr>
        </p:nvSpPr>
        <p:spPr>
          <a:xfrm>
            <a:off x="635000" y="565591"/>
            <a:ext cx="10921999" cy="852155"/>
          </a:xfrm>
        </p:spPr>
        <p:txBody>
          <a:bodyPr/>
          <a:lstStyle/>
          <a:p>
            <a:r>
              <a:rPr lang="en-GB"/>
              <a:t>Reflection</a:t>
            </a:r>
          </a:p>
        </p:txBody>
      </p:sp>
      <p:grpSp>
        <p:nvGrpSpPr>
          <p:cNvPr id="13" name="Group 12">
            <a:extLst>
              <a:ext uri="{FF2B5EF4-FFF2-40B4-BE49-F238E27FC236}">
                <a16:creationId xmlns:a16="http://schemas.microsoft.com/office/drawing/2014/main" id="{D9D7DE9C-0115-477E-A825-579116CFFB5F}"/>
              </a:ext>
            </a:extLst>
          </p:cNvPr>
          <p:cNvGrpSpPr/>
          <p:nvPr/>
        </p:nvGrpSpPr>
        <p:grpSpPr>
          <a:xfrm>
            <a:off x="372757" y="2459318"/>
            <a:ext cx="1050948" cy="1083981"/>
            <a:chOff x="652648" y="4259558"/>
            <a:chExt cx="1098577" cy="1174050"/>
          </a:xfrm>
        </p:grpSpPr>
        <p:sp>
          <p:nvSpPr>
            <p:cNvPr id="14" name="Graphic 25">
              <a:extLst>
                <a:ext uri="{FF2B5EF4-FFF2-40B4-BE49-F238E27FC236}">
                  <a16:creationId xmlns:a16="http://schemas.microsoft.com/office/drawing/2014/main" id="{F1B874EC-0428-4626-9B3D-696AA5D129D1}"/>
                </a:ext>
              </a:extLst>
            </p:cNvPr>
            <p:cNvSpPr/>
            <p:nvPr/>
          </p:nvSpPr>
          <p:spPr>
            <a:xfrm>
              <a:off x="652648" y="4284386"/>
              <a:ext cx="635863" cy="1149222"/>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15" name="Graphic 25">
              <a:extLst>
                <a:ext uri="{FF2B5EF4-FFF2-40B4-BE49-F238E27FC236}">
                  <a16:creationId xmlns:a16="http://schemas.microsoft.com/office/drawing/2014/main" id="{A8164CED-9B49-4772-B1B3-E01B267B34CB}"/>
                </a:ext>
              </a:extLst>
            </p:cNvPr>
            <p:cNvSpPr/>
            <p:nvPr/>
          </p:nvSpPr>
          <p:spPr>
            <a:xfrm>
              <a:off x="1115362" y="4259558"/>
              <a:ext cx="635863" cy="1149222"/>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gr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66050" y="0"/>
            <a:ext cx="442595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Slide Number Placeholder 3">
            <a:extLst>
              <a:ext uri="{FF2B5EF4-FFF2-40B4-BE49-F238E27FC236}">
                <a16:creationId xmlns:a16="http://schemas.microsoft.com/office/drawing/2014/main" id="{58D2D896-72DA-48B4-A0E5-E7EEF30D6866}"/>
              </a:ext>
            </a:extLst>
          </p:cNvPr>
          <p:cNvSpPr>
            <a:spLocks noGrp="1"/>
          </p:cNvSpPr>
          <p:nvPr>
            <p:ph type="sldNum" sz="quarter" idx="12"/>
          </p:nvPr>
        </p:nvSpPr>
        <p:spPr>
          <a:xfrm>
            <a:off x="10932510" y="6401178"/>
            <a:ext cx="807025" cy="153888"/>
          </a:xfrm>
        </p:spPr>
        <p:txBody>
          <a:bodyPr/>
          <a:lstStyle/>
          <a:p>
            <a:fld id="{6B6EFD66-0F65-0C43-B4F5-A9CE99357F25}" type="slidenum">
              <a:rPr lang="en-GB" smtClean="0"/>
              <a:t>21</a:t>
            </a:fld>
            <a:endParaRPr lang="en-GB" dirty="0"/>
          </a:p>
        </p:txBody>
      </p:sp>
    </p:spTree>
    <p:extLst>
      <p:ext uri="{BB962C8B-B14F-4D97-AF65-F5344CB8AC3E}">
        <p14:creationId xmlns:p14="http://schemas.microsoft.com/office/powerpoint/2010/main" val="34369546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EC0186-CB08-4F47-A664-0D3E82F44DFB}"/>
              </a:ext>
            </a:extLst>
          </p:cNvPr>
          <p:cNvSpPr>
            <a:spLocks noGrp="1"/>
          </p:cNvSpPr>
          <p:nvPr>
            <p:ph type="ctrTitle"/>
          </p:nvPr>
        </p:nvSpPr>
        <p:spPr>
          <a:xfrm>
            <a:off x="592471" y="1370441"/>
            <a:ext cx="5941646" cy="964795"/>
          </a:xfrm>
        </p:spPr>
        <p:txBody>
          <a:bodyPr/>
          <a:lstStyle/>
          <a:p>
            <a:r>
              <a:rPr lang="en-GB"/>
              <a:t>Networks and resources</a:t>
            </a:r>
          </a:p>
        </p:txBody>
      </p:sp>
      <p:sp>
        <p:nvSpPr>
          <p:cNvPr id="7" name="TextBox 6">
            <a:hlinkClick r:id="rId3"/>
            <a:extLst>
              <a:ext uri="{FF2B5EF4-FFF2-40B4-BE49-F238E27FC236}">
                <a16:creationId xmlns:a16="http://schemas.microsoft.com/office/drawing/2014/main" id="{77FCBE27-A2FB-4FE1-8CDE-48567F4CE882}"/>
              </a:ext>
            </a:extLst>
          </p:cNvPr>
          <p:cNvSpPr txBox="1"/>
          <p:nvPr/>
        </p:nvSpPr>
        <p:spPr>
          <a:xfrm>
            <a:off x="592472" y="2344522"/>
            <a:ext cx="4343788" cy="2308324"/>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000000"/>
              </a:solidFill>
              <a:effectLst/>
              <a:uLnTx/>
              <a:uFillTx/>
              <a:latin typeface="Arial" panose="020B0604020202020204"/>
              <a:ea typeface="+mn-ea"/>
              <a:cs typeface="Arial" panose="020B0604020202020204"/>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000000"/>
              </a:solidFill>
              <a:effectLst/>
              <a:uLnTx/>
              <a:uFillTx/>
              <a:latin typeface="Arial" panose="020B060402020202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srgbClr val="000000"/>
                </a:solidFill>
                <a:effectLst/>
                <a:uLnTx/>
                <a:uFillTx/>
                <a:latin typeface="Arial" panose="020B0604020202020204"/>
                <a:ea typeface="+mn-ea"/>
                <a:cs typeface="+mn-cs"/>
              </a:rPr>
              <a:t>Teach First Networks</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400" b="0" i="0" u="none" strike="noStrike" kern="1200" cap="none" spc="0" normalizeH="0" baseline="0" noProof="0" dirty="0">
              <a:ln>
                <a:noFill/>
              </a:ln>
              <a:solidFill>
                <a:srgbClr val="000000"/>
              </a:solidFill>
              <a:effectLst/>
              <a:uLnTx/>
              <a:uFillTx/>
              <a:latin typeface="Arial" panose="020B060402020202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dirty="0">
                <a:solidFill>
                  <a:srgbClr val="000000"/>
                </a:solidFill>
                <a:latin typeface="Arial" panose="020B0604020202020204"/>
                <a:cs typeface="Arial"/>
              </a:rPr>
              <a:t>Geographical association</a:t>
            </a:r>
            <a:endParaRPr kumimoji="0" lang="en-GB" sz="2400" b="0" i="0" u="none" strike="noStrike" kern="1200" cap="none" spc="0" normalizeH="0" baseline="0" noProof="0" dirty="0">
              <a:ln>
                <a:noFill/>
              </a:ln>
              <a:solidFill>
                <a:srgbClr val="000000"/>
              </a:solidFill>
              <a:effectLst/>
              <a:uLnTx/>
              <a:uFillTx/>
              <a:latin typeface="Arial" panose="020B0604020202020204"/>
              <a:ea typeface="+mn-ea"/>
              <a:cs typeface="Arial"/>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400" b="0" i="0" u="none" strike="noStrike" kern="1200" cap="none" spc="0" normalizeH="0" baseline="0" noProof="0" dirty="0">
              <a:ln>
                <a:noFill/>
              </a:ln>
              <a:solidFill>
                <a:srgbClr val="000000"/>
              </a:solidFill>
              <a:effectLst/>
              <a:uLnTx/>
              <a:uFillTx/>
              <a:latin typeface="Arial" panose="020B0604020202020204"/>
              <a:ea typeface="+mn-ea"/>
              <a:cs typeface="Arial"/>
            </a:endParaRPr>
          </a:p>
        </p:txBody>
      </p:sp>
      <p:pic>
        <p:nvPicPr>
          <p:cNvPr id="512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71975" y="0"/>
            <a:ext cx="474345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29790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46B9824-9F48-5047-9ADB-5AF7AE6383CA}"/>
              </a:ext>
            </a:extLst>
          </p:cNvPr>
          <p:cNvSpPr>
            <a:spLocks noGrp="1"/>
          </p:cNvSpPr>
          <p:nvPr>
            <p:ph type="ctrTitle"/>
          </p:nvPr>
        </p:nvSpPr>
        <p:spPr/>
        <p:txBody>
          <a:bodyPr/>
          <a:lstStyle/>
          <a:p>
            <a:r>
              <a:rPr lang="en-GB"/>
              <a:t>Thank you.</a:t>
            </a:r>
          </a:p>
        </p:txBody>
      </p:sp>
      <p:sp>
        <p:nvSpPr>
          <p:cNvPr id="14" name="Subtitle 13">
            <a:extLst>
              <a:ext uri="{FF2B5EF4-FFF2-40B4-BE49-F238E27FC236}">
                <a16:creationId xmlns:a16="http://schemas.microsoft.com/office/drawing/2014/main" id="{8CF89974-4630-414E-BBA0-4E501510202A}"/>
              </a:ext>
            </a:extLst>
          </p:cNvPr>
          <p:cNvSpPr>
            <a:spLocks noGrp="1"/>
          </p:cNvSpPr>
          <p:nvPr>
            <p:ph type="subTitle" idx="1"/>
          </p:nvPr>
        </p:nvSpPr>
        <p:spPr/>
        <p:txBody>
          <a:bodyPr/>
          <a:lstStyle/>
          <a:p>
            <a:r>
              <a:rPr lang="en-GB"/>
              <a:t>teachfirst.org.uk</a:t>
            </a:r>
          </a:p>
        </p:txBody>
      </p:sp>
    </p:spTree>
    <p:extLst>
      <p:ext uri="{BB962C8B-B14F-4D97-AF65-F5344CB8AC3E}">
        <p14:creationId xmlns:p14="http://schemas.microsoft.com/office/powerpoint/2010/main" val="12525021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50F02D-EDC3-43E7-99EE-ADD3FFC7FA1B}"/>
              </a:ext>
            </a:extLst>
          </p:cNvPr>
          <p:cNvSpPr>
            <a:spLocks noGrp="1"/>
          </p:cNvSpPr>
          <p:nvPr>
            <p:ph type="title"/>
          </p:nvPr>
        </p:nvSpPr>
        <p:spPr/>
        <p:txBody>
          <a:bodyPr/>
          <a:lstStyle/>
          <a:p>
            <a:r>
              <a:rPr lang="en-GB" dirty="0"/>
              <a:t>References</a:t>
            </a:r>
          </a:p>
        </p:txBody>
      </p:sp>
      <p:sp>
        <p:nvSpPr>
          <p:cNvPr id="4" name="Slide Number Placeholder 3">
            <a:extLst>
              <a:ext uri="{FF2B5EF4-FFF2-40B4-BE49-F238E27FC236}">
                <a16:creationId xmlns:a16="http://schemas.microsoft.com/office/drawing/2014/main" id="{1CABF2C8-3639-4ED0-8AC1-89A2A3933EB7}"/>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B6EFD66-0F65-0C43-B4F5-A9CE99357F25}" type="slidenum">
              <a:rPr kumimoji="0" lang="en-GB" sz="1000" b="0" i="0" u="none" strike="noStrike" kern="1200" cap="none" spc="0" normalizeH="0" baseline="0" noProof="0" smtClean="0">
                <a:ln>
                  <a:noFill/>
                </a:ln>
                <a:solidFill>
                  <a:srgbClr val="FFFFFF"/>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GB" sz="10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6" name="Content Placeholder 5">
            <a:extLst>
              <a:ext uri="{FF2B5EF4-FFF2-40B4-BE49-F238E27FC236}">
                <a16:creationId xmlns:a16="http://schemas.microsoft.com/office/drawing/2014/main" id="{5CB02E97-E361-48B3-A6EF-0E33F0807BD7}"/>
              </a:ext>
            </a:extLst>
          </p:cNvPr>
          <p:cNvSpPr>
            <a:spLocks noGrp="1"/>
          </p:cNvSpPr>
          <p:nvPr>
            <p:ph idx="1"/>
          </p:nvPr>
        </p:nvSpPr>
        <p:spPr/>
        <p:txBody>
          <a:bodyPr vert="horz" lIns="0" tIns="0" rIns="0" bIns="0" rtlCol="0" anchor="t">
            <a:noAutofit/>
          </a:bodyPr>
          <a:lstStyle/>
          <a:p>
            <a:r>
              <a:rPr lang="en-GB" sz="1400" b="0" i="0" dirty="0">
                <a:effectLst/>
              </a:rPr>
              <a:t>Bruner, J. (1960) </a:t>
            </a:r>
            <a:r>
              <a:rPr lang="en-GB" sz="1400" b="0" i="1" dirty="0">
                <a:effectLst/>
              </a:rPr>
              <a:t>The Process of Education</a:t>
            </a:r>
            <a:r>
              <a:rPr lang="en-GB" sz="1400" b="0" i="0" dirty="0">
                <a:effectLst/>
              </a:rPr>
              <a:t>. Cambridge, MA: The President and Fellows of Harvard</a:t>
            </a:r>
            <a:r>
              <a:rPr lang="en-GB" sz="1400" dirty="0"/>
              <a:t> </a:t>
            </a:r>
            <a:r>
              <a:rPr lang="en-GB" sz="1400" b="0" i="0" dirty="0">
                <a:effectLst/>
              </a:rPr>
              <a:t>College.</a:t>
            </a:r>
            <a:r>
              <a:rPr lang="en-GB" sz="1400" dirty="0"/>
              <a:t> </a:t>
            </a:r>
            <a:endParaRPr lang="en-US" sz="1400" b="0" i="0" dirty="0">
              <a:effectLst/>
              <a:ea typeface="+mn-lt"/>
              <a:cs typeface="+mn-lt"/>
            </a:endParaRPr>
          </a:p>
          <a:p>
            <a:r>
              <a:rPr lang="en-GB" sz="1400" dirty="0">
                <a:effectLst/>
              </a:rPr>
              <a:t>Catling, S. (2019) Developing Geographical Learning. In Willy, T. (ed.) </a:t>
            </a:r>
            <a:r>
              <a:rPr lang="en-GB" sz="1400" b="0" i="1" dirty="0">
                <a:effectLst/>
              </a:rPr>
              <a:t>Leading</a:t>
            </a:r>
            <a:r>
              <a:rPr lang="en-GB" sz="1400" b="0" i="0" dirty="0">
                <a:effectLst/>
              </a:rPr>
              <a:t> </a:t>
            </a:r>
            <a:r>
              <a:rPr lang="en-GB" sz="1400" b="0" i="1" dirty="0">
                <a:effectLst/>
              </a:rPr>
              <a:t>Primary Geography: The Essential Handbook for All Teachers,</a:t>
            </a:r>
            <a:r>
              <a:rPr lang="en-GB" sz="1400" b="0" i="0" dirty="0">
                <a:effectLst/>
              </a:rPr>
              <a:t> </a:t>
            </a:r>
            <a:r>
              <a:rPr lang="en-GB" sz="1400" b="0" i="0" dirty="0">
                <a:effectLst/>
                <a:cs typeface="Arial"/>
              </a:rPr>
              <a:t>1st </a:t>
            </a:r>
            <a:r>
              <a:rPr lang="en-GB" sz="1400" b="0" i="0" dirty="0" err="1">
                <a:effectLst/>
                <a:cs typeface="Arial"/>
              </a:rPr>
              <a:t>edn</a:t>
            </a:r>
            <a:r>
              <a:rPr lang="en-GB" sz="1400" b="0" i="0" dirty="0">
                <a:effectLst/>
                <a:cs typeface="Arial"/>
              </a:rPr>
              <a:t>. </a:t>
            </a:r>
            <a:r>
              <a:rPr lang="en-GB" sz="1400" b="0" i="0" dirty="0">
                <a:effectLst/>
              </a:rPr>
              <a:t>Geographical Association. </a:t>
            </a:r>
            <a:endParaRPr lang="en-GB" sz="1400" b="0" i="1" dirty="0">
              <a:effectLst/>
            </a:endParaRPr>
          </a:p>
          <a:p>
            <a:r>
              <a:rPr lang="en-GB" sz="1400" dirty="0">
                <a:latin typeface="+mn-lt"/>
              </a:rPr>
              <a:t>Deans for Impact (2015) </a:t>
            </a:r>
            <a:r>
              <a:rPr lang="en-GB" sz="1400" i="1" dirty="0">
                <a:latin typeface="+mn-lt"/>
              </a:rPr>
              <a:t>The Science of Learning</a:t>
            </a:r>
            <a:r>
              <a:rPr lang="en-GB" sz="1400" dirty="0">
                <a:latin typeface="+mn-lt"/>
              </a:rPr>
              <a:t>. Austin, TX: Deans for Impact.</a:t>
            </a:r>
            <a:endParaRPr lang="en-US" sz="1400" b="0" dirty="0">
              <a:latin typeface="+mn-lt"/>
              <a:cs typeface="Calibri"/>
            </a:endParaRPr>
          </a:p>
          <a:p>
            <a:r>
              <a:rPr lang="en-GB" sz="1400" dirty="0"/>
              <a:t>Gove, M., Secretary of State for Education (2013) HC Deb 12 September, c 54ws.</a:t>
            </a:r>
            <a:endParaRPr lang="en-GB" sz="1400" b="0" i="0" dirty="0">
              <a:effectLst/>
              <a:ea typeface="+mn-lt"/>
              <a:cs typeface="+mn-lt"/>
            </a:endParaRPr>
          </a:p>
          <a:p>
            <a:r>
              <a:rPr lang="en-GB" sz="1400" b="0" i="0" dirty="0">
                <a:effectLst/>
                <a:cs typeface="Arial"/>
              </a:rPr>
              <a:t>Priestley, M. &amp;</a:t>
            </a:r>
            <a:r>
              <a:rPr lang="en-GB" sz="1400" dirty="0">
                <a:cs typeface="Arial"/>
              </a:rPr>
              <a:t> </a:t>
            </a:r>
            <a:r>
              <a:rPr lang="en-GB" sz="1400" b="0" i="0" dirty="0" err="1">
                <a:effectLst/>
                <a:cs typeface="Arial"/>
              </a:rPr>
              <a:t>Nieveen</a:t>
            </a:r>
            <a:r>
              <a:rPr lang="en-GB" sz="1400" b="0" i="0" dirty="0">
                <a:effectLst/>
                <a:cs typeface="Arial"/>
              </a:rPr>
              <a:t>, N. (2020) </a:t>
            </a:r>
            <a:r>
              <a:rPr lang="en-GB" sz="1400" dirty="0">
                <a:cs typeface="Arial"/>
              </a:rPr>
              <a:t> Understanding Curriculum. In Chartered College of Teaching (eds), </a:t>
            </a:r>
            <a:r>
              <a:rPr lang="en-GB" sz="1400" b="0" i="1" dirty="0">
                <a:effectLst/>
                <a:cs typeface="Arial"/>
              </a:rPr>
              <a:t>The Early Career Framework Handbook,</a:t>
            </a:r>
            <a:r>
              <a:rPr lang="en-GB" sz="1400" b="0" i="0" dirty="0">
                <a:effectLst/>
                <a:cs typeface="Arial"/>
              </a:rPr>
              <a:t> 1st </a:t>
            </a:r>
            <a:r>
              <a:rPr lang="en-GB" sz="1400" b="0" i="0" dirty="0" err="1">
                <a:effectLst/>
                <a:cs typeface="Arial"/>
              </a:rPr>
              <a:t>edn</a:t>
            </a:r>
            <a:r>
              <a:rPr lang="en-GB" sz="1400" b="0" i="0" dirty="0">
                <a:effectLst/>
                <a:cs typeface="Arial"/>
              </a:rPr>
              <a:t>. London: </a:t>
            </a:r>
            <a:r>
              <a:rPr lang="en-GB" sz="1400" dirty="0">
                <a:cs typeface="Arial"/>
              </a:rPr>
              <a:t>CORWIN</a:t>
            </a:r>
            <a:r>
              <a:rPr lang="en-GB" sz="1400" b="0" i="0" dirty="0">
                <a:effectLst/>
                <a:cs typeface="Arial"/>
              </a:rPr>
              <a:t>, pp.135</a:t>
            </a:r>
            <a:r>
              <a:rPr lang="en-GB" sz="1400" b="0" i="0" dirty="0"/>
              <a:t>–</a:t>
            </a:r>
            <a:r>
              <a:rPr lang="en-GB" sz="1400" b="0" i="0" dirty="0">
                <a:effectLst/>
                <a:cs typeface="Arial"/>
              </a:rPr>
              <a:t>143.</a:t>
            </a:r>
            <a:endParaRPr lang="en-US" sz="1400" b="0" i="0" dirty="0">
              <a:effectLst/>
              <a:ea typeface="+mn-lt"/>
              <a:cs typeface="Arial"/>
            </a:endParaRPr>
          </a:p>
          <a:p>
            <a:r>
              <a:rPr lang="en-GB" sz="1400" b="0" i="0" dirty="0">
                <a:cs typeface="Arial"/>
              </a:rPr>
              <a:t>Priestly, M. &amp; </a:t>
            </a:r>
            <a:r>
              <a:rPr lang="en-GB" sz="1400" b="0" i="0" dirty="0" err="1">
                <a:cs typeface="Arial"/>
              </a:rPr>
              <a:t>Philippou</a:t>
            </a:r>
            <a:r>
              <a:rPr lang="en-GB" sz="1400" b="0" i="0" dirty="0">
                <a:cs typeface="Arial"/>
              </a:rPr>
              <a:t>, S. (2019) Curriculum Is – or Should Be – at the Heart of Educational Practice. </a:t>
            </a:r>
            <a:r>
              <a:rPr lang="en-GB" sz="1400" dirty="0">
                <a:cs typeface="Arial"/>
              </a:rPr>
              <a:t>In </a:t>
            </a:r>
            <a:r>
              <a:rPr lang="en-GB" sz="1400" b="0" i="1" dirty="0">
                <a:cs typeface="Arial"/>
              </a:rPr>
              <a:t>The Curriculum Journal</a:t>
            </a:r>
            <a:r>
              <a:rPr lang="en-GB" sz="1400" b="0" i="0" dirty="0">
                <a:cs typeface="Arial"/>
              </a:rPr>
              <a:t>, 30(1), 1</a:t>
            </a:r>
            <a:r>
              <a:rPr lang="en-GB" sz="1400" b="0" i="0" dirty="0"/>
              <a:t>–</a:t>
            </a:r>
            <a:r>
              <a:rPr lang="en-GB" sz="1400" b="0" i="0" dirty="0">
                <a:cs typeface="Arial"/>
              </a:rPr>
              <a:t>7.</a:t>
            </a:r>
            <a:r>
              <a:rPr lang="en-GB" sz="1400" dirty="0">
                <a:cs typeface="Arial"/>
              </a:rPr>
              <a:t> </a:t>
            </a:r>
            <a:endParaRPr lang="en-US" sz="1400" b="0" i="0" dirty="0">
              <a:ea typeface="+mn-lt"/>
              <a:cs typeface="+mn-lt"/>
            </a:endParaRPr>
          </a:p>
          <a:p>
            <a:r>
              <a:rPr lang="en-GB" sz="1400" dirty="0"/>
              <a:t>Wiggins, G. P. &amp; McTighe, J. (2005) </a:t>
            </a:r>
            <a:r>
              <a:rPr lang="en-GB" sz="1400" i="1" dirty="0"/>
              <a:t>Understanding by Design</a:t>
            </a:r>
            <a:r>
              <a:rPr lang="en-GB" sz="1400" dirty="0"/>
              <a:t>, 2nd </a:t>
            </a:r>
            <a:r>
              <a:rPr lang="en-GB" sz="1400" dirty="0" err="1"/>
              <a:t>edn</a:t>
            </a:r>
            <a:r>
              <a:rPr lang="en-GB" sz="1400" dirty="0"/>
              <a:t>. Alexandria, VA: Association of Supervision and Curriculum Development.</a:t>
            </a:r>
          </a:p>
          <a:p>
            <a:r>
              <a:rPr lang="en-GB" sz="1400" dirty="0" err="1">
                <a:cs typeface="Arial"/>
              </a:rPr>
              <a:t>Wiliam</a:t>
            </a:r>
            <a:r>
              <a:rPr lang="en-GB" sz="1400" dirty="0">
                <a:cs typeface="Arial"/>
              </a:rPr>
              <a:t>, D. (2013) </a:t>
            </a:r>
            <a:r>
              <a:rPr lang="en-GB" sz="1400" i="1" dirty="0">
                <a:cs typeface="Arial"/>
              </a:rPr>
              <a:t>Principled Curriculum Design. </a:t>
            </a:r>
            <a:r>
              <a:rPr lang="en-GB" sz="1400" dirty="0">
                <a:cs typeface="Arial"/>
              </a:rPr>
              <a:t>London: </a:t>
            </a:r>
            <a:r>
              <a:rPr lang="en-GB" sz="1400" i="0" dirty="0">
                <a:cs typeface="Arial"/>
              </a:rPr>
              <a:t>SSAT (The Schools Network) Limited.</a:t>
            </a:r>
            <a:r>
              <a:rPr lang="en-GB" sz="1400" dirty="0">
                <a:cs typeface="Arial"/>
              </a:rPr>
              <a:t> </a:t>
            </a:r>
          </a:p>
          <a:p>
            <a:r>
              <a:rPr lang="en-GB" sz="1400" dirty="0"/>
              <a:t>Willingham, D. (2009) </a:t>
            </a:r>
            <a:r>
              <a:rPr lang="en-GB" sz="1400" i="1" dirty="0"/>
              <a:t>Why Don’t Students Like School? </a:t>
            </a:r>
            <a:r>
              <a:rPr lang="en-GB" sz="1400" dirty="0" err="1"/>
              <a:t>Holboken</a:t>
            </a:r>
            <a:r>
              <a:rPr lang="en-GB" sz="1400" dirty="0"/>
              <a:t>, NJ: John Wiley &amp; Sons.</a:t>
            </a:r>
          </a:p>
          <a:p>
            <a:r>
              <a:rPr lang="en-GB" sz="1400" b="0" i="0" dirty="0">
                <a:effectLst/>
              </a:rPr>
              <a:t>Willy, T. ed. (2019) </a:t>
            </a:r>
            <a:r>
              <a:rPr lang="en-GB" sz="1400" b="0" i="1" dirty="0">
                <a:effectLst/>
              </a:rPr>
              <a:t>Leading Primary Geography</a:t>
            </a:r>
            <a:r>
              <a:rPr lang="en-GB" sz="1400" b="0" i="0" dirty="0">
                <a:effectLst/>
              </a:rPr>
              <a:t>. Geographical Association.</a:t>
            </a:r>
            <a:endParaRPr lang="en-US" sz="1400" dirty="0">
              <a:ea typeface="+mn-lt"/>
              <a:cs typeface="+mn-lt"/>
            </a:endParaRPr>
          </a:p>
        </p:txBody>
      </p:sp>
    </p:spTree>
    <p:extLst>
      <p:ext uri="{BB962C8B-B14F-4D97-AF65-F5344CB8AC3E}">
        <p14:creationId xmlns:p14="http://schemas.microsoft.com/office/powerpoint/2010/main" val="204730847"/>
      </p:ext>
    </p:extLst>
  </p:cSld>
  <p:clrMapOvr>
    <a:masterClrMapping/>
  </p:clrMapOvr>
</p:sld>
</file>

<file path=ppt/theme/theme1.xml><?xml version="1.0" encoding="utf-8"?>
<a:theme xmlns:a="http://schemas.openxmlformats.org/drawingml/2006/main" name="Teach First">
  <a:themeElements>
    <a:clrScheme name="Custom 2">
      <a:dk1>
        <a:srgbClr val="000000"/>
      </a:dk1>
      <a:lt1>
        <a:srgbClr val="FFFFFF"/>
      </a:lt1>
      <a:dk2>
        <a:srgbClr val="766C67"/>
      </a:dk2>
      <a:lt2>
        <a:srgbClr val="D8D3D3"/>
      </a:lt2>
      <a:accent1>
        <a:srgbClr val="3663F0"/>
      </a:accent1>
      <a:accent2>
        <a:srgbClr val="FAC832"/>
      </a:accent2>
      <a:accent3>
        <a:srgbClr val="3663F0"/>
      </a:accent3>
      <a:accent4>
        <a:srgbClr val="FAC832"/>
      </a:accent4>
      <a:accent5>
        <a:srgbClr val="3663F0"/>
      </a:accent5>
      <a:accent6>
        <a:srgbClr val="FAC832"/>
      </a:accent6>
      <a:hlink>
        <a:srgbClr val="3663F0"/>
      </a:hlink>
      <a:folHlink>
        <a:srgbClr val="86A1F6"/>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eachFirst_Template_v2-2" id="{5F7362E4-DA68-3549-A811-E88F9261DFFA}" vid="{7F233E9B-2770-AA49-88F5-1979A68D71D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MediaLengthInSeconds xmlns="9ab31ab5-a45f-4211-9ce1-d7f8763cfa59" xsi:nil="true"/>
    <TaxCatchAll xmlns="cc79b2d4-f91a-4853-84e7-d134dd74eddd" xsi:nil="true"/>
    <lcf76f155ced4ddcb4097134ff3c332f xmlns="9ab31ab5-a45f-4211-9ce1-d7f8763cfa5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45D4204ABA7284A92F1D92B169CC254" ma:contentTypeVersion="14" ma:contentTypeDescription="Create a new document." ma:contentTypeScope="" ma:versionID="86afe5273b900de5d18370339b9a324f">
  <xsd:schema xmlns:xsd="http://www.w3.org/2001/XMLSchema" xmlns:xs="http://www.w3.org/2001/XMLSchema" xmlns:p="http://schemas.microsoft.com/office/2006/metadata/properties" xmlns:ns2="9ab31ab5-a45f-4211-9ce1-d7f8763cfa59" xmlns:ns3="cc79b2d4-f91a-4853-84e7-d134dd74eddd" xmlns:ns4="4f6bbab2-6185-446a-96c7-fd8350d92359" targetNamespace="http://schemas.microsoft.com/office/2006/metadata/properties" ma:root="true" ma:fieldsID="3bd1334866cc316189d2f24d1993e5e9" ns2:_="" ns3:_="" ns4:_="">
    <xsd:import namespace="9ab31ab5-a45f-4211-9ce1-d7f8763cfa59"/>
    <xsd:import namespace="cc79b2d4-f91a-4853-84e7-d134dd74eddd"/>
    <xsd:import namespace="4f6bbab2-6185-446a-96c7-fd8350d92359"/>
    <xsd:element name="properties">
      <xsd:complexType>
        <xsd:sequence>
          <xsd:element name="documentManagement">
            <xsd:complexType>
              <xsd:all>
                <xsd:element ref="ns2:MediaServiceMetadata" minOccurs="0"/>
                <xsd:element ref="ns2:MediaServiceFastMetadata" minOccurs="0"/>
                <xsd:element ref="ns2:lcf76f155ced4ddcb4097134ff3c332f" minOccurs="0"/>
                <xsd:element ref="ns3:TaxCatchAll" minOccurs="0"/>
                <xsd:element ref="ns2:MediaServiceGenerationTime" minOccurs="0"/>
                <xsd:element ref="ns2:MediaServiceEventHashCode" minOccurs="0"/>
                <xsd:element ref="ns4:SharedWithUsers" minOccurs="0"/>
                <xsd:element ref="ns4:SharedWithDetails" minOccurs="0"/>
                <xsd:element ref="ns2:MediaServiceOCR" minOccurs="0"/>
                <xsd:element ref="ns2:MediaServiceObjectDetectorVersions" minOccurs="0"/>
                <xsd:element ref="ns2:MediaServiceDateTaken" minOccurs="0"/>
                <xsd:element ref="ns2:MediaLengthInSecond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ab31ab5-a45f-4211-9ce1-d7f8763cfa5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1" nillable="true" ma:taxonomy="true" ma:internalName="lcf76f155ced4ddcb4097134ff3c332f" ma:taxonomyFieldName="MediaServiceImageTags" ma:displayName="Image Tags" ma:readOnly="false" ma:fieldId="{5cf76f15-5ced-4ddc-b409-7134ff3c332f}" ma:taxonomyMulti="true" ma:sspId="0019bb20-761c-4409-b209-1c75ade4b00c" ma:termSetId="09814cd3-568e-fe90-9814-8d621ff8fb84" ma:anchorId="fba54fb3-c3e1-fe81-a776-ca4b69148c4d" ma:open="true" ma:isKeyword="false">
      <xsd:complexType>
        <xsd:sequence>
          <xsd:element ref="pc:Terms" minOccurs="0" maxOccurs="1"/>
        </xsd:sequence>
      </xsd:complex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ObjectDetectorVersions" ma:index="18" nillable="true" ma:displayName="MediaServiceObjectDetectorVersions" ma:hidden="true" ma:indexed="true" ma:internalName="MediaServiceObjectDetectorVersions" ma:readOnly="true">
      <xsd:simpleType>
        <xsd:restriction base="dms:Text"/>
      </xsd:simpleType>
    </xsd:element>
    <xsd:element name="MediaServiceDateTaken" ma:index="19" nillable="true" ma:displayName="MediaServiceDateTaken" ma:hidden="true" ma:indexed="true" ma:internalName="MediaServiceDateTake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SearchProperties" ma:index="21"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c79b2d4-f91a-4853-84e7-d134dd74eddd"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87ece920-84ec-41e9-a546-888726f3e42f}" ma:internalName="TaxCatchAll" ma:showField="CatchAllData" ma:web="cc79b2d4-f91a-4853-84e7-d134dd74eddd">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4f6bbab2-6185-446a-96c7-fd8350d92359"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498A398-C0C8-4A80-A515-60FB887F5356}">
  <ds:schemaRefs>
    <ds:schemaRef ds:uri="2f56af25-8bef-4b9d-bb8a-65b55f634804"/>
    <ds:schemaRef ds:uri="http://purl.org/dc/terms/"/>
    <ds:schemaRef ds:uri="http://schemas.microsoft.com/office/2006/documentManagement/types"/>
    <ds:schemaRef ds:uri="http://schemas.openxmlformats.org/package/2006/metadata/core-properties"/>
    <ds:schemaRef ds:uri="http://purl.org/dc/elements/1.1/"/>
    <ds:schemaRef ds:uri="http://purl.org/dc/dcmitype/"/>
    <ds:schemaRef ds:uri="http://schemas.microsoft.com/office/infopath/2007/PartnerControls"/>
    <ds:schemaRef ds:uri="e912450e-f376-402d-b4c2-d34e29040007"/>
    <ds:schemaRef ds:uri="http://schemas.microsoft.com/office/2006/metadata/properties"/>
    <ds:schemaRef ds:uri="http://www.w3.org/XML/1998/namespace"/>
    <ds:schemaRef ds:uri="bfde3989-6808-4797-9fdf-8feca9ffea0b"/>
  </ds:schemaRefs>
</ds:datastoreItem>
</file>

<file path=customXml/itemProps2.xml><?xml version="1.0" encoding="utf-8"?>
<ds:datastoreItem xmlns:ds="http://schemas.openxmlformats.org/officeDocument/2006/customXml" ds:itemID="{0B214C3A-E1FA-4385-9340-5A6756257EE8}">
  <ds:schemaRefs>
    <ds:schemaRef ds:uri="http://schemas.microsoft.com/sharepoint/v3/contenttype/forms"/>
  </ds:schemaRefs>
</ds:datastoreItem>
</file>

<file path=customXml/itemProps3.xml><?xml version="1.0" encoding="utf-8"?>
<ds:datastoreItem xmlns:ds="http://schemas.openxmlformats.org/officeDocument/2006/customXml" ds:itemID="{775C6D37-9D0C-4760-83BF-CCC56A22AC5D}"/>
</file>

<file path=docProps/app.xml><?xml version="1.0" encoding="utf-8"?>
<Properties xmlns="http://schemas.openxmlformats.org/officeDocument/2006/extended-properties" xmlns:vt="http://schemas.openxmlformats.org/officeDocument/2006/docPropsVTypes">
  <Template/>
  <TotalTime>595</TotalTime>
  <Words>10708</Words>
  <Application>Microsoft Office PowerPoint</Application>
  <PresentationFormat>Widescreen</PresentationFormat>
  <Paragraphs>793</Paragraphs>
  <Slides>24</Slides>
  <Notes>24</Notes>
  <HiddenSlides>2</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Teach First</vt:lpstr>
      <vt:lpstr>Notes to the facilitator</vt:lpstr>
      <vt:lpstr>Overview of the seminar</vt:lpstr>
      <vt:lpstr>PowerPoint Presentation</vt:lpstr>
      <vt:lpstr>Developing a coherent curriculum</vt:lpstr>
      <vt:lpstr>Seminar objectives</vt:lpstr>
      <vt:lpstr>ECF statements</vt:lpstr>
      <vt:lpstr>“Curriculum should be at the heart of educational discussion.”   </vt:lpstr>
      <vt:lpstr>Curriculum pitfalls  </vt:lpstr>
      <vt:lpstr>Building complex mental models</vt:lpstr>
      <vt:lpstr>Coherent curriculum </vt:lpstr>
      <vt:lpstr>Developing a coherent curriculum</vt:lpstr>
      <vt:lpstr>Foundational concepts </vt:lpstr>
      <vt:lpstr>Biomes</vt:lpstr>
      <vt:lpstr>Building on and revisiting concepts</vt:lpstr>
      <vt:lpstr>KS1 &amp; 2 curriculum ‘road’ map </vt:lpstr>
      <vt:lpstr>Development of the mental model </vt:lpstr>
      <vt:lpstr>Hot and cold places</vt:lpstr>
      <vt:lpstr>Flexibility of thinking </vt:lpstr>
      <vt:lpstr>Independent activity</vt:lpstr>
      <vt:lpstr>Breakout activity</vt:lpstr>
      <vt:lpstr>Reflection</vt:lpstr>
      <vt:lpstr>Networks and resources</vt:lpstr>
      <vt:lpstr>Thank you.</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Template guidance</dc:title>
  <dc:creator>Rebecca Goodwin</dc:creator>
  <cp:lastModifiedBy>Carys Taylor</cp:lastModifiedBy>
  <cp:revision>14</cp:revision>
  <dcterms:created xsi:type="dcterms:W3CDTF">2019-05-30T10:07:33Z</dcterms:created>
  <dcterms:modified xsi:type="dcterms:W3CDTF">2022-09-09T10:02:43Z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Sensitivity">
    <vt:lpwstr>14;#Confidential (Limited External)|22f8b025-4979-457c-a6df-b9a35929e887</vt:lpwstr>
  </property>
  <property fmtid="{D5CDD505-2E9C-101B-9397-08002B2CF9AE}" pid="3" name="ContentTypeId">
    <vt:lpwstr>0x010100745D4204ABA7284A92F1D92B169CC254</vt:lpwstr>
  </property>
  <property fmtid="{D5CDD505-2E9C-101B-9397-08002B2CF9AE}" pid="4" name="Financial_x0020_Year">
    <vt:lpwstr/>
  </property>
  <property fmtid="{D5CDD505-2E9C-101B-9397-08002B2CF9AE}" pid="5" name="Local_x0020_Area">
    <vt:lpwstr/>
  </property>
  <property fmtid="{D5CDD505-2E9C-101B-9397-08002B2CF9AE}" pid="6" name="Strategic_x0020_Priority">
    <vt:lpwstr/>
  </property>
  <property fmtid="{D5CDD505-2E9C-101B-9397-08002B2CF9AE}" pid="7" name="Audience">
    <vt:lpwstr/>
  </property>
  <property fmtid="{D5CDD505-2E9C-101B-9397-08002B2CF9AE}" pid="8" name="Cohort">
    <vt:lpwstr/>
  </property>
  <property fmtid="{D5CDD505-2E9C-101B-9397-08002B2CF9AE}" pid="9" name="Division_x002d_Department">
    <vt:lpwstr/>
  </property>
  <property fmtid="{D5CDD505-2E9C-101B-9397-08002B2CF9AE}" pid="10" name="Strategic Priority">
    <vt:lpwstr/>
  </property>
  <property fmtid="{D5CDD505-2E9C-101B-9397-08002B2CF9AE}" pid="11" name="Financial Year">
    <vt:lpwstr/>
  </property>
  <property fmtid="{D5CDD505-2E9C-101B-9397-08002B2CF9AE}" pid="12" name="Division-Department">
    <vt:lpwstr/>
  </property>
  <property fmtid="{D5CDD505-2E9C-101B-9397-08002B2CF9AE}" pid="13" name="Local Area">
    <vt:lpwstr/>
  </property>
  <property fmtid="{D5CDD505-2E9C-101B-9397-08002B2CF9AE}" pid="14" name="Order">
    <vt:r8>152900</vt:r8>
  </property>
  <property fmtid="{D5CDD505-2E9C-101B-9397-08002B2CF9AE}" pid="15" name="xd_Signature">
    <vt:bool>false</vt:bool>
  </property>
  <property fmtid="{D5CDD505-2E9C-101B-9397-08002B2CF9AE}" pid="16" name="xd_ProgID">
    <vt:lpwstr/>
  </property>
  <property fmtid="{D5CDD505-2E9C-101B-9397-08002B2CF9AE}" pid="17" name="TriggerFlowInfo">
    <vt:lpwstr/>
  </property>
  <property fmtid="{D5CDD505-2E9C-101B-9397-08002B2CF9AE}" pid="18" name="_SourceUrl">
    <vt:lpwstr/>
  </property>
  <property fmtid="{D5CDD505-2E9C-101B-9397-08002B2CF9AE}" pid="19" name="_SharedFileIndex">
    <vt:lpwstr/>
  </property>
  <property fmtid="{D5CDD505-2E9C-101B-9397-08002B2CF9AE}" pid="20" name="ComplianceAssetId">
    <vt:lpwstr/>
  </property>
  <property fmtid="{D5CDD505-2E9C-101B-9397-08002B2CF9AE}" pid="21" name="TemplateUrl">
    <vt:lpwstr/>
  </property>
  <property fmtid="{D5CDD505-2E9C-101B-9397-08002B2CF9AE}" pid="22" name="_ExtendedDescription">
    <vt:lpwstr/>
  </property>
</Properties>
</file>