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2.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78" r:id="rId5"/>
    <p:sldMasterId id="2147483714" r:id="rId6"/>
  </p:sldMasterIdLst>
  <p:notesMasterIdLst>
    <p:notesMasterId r:id="rId9"/>
  </p:notesMasterIdLst>
  <p:sldIdLst>
    <p:sldId id="265" r:id="rId7"/>
    <p:sldId id="26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832"/>
    <a:srgbClr val="FFFFFF"/>
    <a:srgbClr val="FFFBEB"/>
    <a:srgbClr val="3663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579" autoAdjust="0"/>
    <p:restoredTop sz="95056" autoAdjust="0"/>
  </p:normalViewPr>
  <p:slideViewPr>
    <p:cSldViewPr snapToGrid="0" snapToObjects="1">
      <p:cViewPr varScale="1">
        <p:scale>
          <a:sx n="64" d="100"/>
          <a:sy n="64" d="100"/>
        </p:scale>
        <p:origin x="750" y="78"/>
      </p:cViewPr>
      <p:guideLst/>
    </p:cSldViewPr>
  </p:slideViewPr>
  <p:outlineViewPr>
    <p:cViewPr>
      <p:scale>
        <a:sx n="33" d="100"/>
        <a:sy n="33" d="100"/>
      </p:scale>
      <p:origin x="0" y="-7447"/>
    </p:cViewPr>
  </p:outlineViewPr>
  <p:notesTextViewPr>
    <p:cViewPr>
      <p:scale>
        <a:sx n="1" d="1"/>
        <a:sy n="1" d="1"/>
      </p:scale>
      <p:origin x="0" y="0"/>
    </p:cViewPr>
  </p:notesTextViewPr>
  <p:sorterViewPr>
    <p:cViewPr>
      <p:scale>
        <a:sx n="66" d="100"/>
        <a:sy n="66" d="100"/>
      </p:scale>
      <p:origin x="0" y="-5556"/>
    </p:cViewPr>
  </p:sorterViewPr>
  <p:notesViewPr>
    <p:cSldViewPr snapToGrid="0" snapToObject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17/10/2025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2268505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1.xml"/><Relationship Id="rId4" Type="http://schemas.openxmlformats.org/officeDocument/2006/relationships/image" Target="../media/image27.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5.png"/><Relationship Id="rId1" Type="http://schemas.openxmlformats.org/officeDocument/2006/relationships/slideMaster" Target="../slideMasters/slideMaster2.xml"/><Relationship Id="rId4" Type="http://schemas.openxmlformats.org/officeDocument/2006/relationships/image" Target="../media/image27.pn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Presentation title slide ">
    <p:spTree>
      <p:nvGrpSpPr>
        <p:cNvPr id="1" name=""/>
        <p:cNvGrpSpPr/>
        <p:nvPr/>
      </p:nvGrpSpPr>
      <p:grpSpPr>
        <a:xfrm>
          <a:off x="0" y="0"/>
          <a:ext cx="0" cy="0"/>
          <a:chOff x="0" y="0"/>
          <a:chExt cx="0" cy="0"/>
        </a:xfrm>
      </p:grpSpPr>
      <p:pic>
        <p:nvPicPr>
          <p:cNvPr id="6" name="Picture 5" descr="A group of children smiling&#10;&#10;Description automatically generated">
            <a:extLst>
              <a:ext uri="{FF2B5EF4-FFF2-40B4-BE49-F238E27FC236}">
                <a16:creationId xmlns:a16="http://schemas.microsoft.com/office/drawing/2014/main" id="{E0D62472-92DD-F93E-54A6-6F3076CC4C8A}"/>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245182" cy="6858000"/>
          </a:xfrm>
          <a:prstGeom prst="rect">
            <a:avLst/>
          </a:prstGeom>
        </p:spPr>
      </p:pic>
      <p:pic>
        <p:nvPicPr>
          <p:cNvPr id="30" name="Picture 29" descr="A blue triangles on a black background&#10;&#10;Description automatically generated">
            <a:extLst>
              <a:ext uri="{FF2B5EF4-FFF2-40B4-BE49-F238E27FC236}">
                <a16:creationId xmlns:a16="http://schemas.microsoft.com/office/drawing/2014/main" id="{64DC7F67-739A-B326-C476-948DF2ABFC1C}"/>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74719" y="296357"/>
            <a:ext cx="3383007" cy="1567230"/>
          </a:xfrm>
          <a:prstGeom prst="rect">
            <a:avLst/>
          </a:prstGeom>
        </p:spPr>
      </p:pic>
      <p:sp>
        <p:nvSpPr>
          <p:cNvPr id="15" name="Text Placeholder 14">
            <a:extLst>
              <a:ext uri="{FF2B5EF4-FFF2-40B4-BE49-F238E27FC236}">
                <a16:creationId xmlns:a16="http://schemas.microsoft.com/office/drawing/2014/main" id="{37EE28E0-D9C9-D148-373F-544D9FD63AB9}"/>
              </a:ext>
            </a:extLst>
          </p:cNvPr>
          <p:cNvSpPr>
            <a:spLocks noGrp="1"/>
          </p:cNvSpPr>
          <p:nvPr>
            <p:ph type="body" sz="quarter" idx="10" hasCustomPrompt="1"/>
          </p:nvPr>
        </p:nvSpPr>
        <p:spPr>
          <a:xfrm>
            <a:off x="361950" y="2474843"/>
            <a:ext cx="5019675" cy="1700282"/>
          </a:xfrm>
        </p:spPr>
        <p:txBody>
          <a:bodyPr/>
          <a:lstStyle>
            <a:lvl1pPr>
              <a:defRPr sz="6000">
                <a:solidFill>
                  <a:schemeClr val="bg1"/>
                </a:solidFill>
                <a:latin typeface="Constantia" panose="02030602050306030303" pitchFamily="18" charset="0"/>
              </a:defRPr>
            </a:lvl1pPr>
          </a:lstStyle>
          <a:p>
            <a:pPr lvl="0"/>
            <a:r>
              <a:rPr lang="en-US" dirty="0"/>
              <a:t>Title slide</a:t>
            </a:r>
          </a:p>
        </p:txBody>
      </p:sp>
      <p:sp>
        <p:nvSpPr>
          <p:cNvPr id="17" name="Text Placeholder 16">
            <a:extLst>
              <a:ext uri="{FF2B5EF4-FFF2-40B4-BE49-F238E27FC236}">
                <a16:creationId xmlns:a16="http://schemas.microsoft.com/office/drawing/2014/main" id="{62BEAE05-88B6-81CE-25CE-651B44A7152B}"/>
              </a:ext>
            </a:extLst>
          </p:cNvPr>
          <p:cNvSpPr>
            <a:spLocks noGrp="1"/>
          </p:cNvSpPr>
          <p:nvPr>
            <p:ph type="body" sz="quarter" idx="11" hasCustomPrompt="1"/>
          </p:nvPr>
        </p:nvSpPr>
        <p:spPr>
          <a:xfrm>
            <a:off x="347040" y="4398757"/>
            <a:ext cx="5059363" cy="391905"/>
          </a:xfrm>
        </p:spPr>
        <p:txBody>
          <a:bodyPr>
            <a:noAutofit/>
          </a:bodyPr>
          <a:lstStyle>
            <a:lvl1pPr>
              <a:defRPr sz="3000" b="0">
                <a:solidFill>
                  <a:schemeClr val="bg1"/>
                </a:solidFill>
              </a:defRPr>
            </a:lvl1pPr>
          </a:lstStyle>
          <a:p>
            <a:r>
              <a:rPr lang="en-US" dirty="0"/>
              <a:t>Click to edit subtitle style</a:t>
            </a:r>
            <a:endParaRPr lang="en-GB" dirty="0"/>
          </a:p>
        </p:txBody>
      </p:sp>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Presentation title slide">
    <p:spTree>
      <p:nvGrpSpPr>
        <p:cNvPr id="1" name=""/>
        <p:cNvGrpSpPr/>
        <p:nvPr/>
      </p:nvGrpSpPr>
      <p:grpSpPr>
        <a:xfrm>
          <a:off x="0" y="0"/>
          <a:ext cx="0" cy="0"/>
          <a:chOff x="0" y="0"/>
          <a:chExt cx="0" cy="0"/>
        </a:xfrm>
      </p:grpSpPr>
      <p:pic>
        <p:nvPicPr>
          <p:cNvPr id="6" name="Picture 5" descr="A child holding a yellow ball&#10;&#10;Description automatically generated">
            <a:extLst>
              <a:ext uri="{FF2B5EF4-FFF2-40B4-BE49-F238E27FC236}">
                <a16:creationId xmlns:a16="http://schemas.microsoft.com/office/drawing/2014/main" id="{6A6253C2-3A80-13EB-91CD-D044343C67EB}"/>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9" name="Graphic 11">
            <a:extLst>
              <a:ext uri="{FF2B5EF4-FFF2-40B4-BE49-F238E27FC236}">
                <a16:creationId xmlns:a16="http://schemas.microsoft.com/office/drawing/2014/main" id="{86CA2A91-1A13-8248-917E-21825DA9320D}"/>
              </a:ext>
            </a:extLst>
          </p:cNvPr>
          <p:cNvGrpSpPr>
            <a:grpSpLocks noGrp="1" noUngrp="1" noRot="1" noMove="1" noResize="1"/>
          </p:cNvGrpSpPr>
          <p:nvPr userDrawn="1"/>
        </p:nvGrpSpPr>
        <p:grpSpPr>
          <a:xfrm>
            <a:off x="8747126" y="278700"/>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a:spLocks noGrp="1" noRot="1" noMove="1" noResize="1" noEditPoints="1" noAdjustHandles="1" noChangeArrowheads="1" noChangeShapeType="1"/>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a:spLocks noGrp="1" noRot="1" noMove="1" noResize="1" noEditPoints="1" noAdjustHandles="1" noChangeArrowheads="1" noChangeShapeType="1"/>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a:spLocks noGrp="1" noRot="1" noMove="1" noResize="1" noEditPoints="1" noAdjustHandles="1" noChangeArrowheads="1" noChangeShapeType="1"/>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a:spLocks noGrp="1" noRot="1" noMove="1" noResize="1" noEditPoints="1" noAdjustHandles="1" noChangeArrowheads="1" noChangeShapeType="1"/>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a:spLocks noGrp="1" noRot="1" noMove="1" noResize="1" noEditPoints="1" noAdjustHandles="1" noChangeArrowheads="1" noChangeShapeType="1"/>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a:spLocks noGrp="1" noRot="1" noMove="1" noResize="1" noEditPoints="1" noAdjustHandles="1" noChangeArrowheads="1" noChangeShapeType="1"/>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a:spLocks noGrp="1" noRot="1" noMove="1" noResize="1" noEditPoints="1" noAdjustHandles="1" noChangeArrowheads="1" noChangeShapeType="1"/>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a:spLocks noGrp="1" noRot="1" noMove="1" noResize="1" noEditPoints="1" noAdjustHandles="1" noChangeArrowheads="1" noChangeShapeType="1"/>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a:spLocks noGrp="1" noRot="1" noMove="1" noResize="1" noEditPoints="1" noAdjustHandles="1" noChangeArrowheads="1" noChangeShapeType="1"/>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a:spLocks noGrp="1" noRot="1" noMove="1" noResize="1" noEditPoints="1" noAdjustHandles="1" noChangeArrowheads="1" noChangeShapeType="1"/>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a:spLocks noGrp="1" noRot="1" noMove="1" noResize="1" noEditPoints="1" noAdjustHandles="1" noChangeArrowheads="1" noChangeShapeType="1"/>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a:spLocks noGrp="1" noRot="1" noMove="1" noResize="1" noEditPoints="1" noAdjustHandles="1" noChangeArrowheads="1" noChangeShapeType="1"/>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a:spLocks noGrp="1" noRot="1" noMove="1" noResize="1" noEditPoints="1" noAdjustHandles="1" noChangeArrowheads="1" noChangeShapeType="1"/>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a:spLocks noGrp="1" noRot="1" noMove="1" noResize="1" noEditPoints="1" noAdjustHandles="1" noChangeArrowheads="1" noChangeShapeType="1"/>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a:spLocks noGrp="1" noRot="1" noMove="1" noResize="1" noEditPoints="1" noAdjustHandles="1" noChangeArrowheads="1" noChangeShapeType="1"/>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5" name="Text Placeholder 14">
            <a:extLst>
              <a:ext uri="{FF2B5EF4-FFF2-40B4-BE49-F238E27FC236}">
                <a16:creationId xmlns:a16="http://schemas.microsoft.com/office/drawing/2014/main" id="{082D5E40-D4F6-013E-A1AD-3053D6708B4A}"/>
              </a:ext>
            </a:extLst>
          </p:cNvPr>
          <p:cNvSpPr>
            <a:spLocks noGrp="1"/>
          </p:cNvSpPr>
          <p:nvPr>
            <p:ph type="body" sz="quarter" idx="10" hasCustomPrompt="1"/>
          </p:nvPr>
        </p:nvSpPr>
        <p:spPr>
          <a:xfrm>
            <a:off x="6096000" y="2474843"/>
            <a:ext cx="5669463" cy="1700282"/>
          </a:xfrm>
        </p:spPr>
        <p:txBody>
          <a:bodyPr/>
          <a:lstStyle>
            <a:lvl1pPr>
              <a:defRPr sz="6000">
                <a:solidFill>
                  <a:schemeClr val="bg1"/>
                </a:solidFill>
                <a:latin typeface="Constantia" panose="02030602050306030303" pitchFamily="18" charset="0"/>
              </a:defRPr>
            </a:lvl1pPr>
          </a:lstStyle>
          <a:p>
            <a:pPr lvl="0"/>
            <a:r>
              <a:rPr lang="en-US" dirty="0"/>
              <a:t>Title slide</a:t>
            </a:r>
          </a:p>
        </p:txBody>
      </p:sp>
      <p:sp>
        <p:nvSpPr>
          <p:cNvPr id="46" name="Text Placeholder 16">
            <a:extLst>
              <a:ext uri="{FF2B5EF4-FFF2-40B4-BE49-F238E27FC236}">
                <a16:creationId xmlns:a16="http://schemas.microsoft.com/office/drawing/2014/main" id="{7CA73737-953F-5261-27D5-D8EDDFC3BB4D}"/>
              </a:ext>
            </a:extLst>
          </p:cNvPr>
          <p:cNvSpPr>
            <a:spLocks noGrp="1"/>
          </p:cNvSpPr>
          <p:nvPr>
            <p:ph type="body" sz="quarter" idx="11" hasCustomPrompt="1"/>
          </p:nvPr>
        </p:nvSpPr>
        <p:spPr>
          <a:xfrm>
            <a:off x="6081090" y="4398757"/>
            <a:ext cx="5669463" cy="391905"/>
          </a:xfrm>
        </p:spPr>
        <p:txBody>
          <a:bodyPr>
            <a:noAutofit/>
          </a:bodyPr>
          <a:lstStyle>
            <a:lvl1pPr>
              <a:defRPr sz="3000" b="0">
                <a:solidFill>
                  <a:schemeClr val="bg1"/>
                </a:solidFill>
              </a:defRPr>
            </a:lvl1pPr>
          </a:lstStyle>
          <a:p>
            <a:r>
              <a:rPr lang="en-US" dirty="0"/>
              <a:t>Click to edit subtitle style</a:t>
            </a:r>
            <a:endParaRPr lang="en-GB" dirty="0"/>
          </a:p>
        </p:txBody>
      </p:sp>
    </p:spTree>
    <p:extLst>
      <p:ext uri="{BB962C8B-B14F-4D97-AF65-F5344CB8AC3E}">
        <p14:creationId xmlns:p14="http://schemas.microsoft.com/office/powerpoint/2010/main" val="2909276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Presentation title slide 2">
    <p:spTree>
      <p:nvGrpSpPr>
        <p:cNvPr id="1" name=""/>
        <p:cNvGrpSpPr/>
        <p:nvPr/>
      </p:nvGrpSpPr>
      <p:grpSpPr>
        <a:xfrm>
          <a:off x="0" y="0"/>
          <a:ext cx="0" cy="0"/>
          <a:chOff x="0" y="0"/>
          <a:chExt cx="0" cy="0"/>
        </a:xfrm>
      </p:grpSpPr>
      <p:pic>
        <p:nvPicPr>
          <p:cNvPr id="5" name="Picture 4" descr="A child holding onto a rock wall&#10;&#10;Description automatically generated">
            <a:extLst>
              <a:ext uri="{FF2B5EF4-FFF2-40B4-BE49-F238E27FC236}">
                <a16:creationId xmlns:a16="http://schemas.microsoft.com/office/drawing/2014/main" id="{2875599D-0EF1-EBAE-967C-4B1E3F4637AA}"/>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8001"/>
          </a:xfrm>
          <a:prstGeom prst="rect">
            <a:avLst/>
          </a:prstGeom>
        </p:spPr>
      </p:pic>
      <p:grpSp>
        <p:nvGrpSpPr>
          <p:cNvPr id="60" name="Graphic 11">
            <a:extLst>
              <a:ext uri="{FF2B5EF4-FFF2-40B4-BE49-F238E27FC236}">
                <a16:creationId xmlns:a16="http://schemas.microsoft.com/office/drawing/2014/main" id="{CE5CD6A0-DDA4-44B6-906B-49217C09D12C}"/>
              </a:ext>
            </a:extLst>
          </p:cNvPr>
          <p:cNvGrpSpPr>
            <a:grpSpLocks noGrp="1" noUngrp="1" noRot="1" noMove="1" noResize="1"/>
          </p:cNvGrpSpPr>
          <p:nvPr userDrawn="1"/>
        </p:nvGrpSpPr>
        <p:grpSpPr>
          <a:xfrm>
            <a:off x="8725936" y="275711"/>
            <a:ext cx="3340295" cy="1537293"/>
            <a:chOff x="1676400" y="1162555"/>
            <a:chExt cx="8966200" cy="4126490"/>
          </a:xfrm>
          <a:solidFill>
            <a:schemeClr val="bg1"/>
          </a:solidFill>
        </p:grpSpPr>
        <p:sp>
          <p:nvSpPr>
            <p:cNvPr id="61" name="Freeform 9">
              <a:extLst>
                <a:ext uri="{FF2B5EF4-FFF2-40B4-BE49-F238E27FC236}">
                  <a16:creationId xmlns:a16="http://schemas.microsoft.com/office/drawing/2014/main" id="{879A5D31-72D9-4AE0-9B0C-7D8C15F209C0}"/>
                </a:ext>
              </a:extLst>
            </p:cNvPr>
            <p:cNvSpPr>
              <a:spLocks noGrp="1" noRot="1" noMove="1" noResize="1" noEditPoints="1" noAdjustHandles="1" noChangeArrowheads="1" noChangeShapeType="1"/>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a:spLocks noGrp="1" noRot="1" noMove="1" noResize="1" noEditPoints="1" noAdjustHandles="1" noChangeArrowheads="1" noChangeShapeType="1"/>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a:spLocks noGrp="1" noRot="1" noMove="1" noResize="1" noEditPoints="1" noAdjustHandles="1" noChangeArrowheads="1" noChangeShapeType="1"/>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a:spLocks noGrp="1" noRot="1" noMove="1" noResize="1" noEditPoints="1" noAdjustHandles="1" noChangeArrowheads="1" noChangeShapeType="1"/>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a:spLocks noGrp="1" noRot="1" noMove="1" noResize="1" noEditPoints="1" noAdjustHandles="1" noChangeArrowheads="1" noChangeShapeType="1"/>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a:spLocks noGrp="1" noRot="1" noMove="1" noResize="1" noEditPoints="1" noAdjustHandles="1" noChangeArrowheads="1" noChangeShapeType="1"/>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a:spLocks noGrp="1" noRot="1" noMove="1" noResize="1" noEditPoints="1" noAdjustHandles="1" noChangeArrowheads="1" noChangeShapeType="1"/>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a:spLocks noGrp="1" noRot="1" noMove="1" noResize="1" noEditPoints="1" noAdjustHandles="1" noChangeArrowheads="1" noChangeShapeType="1"/>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a:spLocks noGrp="1" noRot="1" noMove="1" noResize="1" noEditPoints="1" noAdjustHandles="1" noChangeArrowheads="1" noChangeShapeType="1"/>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a:spLocks noGrp="1" noRot="1" noMove="1" noResize="1" noEditPoints="1" noAdjustHandles="1" noChangeArrowheads="1" noChangeShapeType="1"/>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a:spLocks noGrp="1" noRot="1" noMove="1" noResize="1" noEditPoints="1" noAdjustHandles="1" noChangeArrowheads="1" noChangeShapeType="1"/>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a:spLocks noGrp="1" noRot="1" noMove="1" noResize="1" noEditPoints="1" noAdjustHandles="1" noChangeArrowheads="1" noChangeShapeType="1"/>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a:spLocks noGrp="1" noRot="1" noMove="1" noResize="1" noEditPoints="1" noAdjustHandles="1" noChangeArrowheads="1" noChangeShapeType="1"/>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a:spLocks noGrp="1" noRot="1" noMove="1" noResize="1" noEditPoints="1" noAdjustHandles="1" noChangeArrowheads="1" noChangeShapeType="1"/>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a:spLocks noGrp="1" noRot="1" noMove="1" noResize="1" noEditPoints="1" noAdjustHandles="1" noChangeArrowheads="1" noChangeShapeType="1"/>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19" name="Text Placeholder 14">
            <a:extLst>
              <a:ext uri="{FF2B5EF4-FFF2-40B4-BE49-F238E27FC236}">
                <a16:creationId xmlns:a16="http://schemas.microsoft.com/office/drawing/2014/main" id="{56F5924F-F76B-5812-03A8-1EB79C68EB53}"/>
              </a:ext>
            </a:extLst>
          </p:cNvPr>
          <p:cNvSpPr>
            <a:spLocks noGrp="1"/>
          </p:cNvSpPr>
          <p:nvPr>
            <p:ph type="body" sz="quarter" idx="10" hasCustomPrompt="1"/>
          </p:nvPr>
        </p:nvSpPr>
        <p:spPr>
          <a:xfrm>
            <a:off x="6096000" y="2355575"/>
            <a:ext cx="5771322" cy="1700282"/>
          </a:xfrm>
        </p:spPr>
        <p:txBody>
          <a:bodyPr/>
          <a:lstStyle>
            <a:lvl1pPr>
              <a:defRPr sz="6000">
                <a:solidFill>
                  <a:schemeClr val="bg1"/>
                </a:solidFill>
                <a:latin typeface="Constantia" panose="02030602050306030303" pitchFamily="18" charset="0"/>
              </a:defRPr>
            </a:lvl1pPr>
          </a:lstStyle>
          <a:p>
            <a:pPr lvl="0"/>
            <a:r>
              <a:rPr lang="en-US" dirty="0"/>
              <a:t>Title slide</a:t>
            </a:r>
          </a:p>
        </p:txBody>
      </p:sp>
      <p:sp>
        <p:nvSpPr>
          <p:cNvPr id="20" name="Text Placeholder 16">
            <a:extLst>
              <a:ext uri="{FF2B5EF4-FFF2-40B4-BE49-F238E27FC236}">
                <a16:creationId xmlns:a16="http://schemas.microsoft.com/office/drawing/2014/main" id="{632C80CF-6D1E-EBEF-EAA2-2C7BF191527E}"/>
              </a:ext>
            </a:extLst>
          </p:cNvPr>
          <p:cNvSpPr>
            <a:spLocks noGrp="1"/>
          </p:cNvSpPr>
          <p:nvPr>
            <p:ph type="body" sz="quarter" idx="11" hasCustomPrompt="1"/>
          </p:nvPr>
        </p:nvSpPr>
        <p:spPr>
          <a:xfrm>
            <a:off x="6081090" y="4279489"/>
            <a:ext cx="5741939" cy="391905"/>
          </a:xfrm>
        </p:spPr>
        <p:txBody>
          <a:bodyPr>
            <a:noAutofit/>
          </a:bodyPr>
          <a:lstStyle>
            <a:lvl1pPr>
              <a:defRPr sz="3000" b="0">
                <a:solidFill>
                  <a:schemeClr val="bg1"/>
                </a:solidFill>
              </a:defRPr>
            </a:lvl1pPr>
          </a:lstStyle>
          <a:p>
            <a:r>
              <a:rPr lang="en-US" dirty="0"/>
              <a:t>Click to edit subtitle style</a:t>
            </a:r>
            <a:endParaRPr lang="en-GB" dirty="0"/>
          </a:p>
        </p:txBody>
      </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4_Presentation title slide ">
    <p:spTree>
      <p:nvGrpSpPr>
        <p:cNvPr id="1" name=""/>
        <p:cNvGrpSpPr/>
        <p:nvPr/>
      </p:nvGrpSpPr>
      <p:grpSpPr>
        <a:xfrm>
          <a:off x="0" y="0"/>
          <a:ext cx="0" cy="0"/>
          <a:chOff x="0" y="0"/>
          <a:chExt cx="0" cy="0"/>
        </a:xfrm>
      </p:grpSpPr>
      <p:pic>
        <p:nvPicPr>
          <p:cNvPr id="3" name="Picture 2" descr="A group of kids in school uniforms&#10;&#10;Description automatically generated">
            <a:extLst>
              <a:ext uri="{FF2B5EF4-FFF2-40B4-BE49-F238E27FC236}">
                <a16:creationId xmlns:a16="http://schemas.microsoft.com/office/drawing/2014/main" id="{A32ACB9A-450E-BD95-139A-C6A6A4CF76B9}"/>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7" name="Picture 6" descr="A blue triangles on a black background&#10;&#10;Description automatically generated">
            <a:extLst>
              <a:ext uri="{FF2B5EF4-FFF2-40B4-BE49-F238E27FC236}">
                <a16:creationId xmlns:a16="http://schemas.microsoft.com/office/drawing/2014/main" id="{87C4C524-69E3-FDCA-3B56-CA8B8E45BD70}"/>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8686634" y="286003"/>
            <a:ext cx="3394629" cy="1572614"/>
          </a:xfrm>
          <a:prstGeom prst="rect">
            <a:avLst/>
          </a:prstGeom>
        </p:spPr>
      </p:pic>
      <p:sp>
        <p:nvSpPr>
          <p:cNvPr id="20" name="Text Placeholder 14">
            <a:extLst>
              <a:ext uri="{FF2B5EF4-FFF2-40B4-BE49-F238E27FC236}">
                <a16:creationId xmlns:a16="http://schemas.microsoft.com/office/drawing/2014/main" id="{C401F054-E438-88BF-D709-F7A72FF28B8D}"/>
              </a:ext>
            </a:extLst>
          </p:cNvPr>
          <p:cNvSpPr>
            <a:spLocks noGrp="1"/>
          </p:cNvSpPr>
          <p:nvPr>
            <p:ph type="body" sz="quarter" idx="10" hasCustomPrompt="1"/>
          </p:nvPr>
        </p:nvSpPr>
        <p:spPr>
          <a:xfrm>
            <a:off x="6380094" y="4273827"/>
            <a:ext cx="5492197" cy="1700282"/>
          </a:xfrm>
        </p:spPr>
        <p:txBody>
          <a:bodyPr/>
          <a:lstStyle>
            <a:lvl1pPr>
              <a:defRPr sz="6000">
                <a:solidFill>
                  <a:schemeClr val="bg1"/>
                </a:solidFill>
                <a:latin typeface="Constantia" panose="02030602050306030303" pitchFamily="18" charset="0"/>
              </a:defRPr>
            </a:lvl1pPr>
          </a:lstStyle>
          <a:p>
            <a:pPr lvl="0"/>
            <a:r>
              <a:rPr lang="en-US" dirty="0"/>
              <a:t>Title slide</a:t>
            </a:r>
          </a:p>
        </p:txBody>
      </p:sp>
      <p:sp>
        <p:nvSpPr>
          <p:cNvPr id="21" name="Text Placeholder 16">
            <a:extLst>
              <a:ext uri="{FF2B5EF4-FFF2-40B4-BE49-F238E27FC236}">
                <a16:creationId xmlns:a16="http://schemas.microsoft.com/office/drawing/2014/main" id="{81CF49FE-5B00-05EA-88CF-1CE614C8B213}"/>
              </a:ext>
            </a:extLst>
          </p:cNvPr>
          <p:cNvSpPr>
            <a:spLocks noGrp="1"/>
          </p:cNvSpPr>
          <p:nvPr>
            <p:ph type="body" sz="quarter" idx="11" hasCustomPrompt="1"/>
          </p:nvPr>
        </p:nvSpPr>
        <p:spPr>
          <a:xfrm>
            <a:off x="6365184" y="6197741"/>
            <a:ext cx="5507107" cy="391905"/>
          </a:xfrm>
        </p:spPr>
        <p:txBody>
          <a:bodyPr>
            <a:noAutofit/>
          </a:bodyPr>
          <a:lstStyle>
            <a:lvl1pPr>
              <a:defRPr sz="3000" b="0">
                <a:solidFill>
                  <a:schemeClr val="bg1"/>
                </a:solidFill>
              </a:defRPr>
            </a:lvl1pPr>
          </a:lstStyle>
          <a:p>
            <a:r>
              <a:rPr lang="en-US" dirty="0"/>
              <a:t>Click to edit subtitle style</a:t>
            </a:r>
            <a:endParaRPr lang="en-GB" dirty="0"/>
          </a:p>
        </p:txBody>
      </p:sp>
    </p:spTree>
    <p:extLst>
      <p:ext uri="{BB962C8B-B14F-4D97-AF65-F5344CB8AC3E}">
        <p14:creationId xmlns:p14="http://schemas.microsoft.com/office/powerpoint/2010/main" val="2922745266"/>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5_Presentation title slide ">
    <p:spTree>
      <p:nvGrpSpPr>
        <p:cNvPr id="1" name=""/>
        <p:cNvGrpSpPr/>
        <p:nvPr/>
      </p:nvGrpSpPr>
      <p:grpSpPr>
        <a:xfrm>
          <a:off x="0" y="0"/>
          <a:ext cx="0" cy="0"/>
          <a:chOff x="0" y="0"/>
          <a:chExt cx="0" cy="0"/>
        </a:xfrm>
      </p:grpSpPr>
      <p:pic>
        <p:nvPicPr>
          <p:cNvPr id="16" name="Picture 15" descr="A group of boys in uniform&#10;&#10;Description automatically generated">
            <a:extLst>
              <a:ext uri="{FF2B5EF4-FFF2-40B4-BE49-F238E27FC236}">
                <a16:creationId xmlns:a16="http://schemas.microsoft.com/office/drawing/2014/main" id="{4AEB9A04-8B11-64D1-D1CA-17ABD59A4844}"/>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flipH="1">
            <a:off x="-200556" y="0"/>
            <a:ext cx="12392556" cy="6858000"/>
          </a:xfrm>
          <a:prstGeom prst="rect">
            <a:avLst/>
          </a:prstGeom>
        </p:spPr>
      </p:pic>
      <p:pic>
        <p:nvPicPr>
          <p:cNvPr id="7" name="Picture 6" descr="A blue triangles on a black background&#10;&#10;Description automatically generated">
            <a:extLst>
              <a:ext uri="{FF2B5EF4-FFF2-40B4-BE49-F238E27FC236}">
                <a16:creationId xmlns:a16="http://schemas.microsoft.com/office/drawing/2014/main" id="{87C4C524-69E3-FDCA-3B56-CA8B8E45BD70}"/>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8691770" y="286003"/>
            <a:ext cx="3416366" cy="1582684"/>
          </a:xfrm>
          <a:prstGeom prst="rect">
            <a:avLst/>
          </a:prstGeom>
        </p:spPr>
      </p:pic>
      <p:sp>
        <p:nvSpPr>
          <p:cNvPr id="20" name="Text Placeholder 14">
            <a:extLst>
              <a:ext uri="{FF2B5EF4-FFF2-40B4-BE49-F238E27FC236}">
                <a16:creationId xmlns:a16="http://schemas.microsoft.com/office/drawing/2014/main" id="{9EDBFB5A-E803-B2C2-1B97-8D15AFC067AC}"/>
              </a:ext>
            </a:extLst>
          </p:cNvPr>
          <p:cNvSpPr>
            <a:spLocks noGrp="1"/>
          </p:cNvSpPr>
          <p:nvPr>
            <p:ph type="body" sz="quarter" idx="10" hasCustomPrompt="1"/>
          </p:nvPr>
        </p:nvSpPr>
        <p:spPr>
          <a:xfrm>
            <a:off x="6344484" y="2519569"/>
            <a:ext cx="5527807" cy="1700282"/>
          </a:xfrm>
        </p:spPr>
        <p:txBody>
          <a:bodyPr/>
          <a:lstStyle>
            <a:lvl1pPr>
              <a:defRPr sz="6000">
                <a:solidFill>
                  <a:schemeClr val="bg1"/>
                </a:solidFill>
                <a:latin typeface="Constantia" panose="02030602050306030303" pitchFamily="18" charset="0"/>
              </a:defRPr>
            </a:lvl1pPr>
          </a:lstStyle>
          <a:p>
            <a:pPr lvl="0"/>
            <a:r>
              <a:rPr lang="en-US" dirty="0"/>
              <a:t>Title slide</a:t>
            </a:r>
          </a:p>
        </p:txBody>
      </p:sp>
      <p:sp>
        <p:nvSpPr>
          <p:cNvPr id="21" name="Text Placeholder 16">
            <a:extLst>
              <a:ext uri="{FF2B5EF4-FFF2-40B4-BE49-F238E27FC236}">
                <a16:creationId xmlns:a16="http://schemas.microsoft.com/office/drawing/2014/main" id="{0EA83801-B780-DF78-CC5B-6B5E03B36D95}"/>
              </a:ext>
            </a:extLst>
          </p:cNvPr>
          <p:cNvSpPr>
            <a:spLocks noGrp="1"/>
          </p:cNvSpPr>
          <p:nvPr>
            <p:ph type="body" sz="quarter" idx="11" hasCustomPrompt="1"/>
          </p:nvPr>
        </p:nvSpPr>
        <p:spPr>
          <a:xfrm>
            <a:off x="6329574" y="4443483"/>
            <a:ext cx="5527807" cy="391905"/>
          </a:xfrm>
        </p:spPr>
        <p:txBody>
          <a:bodyPr>
            <a:noAutofit/>
          </a:bodyPr>
          <a:lstStyle>
            <a:lvl1pPr>
              <a:defRPr sz="3000" b="0">
                <a:solidFill>
                  <a:schemeClr val="bg1"/>
                </a:solidFill>
              </a:defRPr>
            </a:lvl1pPr>
          </a:lstStyle>
          <a:p>
            <a:r>
              <a:rPr lang="en-US" dirty="0"/>
              <a:t>Click to edit subtitle style</a:t>
            </a:r>
            <a:endParaRPr lang="en-GB" dirty="0"/>
          </a:p>
        </p:txBody>
      </p:sp>
    </p:spTree>
    <p:extLst>
      <p:ext uri="{BB962C8B-B14F-4D97-AF65-F5344CB8AC3E}">
        <p14:creationId xmlns:p14="http://schemas.microsoft.com/office/powerpoint/2010/main" val="3266790602"/>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Shape presentation title slide ">
    <p:bg>
      <p:bgPr>
        <a:solidFill>
          <a:schemeClr val="tx2"/>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dirty="0"/>
              <a:t>Click to edit title style</a:t>
            </a:r>
            <a:endParaRPr lang="en-GB" dirty="0"/>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Shape presentation title slide ">
    <p:bg>
      <p:bgRef idx="1001">
        <a:schemeClr val="bg2"/>
      </p:bgRef>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dirty="0"/>
              <a:t>Click to edit title style</a:t>
            </a:r>
            <a:endParaRPr lang="en-GB" dirty="0"/>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dirty="0"/>
              <a:t>Click to edit slide title</a:t>
            </a:r>
            <a:endParaRPr lang="en-GB" dirty="0"/>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dirty="0"/>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dirty="0"/>
              <a:t>Click to edit slide title</a:t>
            </a:r>
            <a:endParaRPr lang="en-GB" dirty="0"/>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dirty="0"/>
              <a:t>Click to edit slide title</a:t>
            </a:r>
            <a:endParaRPr lang="en-GB" dirty="0"/>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dirty="0"/>
              <a:t>Click to edit Master text styles</a:t>
            </a:r>
          </a:p>
          <a:p>
            <a:pPr lvl="1"/>
            <a:r>
              <a:rPr lang="en-US" dirty="0"/>
              <a:t>Second level</a:t>
            </a:r>
          </a:p>
          <a:p>
            <a:pPr lvl="2"/>
            <a:r>
              <a:rPr lang="en-US" dirty="0"/>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dirty="0"/>
              <a:t>Click to edit slide title</a:t>
            </a:r>
            <a:endParaRPr lang="en-GB" dirty="0"/>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dirty="0"/>
              <a:t>Click to edit Master text styles</a:t>
            </a:r>
          </a:p>
          <a:p>
            <a:pPr lvl="1"/>
            <a:r>
              <a:rPr lang="en-US" dirty="0"/>
              <a:t>Second level</a:t>
            </a:r>
          </a:p>
          <a:p>
            <a:pPr lvl="2"/>
            <a:r>
              <a:rPr lang="en-US" dirty="0"/>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dirty="0"/>
              <a:t>Click to edit Master text styles</a:t>
            </a:r>
          </a:p>
          <a:p>
            <a:pPr lvl="1"/>
            <a:r>
              <a:rPr lang="en-US" dirty="0"/>
              <a:t>Second level</a:t>
            </a:r>
          </a:p>
          <a:p>
            <a:pPr lvl="2"/>
            <a:r>
              <a:rPr lang="en-US" dirty="0"/>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tx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dirty="0"/>
              <a:t>Click to edit Master text styles</a:t>
            </a:r>
          </a:p>
          <a:p>
            <a:pPr lvl="1"/>
            <a:r>
              <a:rPr lang="en-US" dirty="0"/>
              <a:t>Second level</a:t>
            </a:r>
          </a:p>
          <a:p>
            <a:pPr lvl="2"/>
            <a:r>
              <a:rPr lang="en-US" dirty="0"/>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dirty="0"/>
              <a:t>Click to edit Master text styles</a:t>
            </a:r>
          </a:p>
          <a:p>
            <a:pPr lvl="1"/>
            <a:r>
              <a:rPr lang="en-US" dirty="0"/>
              <a:t>Second level</a:t>
            </a:r>
          </a:p>
          <a:p>
            <a:pPr lvl="2"/>
            <a:r>
              <a:rPr lang="en-US" dirty="0"/>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dirty="0"/>
              <a:t>Click to edit slide title</a:t>
            </a:r>
            <a:endParaRPr lang="en-GB" dirty="0"/>
          </a:p>
        </p:txBody>
      </p:sp>
    </p:spTree>
    <p:extLst>
      <p:ext uri="{BB962C8B-B14F-4D97-AF65-F5344CB8AC3E}">
        <p14:creationId xmlns:p14="http://schemas.microsoft.com/office/powerpoint/2010/main" val="19815831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3">
    <p:spTree>
      <p:nvGrpSpPr>
        <p:cNvPr id="1" name=""/>
        <p:cNvGrpSpPr/>
        <p:nvPr/>
      </p:nvGrpSpPr>
      <p:grpSpPr>
        <a:xfrm>
          <a:off x="0" y="0"/>
          <a:ext cx="0" cy="0"/>
          <a:chOff x="0" y="0"/>
          <a:chExt cx="0" cy="0"/>
        </a:xfrm>
      </p:grpSpPr>
      <p:pic>
        <p:nvPicPr>
          <p:cNvPr id="6" name="Picture 5" descr="A person in a suit and tie standing in front of a football goal&#10;&#10;Description automatically generated">
            <a:extLst>
              <a:ext uri="{FF2B5EF4-FFF2-40B4-BE49-F238E27FC236}">
                <a16:creationId xmlns:a16="http://schemas.microsoft.com/office/drawing/2014/main" id="{C35B8F8F-FDBC-45B1-3690-ED66E999F74A}"/>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092826" y="0"/>
            <a:ext cx="6099174"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1491421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Split content 4">
    <p:bg>
      <p:bgPr>
        <a:solidFill>
          <a:schemeClr val="tx2"/>
        </a:solidFill>
        <a:effectLst/>
      </p:bgPr>
    </p:bg>
    <p:spTree>
      <p:nvGrpSpPr>
        <p:cNvPr id="1" name=""/>
        <p:cNvGrpSpPr/>
        <p:nvPr/>
      </p:nvGrpSpPr>
      <p:grpSpPr>
        <a:xfrm>
          <a:off x="0" y="0"/>
          <a:ext cx="0" cy="0"/>
          <a:chOff x="0" y="0"/>
          <a:chExt cx="0" cy="0"/>
        </a:xfrm>
      </p:grpSpPr>
      <p:pic>
        <p:nvPicPr>
          <p:cNvPr id="3" name="Picture 2" descr="A person in a suit and tie standing in front of a football goal&#10;&#10;Description automatically generated">
            <a:extLst>
              <a:ext uri="{FF2B5EF4-FFF2-40B4-BE49-F238E27FC236}">
                <a16:creationId xmlns:a16="http://schemas.microsoft.com/office/drawing/2014/main" id="{01ED8703-423F-6C9F-4733-1C3E1D0C4931}"/>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092826" y="0"/>
            <a:ext cx="6099174"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solidFill>
                  <a:schemeClr val="bg1"/>
                </a:solidFill>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0414339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Split content 5">
    <p:spTree>
      <p:nvGrpSpPr>
        <p:cNvPr id="1" name=""/>
        <p:cNvGrpSpPr/>
        <p:nvPr/>
      </p:nvGrpSpPr>
      <p:grpSpPr>
        <a:xfrm>
          <a:off x="0" y="0"/>
          <a:ext cx="0" cy="0"/>
          <a:chOff x="0" y="0"/>
          <a:chExt cx="0" cy="0"/>
        </a:xfrm>
      </p:grpSpPr>
      <p:pic>
        <p:nvPicPr>
          <p:cNvPr id="4" name="Picture 3" descr="A close-up of a child and a child&#10;&#10;Description automatically generated">
            <a:extLst>
              <a:ext uri="{FF2B5EF4-FFF2-40B4-BE49-F238E27FC236}">
                <a16:creationId xmlns:a16="http://schemas.microsoft.com/office/drawing/2014/main" id="{B3B07F22-EFB3-8C06-45D6-F7CB365E0BE5}"/>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b="-1564"/>
          <a:stretch/>
        </p:blipFill>
        <p:spPr>
          <a:xfrm>
            <a:off x="6092826" y="0"/>
            <a:ext cx="6093410" cy="6965244"/>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2959666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plit content 6">
    <p:spTree>
      <p:nvGrpSpPr>
        <p:cNvPr id="1" name=""/>
        <p:cNvGrpSpPr/>
        <p:nvPr/>
      </p:nvGrpSpPr>
      <p:grpSpPr>
        <a:xfrm>
          <a:off x="0" y="0"/>
          <a:ext cx="0" cy="0"/>
          <a:chOff x="0" y="0"/>
          <a:chExt cx="0" cy="0"/>
        </a:xfrm>
      </p:grpSpPr>
      <p:pic>
        <p:nvPicPr>
          <p:cNvPr id="4" name="Picture 3" descr="A close-up of a child and a child&#10;&#10;Description automatically generated">
            <a:extLst>
              <a:ext uri="{FF2B5EF4-FFF2-40B4-BE49-F238E27FC236}">
                <a16:creationId xmlns:a16="http://schemas.microsoft.com/office/drawing/2014/main" id="{466F1007-0929-535B-EC0D-57199F1ED596}"/>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181233" y="0"/>
            <a:ext cx="6010767"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18785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solidFill>
                  <a:schemeClr val="bg1"/>
                </a:solidFill>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433409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plit content 7">
    <p:spTree>
      <p:nvGrpSpPr>
        <p:cNvPr id="1" name=""/>
        <p:cNvGrpSpPr/>
        <p:nvPr/>
      </p:nvGrpSpPr>
      <p:grpSpPr>
        <a:xfrm>
          <a:off x="0" y="0"/>
          <a:ext cx="0" cy="0"/>
          <a:chOff x="0" y="0"/>
          <a:chExt cx="0" cy="0"/>
        </a:xfrm>
      </p:grpSpPr>
      <p:pic>
        <p:nvPicPr>
          <p:cNvPr id="4" name="Picture 3" descr="A child upside down on a playground&#10;&#10;Description automatically generated">
            <a:extLst>
              <a:ext uri="{FF2B5EF4-FFF2-40B4-BE49-F238E27FC236}">
                <a16:creationId xmlns:a16="http://schemas.microsoft.com/office/drawing/2014/main" id="{B1C8A003-190C-D316-C515-8607B80F1D0B}"/>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093410" y="0"/>
            <a:ext cx="6098590"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6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ln>
                <a:noFill/>
              </a:ln>
            </a:endParaRPr>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solidFill>
                  <a:schemeClr val="bg1"/>
                </a:solidFill>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3018135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Split content 8">
    <p:spTree>
      <p:nvGrpSpPr>
        <p:cNvPr id="1" name=""/>
        <p:cNvGrpSpPr/>
        <p:nvPr/>
      </p:nvGrpSpPr>
      <p:grpSpPr>
        <a:xfrm>
          <a:off x="0" y="0"/>
          <a:ext cx="0" cy="0"/>
          <a:chOff x="0" y="0"/>
          <a:chExt cx="0" cy="0"/>
        </a:xfrm>
      </p:grpSpPr>
      <p:pic>
        <p:nvPicPr>
          <p:cNvPr id="6" name="Picture 5" descr="A child upside down on a playground&#10;&#10;Description automatically generated">
            <a:extLst>
              <a:ext uri="{FF2B5EF4-FFF2-40B4-BE49-F238E27FC236}">
                <a16:creationId xmlns:a16="http://schemas.microsoft.com/office/drawing/2014/main" id="{32430B83-145A-1B12-247E-70F0758B8FD8}"/>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093410" y="0"/>
            <a:ext cx="6098590"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1814056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Split content 9">
    <p:spTree>
      <p:nvGrpSpPr>
        <p:cNvPr id="1" name=""/>
        <p:cNvGrpSpPr/>
        <p:nvPr/>
      </p:nvGrpSpPr>
      <p:grpSpPr>
        <a:xfrm>
          <a:off x="0" y="0"/>
          <a:ext cx="0" cy="0"/>
          <a:chOff x="0" y="0"/>
          <a:chExt cx="0" cy="0"/>
        </a:xfrm>
      </p:grpSpPr>
      <p:pic>
        <p:nvPicPr>
          <p:cNvPr id="4" name="Picture 3" descr="A person in a suit and tie&#10;&#10;Description automatically generated">
            <a:extLst>
              <a:ext uri="{FF2B5EF4-FFF2-40B4-BE49-F238E27FC236}">
                <a16:creationId xmlns:a16="http://schemas.microsoft.com/office/drawing/2014/main" id="{D0AE20F1-5481-A104-D2B9-5F0B3DCB5193}"/>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093409" y="1"/>
            <a:ext cx="6098591"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13738369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Split content 10">
    <p:spTree>
      <p:nvGrpSpPr>
        <p:cNvPr id="1" name=""/>
        <p:cNvGrpSpPr/>
        <p:nvPr/>
      </p:nvGrpSpPr>
      <p:grpSpPr>
        <a:xfrm>
          <a:off x="0" y="0"/>
          <a:ext cx="0" cy="0"/>
          <a:chOff x="0" y="0"/>
          <a:chExt cx="0" cy="0"/>
        </a:xfrm>
      </p:grpSpPr>
      <p:pic>
        <p:nvPicPr>
          <p:cNvPr id="3" name="Picture 2" descr="A person in a suit and tie&#10;&#10;Description automatically generated">
            <a:extLst>
              <a:ext uri="{FF2B5EF4-FFF2-40B4-BE49-F238E27FC236}">
                <a16:creationId xmlns:a16="http://schemas.microsoft.com/office/drawing/2014/main" id="{D33A1F37-C615-82A0-A39A-D63D7AD95610}"/>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093409" y="1"/>
            <a:ext cx="6098591"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6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ln>
                <a:noFill/>
              </a:ln>
            </a:endParaRPr>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solidFill>
                  <a:schemeClr val="bg1"/>
                </a:solidFill>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2043754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plit content 11">
    <p:spTree>
      <p:nvGrpSpPr>
        <p:cNvPr id="1" name=""/>
        <p:cNvGrpSpPr/>
        <p:nvPr/>
      </p:nvGrpSpPr>
      <p:grpSpPr>
        <a:xfrm>
          <a:off x="0" y="0"/>
          <a:ext cx="0" cy="0"/>
          <a:chOff x="0" y="0"/>
          <a:chExt cx="0" cy="0"/>
        </a:xfrm>
      </p:grpSpPr>
      <p:pic>
        <p:nvPicPr>
          <p:cNvPr id="6" name="Picture 5" descr="A child in a wheelchair holding a ball and smiling&#10;&#10;Description automatically generated">
            <a:extLst>
              <a:ext uri="{FF2B5EF4-FFF2-40B4-BE49-F238E27FC236}">
                <a16:creationId xmlns:a16="http://schemas.microsoft.com/office/drawing/2014/main" id="{05CA062A-92A8-BE99-1C95-DEA2F0BDB4C5}"/>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070832" y="0"/>
            <a:ext cx="6188901"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0379155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Split content 12">
    <p:spTree>
      <p:nvGrpSpPr>
        <p:cNvPr id="1" name=""/>
        <p:cNvGrpSpPr/>
        <p:nvPr/>
      </p:nvGrpSpPr>
      <p:grpSpPr>
        <a:xfrm>
          <a:off x="0" y="0"/>
          <a:ext cx="0" cy="0"/>
          <a:chOff x="0" y="0"/>
          <a:chExt cx="0" cy="0"/>
        </a:xfrm>
      </p:grpSpPr>
      <p:pic>
        <p:nvPicPr>
          <p:cNvPr id="4" name="Picture 3" descr="A child in a wheelchair holding a ball and smiling&#10;&#10;Description automatically generated">
            <a:extLst>
              <a:ext uri="{FF2B5EF4-FFF2-40B4-BE49-F238E27FC236}">
                <a16:creationId xmlns:a16="http://schemas.microsoft.com/office/drawing/2014/main" id="{8052F398-FB6F-D6FF-B5A9-83FD7D16AD88}"/>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6070832" y="0"/>
            <a:ext cx="6188901"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6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ln>
                <a:noFill/>
              </a:ln>
            </a:endParaRPr>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solidFill>
                  <a:schemeClr val="bg1"/>
                </a:solidFill>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1145160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Split content 13">
    <p:spTree>
      <p:nvGrpSpPr>
        <p:cNvPr id="1" name=""/>
        <p:cNvGrpSpPr/>
        <p:nvPr/>
      </p:nvGrpSpPr>
      <p:grpSpPr>
        <a:xfrm>
          <a:off x="0" y="0"/>
          <a:ext cx="0" cy="0"/>
          <a:chOff x="0" y="0"/>
          <a:chExt cx="0" cy="0"/>
        </a:xfrm>
      </p:grpSpPr>
      <p:pic>
        <p:nvPicPr>
          <p:cNvPr id="6" name="Picture 5" descr="A child holding a hula hoop&#10;&#10;Description automatically generated">
            <a:extLst>
              <a:ext uri="{FF2B5EF4-FFF2-40B4-BE49-F238E27FC236}">
                <a16:creationId xmlns:a16="http://schemas.microsoft.com/office/drawing/2014/main" id="{2094CA71-E559-6035-9CE7-E978E1B6131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6092826" y="0"/>
            <a:ext cx="6096000"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6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ln>
                <a:noFill/>
              </a:ln>
            </a:endParaRPr>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solidFill>
                  <a:schemeClr val="bg1"/>
                </a:solidFill>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dirty="0"/>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a:noFill/>
        </p:spPr>
      </p:pic>
      <p:pic>
        <p:nvPicPr>
          <p:cNvPr id="7" name="Picture 6" descr="A close up of a sign&#10;&#10;Description automatically generated">
            <a:extLst>
              <a:ext uri="{FF2B5EF4-FFF2-40B4-BE49-F238E27FC236}">
                <a16:creationId xmlns:a16="http://schemas.microsoft.com/office/drawing/2014/main" id="{021DF0ED-DD2C-D94F-53FC-AC628311DDF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39703135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Split content 14">
    <p:spTree>
      <p:nvGrpSpPr>
        <p:cNvPr id="1" name=""/>
        <p:cNvGrpSpPr/>
        <p:nvPr/>
      </p:nvGrpSpPr>
      <p:grpSpPr>
        <a:xfrm>
          <a:off x="0" y="0"/>
          <a:ext cx="0" cy="0"/>
          <a:chOff x="0" y="0"/>
          <a:chExt cx="0" cy="0"/>
        </a:xfrm>
      </p:grpSpPr>
      <p:pic>
        <p:nvPicPr>
          <p:cNvPr id="4" name="Picture 3" descr="A child holding a hula hoop&#10;&#10;Description automatically generated">
            <a:extLst>
              <a:ext uri="{FF2B5EF4-FFF2-40B4-BE49-F238E27FC236}">
                <a16:creationId xmlns:a16="http://schemas.microsoft.com/office/drawing/2014/main" id="{E27B2A94-2B22-1647-9D45-93F2A2BFB34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6092826" y="0"/>
            <a:ext cx="6096000" cy="6858000"/>
          </a:xfrm>
          <a:prstGeom prst="rect">
            <a:avLst/>
          </a:prstGeom>
        </p:spPr>
      </p:pic>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dirty="0"/>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pic>
        <p:nvPicPr>
          <p:cNvPr id="7" name="Picture 6" descr="A close up of a sign&#10;&#10;Description automatically generated">
            <a:extLst>
              <a:ext uri="{FF2B5EF4-FFF2-40B4-BE49-F238E27FC236}">
                <a16:creationId xmlns:a16="http://schemas.microsoft.com/office/drawing/2014/main" id="{970EB76D-22C0-CB87-FFAC-7E8E9AFE65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38269568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877114" y="2663390"/>
            <a:ext cx="8304420" cy="1547015"/>
          </a:xfrm>
        </p:spPr>
        <p:txBody>
          <a:bodyPr anchor="ctr"/>
          <a:lstStyle>
            <a:lvl1pPr algn="ctr">
              <a:defRPr sz="8800">
                <a:solidFill>
                  <a:schemeClr val="bg1"/>
                </a:solidFill>
              </a:defRPr>
            </a:lvl1pPr>
          </a:lstStyle>
          <a:p>
            <a:r>
              <a:rPr lang="en-GB" dirty="0"/>
              <a:t>Slide title</a:t>
            </a:r>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542200" y="2294058"/>
            <a:ext cx="4832473"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 text</a:t>
            </a:r>
            <a:endParaRPr lang="en-GB" dirty="0"/>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55492"/>
            <a:ext cx="8304420" cy="1547015"/>
          </a:xfrm>
        </p:spPr>
        <p:txBody>
          <a:bodyPr anchor="ctr"/>
          <a:lstStyle>
            <a:lvl1pPr algn="ctr">
              <a:defRPr sz="8800"/>
            </a:lvl1pPr>
          </a:lstStyle>
          <a:p>
            <a:r>
              <a:rPr lang="en-GB" dirty="0"/>
              <a:t>Slide title</a:t>
            </a:r>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587262" y="2345337"/>
            <a:ext cx="4945673" cy="369332"/>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 text</a:t>
            </a:r>
            <a:endParaRPr lang="en-GB" dirty="0"/>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3049634"/>
            <a:ext cx="9077324" cy="1080675"/>
          </a:xfrm>
        </p:spPr>
        <p:txBody>
          <a:bodyPr anchor="t"/>
          <a:lstStyle>
            <a:lvl1pPr algn="ctr">
              <a:defRPr sz="7000">
                <a:solidFill>
                  <a:schemeClr val="tx1"/>
                </a:solidFill>
              </a:defRPr>
            </a:lvl1pPr>
          </a:lstStyle>
          <a:p>
            <a:r>
              <a:rPr lang="en-US" dirty="0"/>
              <a:t>Slide title</a:t>
            </a:r>
            <a:endParaRPr lang="en-GB" dirty="0"/>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603988"/>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 text</a:t>
            </a:r>
            <a:endParaRPr lang="en-GB" dirty="0"/>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Image slide 2">
    <p:bg>
      <p:bgPr>
        <a:solidFill>
          <a:schemeClr val="bg1"/>
        </a:solidFill>
        <a:effectLst/>
      </p:bgPr>
    </p:bg>
    <p:spTree>
      <p:nvGrpSpPr>
        <p:cNvPr id="1" name=""/>
        <p:cNvGrpSpPr/>
        <p:nvPr/>
      </p:nvGrpSpPr>
      <p:grpSpPr>
        <a:xfrm>
          <a:off x="0" y="0"/>
          <a:ext cx="0" cy="0"/>
          <a:chOff x="0" y="0"/>
          <a:chExt cx="0" cy="0"/>
        </a:xfrm>
      </p:grpSpPr>
      <p:pic>
        <p:nvPicPr>
          <p:cNvPr id="4" name="Picture 3" descr="A group of students in uniform&#10;&#10;Description automatically generated">
            <a:extLst>
              <a:ext uri="{FF2B5EF4-FFF2-40B4-BE49-F238E27FC236}">
                <a16:creationId xmlns:a16="http://schemas.microsoft.com/office/drawing/2014/main" id="{0B0EB880-BE8F-8B91-F1FC-EC78394F4FA1}"/>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8000"/>
          </a:xfrm>
          <a:prstGeom prst="rect">
            <a:avLst/>
          </a:prstGeom>
        </p:spPr>
      </p:pic>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dirty="0"/>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rgbClr val="FFFFFF">
              <a:alpha val="60000"/>
            </a:srgbClr>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tx1"/>
                </a:solidFill>
              </a:defRPr>
            </a:lvl1pPr>
            <a:lvl2pPr>
              <a:defRPr>
                <a:solidFill>
                  <a:schemeClr val="tx1"/>
                </a:solidFill>
              </a:defRPr>
            </a:lvl2pPr>
            <a:lvl3pPr>
              <a:defRPr>
                <a:solidFill>
                  <a:schemeClr val="tx1"/>
                </a:solidFill>
              </a:defRPr>
            </a:lvl3pPr>
            <a:lvl4pPr marL="252000" indent="0">
              <a:buNone/>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pic>
        <p:nvPicPr>
          <p:cNvPr id="6" name="Picture 5" descr="A close up of a sign&#10;&#10;Description automatically generated">
            <a:extLst>
              <a:ext uri="{FF2B5EF4-FFF2-40B4-BE49-F238E27FC236}">
                <a16:creationId xmlns:a16="http://schemas.microsoft.com/office/drawing/2014/main" id="{647A1700-386A-3524-12B4-6D50831C7257}"/>
              </a:ext>
            </a:extLst>
          </p:cNvPr>
          <p:cNvPicPr>
            <a:picLocks noGrp="1" noRot="1" noChangeAspect="1" noMove="1" noResize="1" noEditPoints="1" noAdjustHandles="1" noChangeArrowheads="1" noChangeShapeType="1" noCrop="1"/>
          </p:cNvPicPr>
          <p:nvPr userDrawn="1"/>
        </p:nvPicPr>
        <p:blipFill>
          <a:blip r:embed="rId3"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41534979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Image slide 2">
    <p:bg>
      <p:bgPr>
        <a:solidFill>
          <a:schemeClr val="bg1"/>
        </a:solidFill>
        <a:effectLst/>
      </p:bgPr>
    </p:bg>
    <p:spTree>
      <p:nvGrpSpPr>
        <p:cNvPr id="1" name=""/>
        <p:cNvGrpSpPr/>
        <p:nvPr/>
      </p:nvGrpSpPr>
      <p:grpSpPr>
        <a:xfrm>
          <a:off x="0" y="0"/>
          <a:ext cx="0" cy="0"/>
          <a:chOff x="0" y="0"/>
          <a:chExt cx="0" cy="0"/>
        </a:xfrm>
      </p:grpSpPr>
      <p:pic>
        <p:nvPicPr>
          <p:cNvPr id="3" name="Picture 2" descr="A group of children smiling&#10;&#10;Description automatically generated">
            <a:extLst>
              <a:ext uri="{FF2B5EF4-FFF2-40B4-BE49-F238E27FC236}">
                <a16:creationId xmlns:a16="http://schemas.microsoft.com/office/drawing/2014/main" id="{6F64B0C2-E960-163F-A462-A83591620C17}"/>
              </a:ext>
            </a:extLst>
          </p:cNvPr>
          <p:cNvPicPr>
            <a:picLocks noGrp="1" noRot="1" noChangeAspect="1" noMove="1" noResize="1" noEditPoints="1" noAdjustHandles="1" noChangeArrowheads="1" noChangeShapeType="1" noCrop="1"/>
          </p:cNvPicPr>
          <p:nvPr userDrawn="1"/>
        </p:nvPicPr>
        <p:blipFill rotWithShape="1">
          <a:blip r:embed="rId2" cstate="screen">
            <a:extLst>
              <a:ext uri="{28A0092B-C50C-407E-A947-70E740481C1C}">
                <a14:useLocalDpi xmlns:a14="http://schemas.microsoft.com/office/drawing/2010/main"/>
              </a:ext>
            </a:extLst>
          </a:blip>
          <a:srcRect/>
          <a:stretch/>
        </p:blipFill>
        <p:spPr>
          <a:xfrm>
            <a:off x="-1" y="-1"/>
            <a:ext cx="12192001" cy="6858001"/>
          </a:xfrm>
          <a:prstGeom prst="rect">
            <a:avLst/>
          </a:prstGeom>
        </p:spPr>
      </p:pic>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dirty="0"/>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rgbClr val="FFFFFF">
              <a:alpha val="60000"/>
            </a:srgbClr>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tx1"/>
                </a:solidFill>
              </a:defRPr>
            </a:lvl1pPr>
            <a:lvl2pPr>
              <a:defRPr>
                <a:solidFill>
                  <a:schemeClr val="tx1"/>
                </a:solidFill>
              </a:defRPr>
            </a:lvl2pPr>
            <a:lvl3pPr>
              <a:defRPr>
                <a:solidFill>
                  <a:schemeClr val="tx1"/>
                </a:solidFill>
              </a:defRPr>
            </a:lvl3pPr>
            <a:lvl4pPr marL="252000" indent="0">
              <a:buNone/>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9952786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_Image slide 2">
    <p:bg>
      <p:bgPr>
        <a:solidFill>
          <a:schemeClr val="bg1"/>
        </a:solidFill>
        <a:effectLst/>
      </p:bgPr>
    </p:bg>
    <p:spTree>
      <p:nvGrpSpPr>
        <p:cNvPr id="1" name=""/>
        <p:cNvGrpSpPr/>
        <p:nvPr/>
      </p:nvGrpSpPr>
      <p:grpSpPr>
        <a:xfrm>
          <a:off x="0" y="0"/>
          <a:ext cx="0" cy="0"/>
          <a:chOff x="0" y="0"/>
          <a:chExt cx="0" cy="0"/>
        </a:xfrm>
      </p:grpSpPr>
      <p:pic>
        <p:nvPicPr>
          <p:cNvPr id="4" name="Picture 3" descr="A person and person in suits&#10;&#10;Description automatically generated">
            <a:extLst>
              <a:ext uri="{FF2B5EF4-FFF2-40B4-BE49-F238E27FC236}">
                <a16:creationId xmlns:a16="http://schemas.microsoft.com/office/drawing/2014/main" id="{A0DA7347-AE62-02DB-CCE1-CDB38B0C7F15}"/>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90" y="0"/>
            <a:ext cx="12192000" cy="6858000"/>
          </a:xfrm>
          <a:prstGeom prst="rect">
            <a:avLst/>
          </a:prstGeom>
        </p:spPr>
      </p:pic>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dirty="0"/>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rgbClr val="FFFFFF">
              <a:alpha val="60000"/>
            </a:srgbClr>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tx1"/>
                </a:solidFill>
              </a:defRPr>
            </a:lvl1pPr>
            <a:lvl2pPr>
              <a:defRPr>
                <a:solidFill>
                  <a:schemeClr val="tx1"/>
                </a:solidFill>
              </a:defRPr>
            </a:lvl2pPr>
            <a:lvl3pPr>
              <a:defRPr>
                <a:solidFill>
                  <a:schemeClr val="tx1"/>
                </a:solidFill>
              </a:defRPr>
            </a:lvl3pPr>
            <a:lvl4pPr marL="252000" indent="0">
              <a:buNone/>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pic>
        <p:nvPicPr>
          <p:cNvPr id="6" name="Picture 5" descr="A picture containing drawing&#10;&#10;Description automatically generated">
            <a:extLst>
              <a:ext uri="{FF2B5EF4-FFF2-40B4-BE49-F238E27FC236}">
                <a16:creationId xmlns:a16="http://schemas.microsoft.com/office/drawing/2014/main" id="{DF02E819-A82A-A183-2828-0D29DC229861}"/>
              </a:ext>
            </a:extLst>
          </p:cNvPr>
          <p:cNvPicPr>
            <a:picLocks noGrp="1" noRot="1" noChangeAspect="1" noMove="1" noResize="1" noEditPoints="1" noAdjustHandles="1" noChangeArrowheads="1" noChangeShapeType="1" noCrop="1"/>
          </p:cNvPicPr>
          <p:nvPr userDrawn="1"/>
        </p:nvPicPr>
        <p:blipFill>
          <a:blip r:embed="rId3"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6400855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Powering potential">
    <p:spTree>
      <p:nvGrpSpPr>
        <p:cNvPr id="1" name=""/>
        <p:cNvGrpSpPr/>
        <p:nvPr/>
      </p:nvGrpSpPr>
      <p:grpSpPr>
        <a:xfrm>
          <a:off x="0" y="0"/>
          <a:ext cx="0" cy="0"/>
          <a:chOff x="0" y="0"/>
          <a:chExt cx="0" cy="0"/>
        </a:xfrm>
      </p:grpSpPr>
      <p:pic>
        <p:nvPicPr>
          <p:cNvPr id="4" name="Picture 3" descr="A young child with her tongue out&#10;&#10;Description automatically generated">
            <a:extLst>
              <a:ext uri="{FF2B5EF4-FFF2-40B4-BE49-F238E27FC236}">
                <a16:creationId xmlns:a16="http://schemas.microsoft.com/office/drawing/2014/main" id="{99B9E125-9CA8-E3AF-C23B-E748EB6D129A}"/>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107"/>
            <a:ext cx="12192000" cy="6857786"/>
          </a:xfrm>
          <a:prstGeom prst="rect">
            <a:avLst/>
          </a:prstGeom>
        </p:spPr>
      </p:pic>
    </p:spTree>
    <p:extLst>
      <p:ext uri="{BB962C8B-B14F-4D97-AF65-F5344CB8AC3E}">
        <p14:creationId xmlns:p14="http://schemas.microsoft.com/office/powerpoint/2010/main" val="1639780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Powering potential 2">
    <p:bg>
      <p:bgPr>
        <a:solidFill>
          <a:schemeClr val="bg1"/>
        </a:solidFill>
        <a:effectLst/>
      </p:bgPr>
    </p:bg>
    <p:spTree>
      <p:nvGrpSpPr>
        <p:cNvPr id="1" name=""/>
        <p:cNvGrpSpPr/>
        <p:nvPr/>
      </p:nvGrpSpPr>
      <p:grpSpPr>
        <a:xfrm>
          <a:off x="0" y="0"/>
          <a:ext cx="0" cy="0"/>
          <a:chOff x="0" y="0"/>
          <a:chExt cx="0" cy="0"/>
        </a:xfrm>
      </p:grpSpPr>
      <p:pic>
        <p:nvPicPr>
          <p:cNvPr id="4" name="Picture 3" descr="A group of children holding hands&#10;&#10;Description automatically generated">
            <a:extLst>
              <a:ext uri="{FF2B5EF4-FFF2-40B4-BE49-F238E27FC236}">
                <a16:creationId xmlns:a16="http://schemas.microsoft.com/office/drawing/2014/main" id="{044F6B1D-D5FB-0312-F902-846190455F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864978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Who we are">
    <p:bg>
      <p:bgPr>
        <a:solidFill>
          <a:schemeClr val="tx2"/>
        </a:soli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4" name="Title 3">
            <a:extLst>
              <a:ext uri="{FF2B5EF4-FFF2-40B4-BE49-F238E27FC236}">
                <a16:creationId xmlns:a16="http://schemas.microsoft.com/office/drawing/2014/main" id="{E6ACFA4F-FF00-B744-0A2C-0C8F1FA41FAB}"/>
              </a:ext>
            </a:extLst>
          </p:cNvPr>
          <p:cNvSpPr txBox="1">
            <a:spLocks noGrp="1" noRot="1" noMove="1" noResize="1" noEditPoints="1" noAdjustHandles="1" noChangeArrowheads="1" noChangeShapeType="1"/>
          </p:cNvSpPr>
          <p:nvPr userDrawn="1"/>
        </p:nvSpPr>
        <p:spPr>
          <a:xfrm>
            <a:off x="636795" y="3079825"/>
            <a:ext cx="10921999"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pPr algn="ctr"/>
            <a:r>
              <a:rPr lang="en-GB" sz="4000" dirty="0">
                <a:solidFill>
                  <a:schemeClr val="bg1"/>
                </a:solidFill>
              </a:rPr>
              <a:t>Who we are</a:t>
            </a:r>
          </a:p>
        </p:txBody>
      </p:sp>
      <p:pic>
        <p:nvPicPr>
          <p:cNvPr id="7" name="Picture 6" descr="A white letter on a black background&#10;&#10;Description automatically generated">
            <a:extLst>
              <a:ext uri="{FF2B5EF4-FFF2-40B4-BE49-F238E27FC236}">
                <a16:creationId xmlns:a16="http://schemas.microsoft.com/office/drawing/2014/main" id="{7FEDDCAB-1790-B245-F910-1869E6D06862}"/>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4931706" y="667545"/>
            <a:ext cx="2325411" cy="2412280"/>
          </a:xfrm>
          <a:prstGeom prst="rect">
            <a:avLst/>
          </a:prstGeom>
        </p:spPr>
      </p:pic>
      <p:sp>
        <p:nvSpPr>
          <p:cNvPr id="2" name="TextBox 1">
            <a:extLst>
              <a:ext uri="{FF2B5EF4-FFF2-40B4-BE49-F238E27FC236}">
                <a16:creationId xmlns:a16="http://schemas.microsoft.com/office/drawing/2014/main" id="{DB334244-08B5-EDFE-0DF2-42086258011C}"/>
              </a:ext>
            </a:extLst>
          </p:cNvPr>
          <p:cNvSpPr txBox="1">
            <a:spLocks noGrp="1" noRot="1" noMove="1" noResize="1" noEditPoints="1" noAdjustHandles="1" noChangeArrowheads="1" noChangeShapeType="1"/>
          </p:cNvSpPr>
          <p:nvPr userDrawn="1"/>
        </p:nvSpPr>
        <p:spPr>
          <a:xfrm>
            <a:off x="623607" y="3989128"/>
            <a:ext cx="10960259"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solidFill>
                  <a:schemeClr val="bg1"/>
                </a:solidFill>
              </a:rPr>
              <a:t>Teach First is a charity that believes education is the most powerful tool to help a child fulfil their potential.</a:t>
            </a:r>
          </a:p>
        </p:txBody>
      </p:sp>
    </p:spTree>
    <p:extLst>
      <p:ext uri="{BB962C8B-B14F-4D97-AF65-F5344CB8AC3E}">
        <p14:creationId xmlns:p14="http://schemas.microsoft.com/office/powerpoint/2010/main" val="4989777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What we do">
    <p:bg>
      <p:bgPr>
        <a:solidFill>
          <a:schemeClr val="tx2"/>
        </a:soli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4" name="Title 3">
            <a:extLst>
              <a:ext uri="{FF2B5EF4-FFF2-40B4-BE49-F238E27FC236}">
                <a16:creationId xmlns:a16="http://schemas.microsoft.com/office/drawing/2014/main" id="{3F8D0F5E-2F4C-7B35-B1F5-66BF9193A967}"/>
              </a:ext>
            </a:extLst>
          </p:cNvPr>
          <p:cNvSpPr txBox="1">
            <a:spLocks noGrp="1" noRot="1" noMove="1" noResize="1" noEditPoints="1" noAdjustHandles="1" noChangeArrowheads="1" noChangeShapeType="1"/>
          </p:cNvSpPr>
          <p:nvPr userDrawn="1"/>
        </p:nvSpPr>
        <p:spPr>
          <a:xfrm>
            <a:off x="638590" y="3079825"/>
            <a:ext cx="10921999"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pPr algn="ctr"/>
            <a:r>
              <a:rPr lang="en-GB" sz="4000" dirty="0">
                <a:solidFill>
                  <a:schemeClr val="bg1"/>
                </a:solidFill>
              </a:rPr>
              <a:t>What we do</a:t>
            </a:r>
          </a:p>
        </p:txBody>
      </p:sp>
      <p:pic>
        <p:nvPicPr>
          <p:cNvPr id="7" name="Picture 6" descr="A white letter on a black background&#10;&#10;Description automatically generated">
            <a:extLst>
              <a:ext uri="{FF2B5EF4-FFF2-40B4-BE49-F238E27FC236}">
                <a16:creationId xmlns:a16="http://schemas.microsoft.com/office/drawing/2014/main" id="{633B6A7C-ABD5-43F7-A435-AB7AC66F29E0}"/>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4931706" y="667545"/>
            <a:ext cx="2325411" cy="2412280"/>
          </a:xfrm>
          <a:prstGeom prst="rect">
            <a:avLst/>
          </a:prstGeom>
        </p:spPr>
      </p:pic>
      <p:sp>
        <p:nvSpPr>
          <p:cNvPr id="2" name="TextBox 1">
            <a:extLst>
              <a:ext uri="{FF2B5EF4-FFF2-40B4-BE49-F238E27FC236}">
                <a16:creationId xmlns:a16="http://schemas.microsoft.com/office/drawing/2014/main" id="{A50AEAA3-5162-C9FA-F273-CA227BC1C4C8}"/>
              </a:ext>
            </a:extLst>
          </p:cNvPr>
          <p:cNvSpPr txBox="1">
            <a:spLocks noGrp="1" noRot="1" noMove="1" noResize="1" noEditPoints="1" noAdjustHandles="1" noChangeArrowheads="1" noChangeShapeType="1"/>
          </p:cNvSpPr>
          <p:nvPr userDrawn="1"/>
        </p:nvSpPr>
        <p:spPr>
          <a:xfrm>
            <a:off x="592833" y="4004211"/>
            <a:ext cx="10918825"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solidFill>
                  <a:schemeClr val="bg1"/>
                </a:solidFill>
              </a:rPr>
              <a:t>We are a community of leaders, working within the </a:t>
            </a:r>
            <a:br>
              <a:rPr lang="en-US" sz="3200" b="0" dirty="0">
                <a:solidFill>
                  <a:schemeClr val="bg1"/>
                </a:solidFill>
              </a:rPr>
            </a:br>
            <a:r>
              <a:rPr lang="en-US" sz="3200" b="0" dirty="0">
                <a:solidFill>
                  <a:schemeClr val="bg1"/>
                </a:solidFill>
              </a:rPr>
              <a:t>classroom and beyond, to give children facing the biggest barriers the chance to fulfil their potential.</a:t>
            </a:r>
          </a:p>
        </p:txBody>
      </p:sp>
    </p:spTree>
    <p:extLst>
      <p:ext uri="{BB962C8B-B14F-4D97-AF65-F5344CB8AC3E}">
        <p14:creationId xmlns:p14="http://schemas.microsoft.com/office/powerpoint/2010/main" val="33595565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Teach First Boilerplate ">
    <p:bg>
      <p:bgPr>
        <a:solidFill>
          <a:schemeClr val="tx2"/>
        </a:soli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7" name="Picture 6" descr="A white letter on a black background&#10;&#10;Description automatically generated">
            <a:extLst>
              <a:ext uri="{FF2B5EF4-FFF2-40B4-BE49-F238E27FC236}">
                <a16:creationId xmlns:a16="http://schemas.microsoft.com/office/drawing/2014/main" id="{633B6A7C-ABD5-43F7-A435-AB7AC66F29E0}"/>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4931706" y="667545"/>
            <a:ext cx="2325411" cy="2412280"/>
          </a:xfrm>
          <a:prstGeom prst="rect">
            <a:avLst/>
          </a:prstGeom>
        </p:spPr>
      </p:pic>
      <p:sp>
        <p:nvSpPr>
          <p:cNvPr id="2" name="TextBox 1">
            <a:extLst>
              <a:ext uri="{FF2B5EF4-FFF2-40B4-BE49-F238E27FC236}">
                <a16:creationId xmlns:a16="http://schemas.microsoft.com/office/drawing/2014/main" id="{A50AEAA3-5162-C9FA-F273-CA227BC1C4C8}"/>
              </a:ext>
            </a:extLst>
          </p:cNvPr>
          <p:cNvSpPr txBox="1">
            <a:spLocks noGrp="1" noRot="1" noMove="1" noResize="1" noEditPoints="1" noAdjustHandles="1" noChangeArrowheads="1" noChangeShapeType="1"/>
          </p:cNvSpPr>
          <p:nvPr userDrawn="1"/>
        </p:nvSpPr>
        <p:spPr>
          <a:xfrm>
            <a:off x="1379748" y="3087931"/>
            <a:ext cx="9426002"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solidFill>
                  <a:schemeClr val="bg1"/>
                </a:solidFill>
                <a:latin typeface="Constantia" panose="02030602050306030303" pitchFamily="18" charset="0"/>
              </a:rPr>
              <a:t>Teach First is a charity that believes education is the most powerful tool to help a child fulfil their potential.</a:t>
            </a:r>
          </a:p>
        </p:txBody>
      </p:sp>
      <p:cxnSp>
        <p:nvCxnSpPr>
          <p:cNvPr id="5" name="Straight Connector 4">
            <a:extLst>
              <a:ext uri="{FF2B5EF4-FFF2-40B4-BE49-F238E27FC236}">
                <a16:creationId xmlns:a16="http://schemas.microsoft.com/office/drawing/2014/main" id="{326458AA-8E77-10A1-3F0E-819EE8AB3835}"/>
              </a:ext>
            </a:extLst>
          </p:cNvPr>
          <p:cNvCxnSpPr>
            <a:cxnSpLocks noGrp="1" noRot="1" noMove="1" noResize="1" noEditPoints="1" noAdjustHandles="1" noChangeArrowheads="1" noChangeShapeType="1"/>
          </p:cNvCxnSpPr>
          <p:nvPr userDrawn="1"/>
        </p:nvCxnSpPr>
        <p:spPr>
          <a:xfrm>
            <a:off x="2897065" y="5442438"/>
            <a:ext cx="6475535" cy="35173"/>
          </a:xfrm>
          <a:prstGeom prst="line">
            <a:avLst/>
          </a:prstGeom>
        </p:spPr>
        <p:style>
          <a:lnRef idx="1">
            <a:schemeClr val="accent2"/>
          </a:lnRef>
          <a:fillRef idx="0">
            <a:schemeClr val="accent2"/>
          </a:fillRef>
          <a:effectRef idx="0">
            <a:schemeClr val="accent2"/>
          </a:effectRef>
          <a:fontRef idx="minor">
            <a:schemeClr val="tx1"/>
          </a:fontRef>
        </p:style>
      </p:cxnSp>
      <p:sp>
        <p:nvSpPr>
          <p:cNvPr id="8" name="TextBox 7">
            <a:extLst>
              <a:ext uri="{FF2B5EF4-FFF2-40B4-BE49-F238E27FC236}">
                <a16:creationId xmlns:a16="http://schemas.microsoft.com/office/drawing/2014/main" id="{85C32980-D5B9-3EC8-DEE1-5722CB7634E4}"/>
              </a:ext>
            </a:extLst>
          </p:cNvPr>
          <p:cNvSpPr txBox="1">
            <a:spLocks noGrp="1" noRot="1" noMove="1" noResize="1" noEditPoints="1" noAdjustHandles="1" noChangeArrowheads="1" noChangeShapeType="1"/>
          </p:cNvSpPr>
          <p:nvPr userDrawn="1"/>
        </p:nvSpPr>
        <p:spPr>
          <a:xfrm>
            <a:off x="4171957" y="5897893"/>
            <a:ext cx="3855424" cy="307777"/>
          </a:xfrm>
          <a:prstGeom prst="rect">
            <a:avLst/>
          </a:prstGeom>
          <a:noFill/>
        </p:spPr>
        <p:txBody>
          <a:bodyPr wrap="square" rtlCol="0">
            <a:spAutoFit/>
          </a:bodyPr>
          <a:lstStyle/>
          <a:p>
            <a:pPr algn="ctr"/>
            <a:r>
              <a:rPr lang="en-GB" sz="1400" dirty="0">
                <a:solidFill>
                  <a:schemeClr val="bg1"/>
                </a:solidFill>
              </a:rPr>
              <a:t>Teach First is a registered charity, no.1098294 </a:t>
            </a:r>
          </a:p>
        </p:txBody>
      </p:sp>
    </p:spTree>
    <p:extLst>
      <p:ext uri="{BB962C8B-B14F-4D97-AF65-F5344CB8AC3E}">
        <p14:creationId xmlns:p14="http://schemas.microsoft.com/office/powerpoint/2010/main" val="16349301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tx2"/>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dirty="0"/>
              <a:t>Master title style</a:t>
            </a:r>
            <a:endParaRPr lang="en-GB" dirty="0"/>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dirty="0">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dirty="0">
                <a:solidFill>
                  <a:schemeClr val="bg1"/>
                </a:solidFill>
                <a:latin typeface="+mn-lt"/>
              </a:rPr>
              <a:t>teachfirst.org.uk</a:t>
            </a:r>
          </a:p>
        </p:txBody>
      </p:sp>
      <p:grpSp>
        <p:nvGrpSpPr>
          <p:cNvPr id="60" name="Graphic 11">
            <a:extLst>
              <a:ext uri="{FF2B5EF4-FFF2-40B4-BE49-F238E27FC236}">
                <a16:creationId xmlns:a16="http://schemas.microsoft.com/office/drawing/2014/main" id="{10757686-C67F-4DD4-9D71-786903A3164E}"/>
              </a:ext>
            </a:extLst>
          </p:cNvPr>
          <p:cNvGrpSpPr>
            <a:grpSpLocks noGrp="1" noUngrp="1" noRot="1" noMove="1" noResize="1"/>
          </p:cNvGrpSpPr>
          <p:nvPr userDrawn="1"/>
        </p:nvGrpSpPr>
        <p:grpSpPr>
          <a:xfrm>
            <a:off x="8718079" y="300951"/>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a:spLocks noGrp="1" noRot="1" noMove="1" noResize="1" noEditPoints="1" noAdjustHandles="1" noChangeArrowheads="1" noChangeShapeType="1"/>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a:spLocks noGrp="1" noRot="1" noMove="1" noResize="1" noEditPoints="1" noAdjustHandles="1" noChangeArrowheads="1" noChangeShapeType="1"/>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a:spLocks noGrp="1" noRot="1" noMove="1" noResize="1" noEditPoints="1" noAdjustHandles="1" noChangeArrowheads="1" noChangeShapeType="1"/>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a:spLocks noGrp="1" noRot="1" noMove="1" noResize="1" noEditPoints="1" noAdjustHandles="1" noChangeArrowheads="1" noChangeShapeType="1"/>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a:spLocks noGrp="1" noRot="1" noMove="1" noResize="1" noEditPoints="1" noAdjustHandles="1" noChangeArrowheads="1" noChangeShapeType="1"/>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a:spLocks noGrp="1" noRot="1" noMove="1" noResize="1" noEditPoints="1" noAdjustHandles="1" noChangeArrowheads="1" noChangeShapeType="1"/>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a:spLocks noGrp="1" noRot="1" noMove="1" noResize="1" noEditPoints="1" noAdjustHandles="1" noChangeArrowheads="1" noChangeShapeType="1"/>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a:spLocks noGrp="1" noRot="1" noMove="1" noResize="1" noEditPoints="1" noAdjustHandles="1" noChangeArrowheads="1" noChangeShapeType="1"/>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a:spLocks noGrp="1" noRot="1" noMove="1" noResize="1" noEditPoints="1" noAdjustHandles="1" noChangeArrowheads="1" noChangeShapeType="1"/>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a:spLocks noGrp="1" noRot="1" noMove="1" noResize="1" noEditPoints="1" noAdjustHandles="1" noChangeArrowheads="1" noChangeShapeType="1"/>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a:spLocks noGrp="1" noRot="1" noMove="1" noResize="1" noEditPoints="1" noAdjustHandles="1" noChangeArrowheads="1" noChangeShapeType="1"/>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a:spLocks noGrp="1" noRot="1" noMove="1" noResize="1" noEditPoints="1" noAdjustHandles="1" noChangeArrowheads="1" noChangeShapeType="1"/>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a:spLocks noGrp="1" noRot="1" noMove="1" noResize="1" noEditPoints="1" noAdjustHandles="1" noChangeArrowheads="1" noChangeShapeType="1"/>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a:spLocks noGrp="1" noRot="1" noMove="1" noResize="1" noEditPoints="1" noAdjustHandles="1" noChangeArrowheads="1" noChangeShapeType="1"/>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a:spLocks noGrp="1" noRot="1" noMove="1" noResize="1" noEditPoints="1" noAdjustHandles="1" noChangeArrowheads="1" noChangeShapeType="1"/>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2" name="TextBox 1">
            <a:extLst>
              <a:ext uri="{FF2B5EF4-FFF2-40B4-BE49-F238E27FC236}">
                <a16:creationId xmlns:a16="http://schemas.microsoft.com/office/drawing/2014/main" id="{17D9CBF0-B801-43E4-4DD9-1B9150D48D45}"/>
              </a:ext>
            </a:extLst>
          </p:cNvPr>
          <p:cNvSpPr txBox="1">
            <a:spLocks noGrp="1" noRot="1" noMove="1" noResize="1" noEditPoints="1" noAdjustHandles="1" noChangeArrowheads="1" noChangeShapeType="1"/>
          </p:cNvSpPr>
          <p:nvPr userDrawn="1"/>
        </p:nvSpPr>
        <p:spPr>
          <a:xfrm>
            <a:off x="549961" y="5551525"/>
            <a:ext cx="577170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bg1"/>
                </a:solidFill>
                <a:effectLst/>
                <a:latin typeface="+mn-lt"/>
              </a:rPr>
              <a:t>Thank you to the pupils at our partner schools who supported us with the photography in this presentation. All images within the presentation are licensed to Teach First and for the use only for Teach First employees when talking about our work.</a:t>
            </a:r>
            <a:endParaRPr lang="en-US" sz="1400" dirty="0">
              <a:solidFill>
                <a:schemeClr val="bg1"/>
              </a:solidFill>
              <a:latin typeface="+mn-lt"/>
            </a:endParaRPr>
          </a:p>
        </p:txBody>
      </p:sp>
      <p:grpSp>
        <p:nvGrpSpPr>
          <p:cNvPr id="5" name="Group 4">
            <a:extLst>
              <a:ext uri="{FF2B5EF4-FFF2-40B4-BE49-F238E27FC236}">
                <a16:creationId xmlns:a16="http://schemas.microsoft.com/office/drawing/2014/main" id="{A851A2AE-E935-7AEA-0642-2BE8A5F671CA}"/>
              </a:ext>
            </a:extLst>
          </p:cNvPr>
          <p:cNvGrpSpPr/>
          <p:nvPr userDrawn="1"/>
        </p:nvGrpSpPr>
        <p:grpSpPr>
          <a:xfrm>
            <a:off x="8947808" y="6319011"/>
            <a:ext cx="2996607" cy="187253"/>
            <a:chOff x="8947808" y="6319011"/>
            <a:chExt cx="2996607" cy="187253"/>
          </a:xfrm>
        </p:grpSpPr>
        <p:grpSp>
          <p:nvGrpSpPr>
            <p:cNvPr id="36" name="Group 35">
              <a:extLst>
                <a:ext uri="{FF2B5EF4-FFF2-40B4-BE49-F238E27FC236}">
                  <a16:creationId xmlns:a16="http://schemas.microsoft.com/office/drawing/2014/main" id="{C281475C-42FD-2F4C-AB60-57E691ED2EED}"/>
                </a:ext>
              </a:extLst>
            </p:cNvPr>
            <p:cNvGrpSpPr/>
            <p:nvPr userDrawn="1"/>
          </p:nvGrpSpPr>
          <p:grpSpPr>
            <a:xfrm>
              <a:off x="9194868" y="6319011"/>
              <a:ext cx="2749547" cy="187253"/>
              <a:chOff x="6506784" y="2837017"/>
              <a:chExt cx="3408280" cy="232115"/>
            </a:xfrm>
          </p:grpSpPr>
          <p:sp>
            <p:nvSpPr>
              <p:cNvPr id="41" name="Rectangle 40">
                <a:extLst>
                  <a:ext uri="{FF2B5EF4-FFF2-40B4-BE49-F238E27FC236}">
                    <a16:creationId xmlns:a16="http://schemas.microsoft.com/office/drawing/2014/main" id="{5FFD9BD6-EB44-1540-8F09-28A770787B08}"/>
                  </a:ext>
                </a:extLst>
              </p:cNvPr>
              <p:cNvSpPr/>
              <p:nvPr userDrawn="1"/>
            </p:nvSpPr>
            <p:spPr>
              <a:xfrm>
                <a:off x="6506784" y="2837017"/>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dirty="0">
                    <a:solidFill>
                      <a:schemeClr val="bg1"/>
                    </a:solidFill>
                  </a:rPr>
                  <a:t>@TeachFirst</a:t>
                </a:r>
                <a:endParaRPr lang="en-GB" sz="1200" b="1" dirty="0">
                  <a:solidFill>
                    <a:schemeClr val="bg1"/>
                  </a:solidFill>
                </a:endParaRPr>
              </a:p>
            </p:txBody>
          </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dirty="0">
                      <a:solidFill>
                        <a:schemeClr val="bg1"/>
                      </a:solidFill>
                      <a:effectLst/>
                      <a:latin typeface="+mn-lt"/>
                      <a:ea typeface="+mn-ea"/>
                      <a:cs typeface="+mn-cs"/>
                    </a:rPr>
                    <a:t>@</a:t>
                  </a:r>
                  <a:r>
                    <a:rPr lang="en-GB" sz="1200" b="1" i="0" kern="1200" dirty="0" err="1">
                      <a:solidFill>
                        <a:schemeClr val="bg1"/>
                      </a:solidFill>
                      <a:effectLst/>
                    </a:rPr>
                    <a:t>teachfirstuk</a:t>
                  </a:r>
                  <a:endParaRPr lang="en-GB" sz="1200" b="1" dirty="0">
                    <a:solidFill>
                      <a:schemeClr val="bg1"/>
                    </a:solidFill>
                  </a:endParaRPr>
                </a:p>
              </p:txBody>
            </p:sp>
          </p:grpSp>
        </p:grpSp>
        <p:pic>
          <p:nvPicPr>
            <p:cNvPr id="4" name="Picture 3">
              <a:extLst>
                <a:ext uri="{FF2B5EF4-FFF2-40B4-BE49-F238E27FC236}">
                  <a16:creationId xmlns:a16="http://schemas.microsoft.com/office/drawing/2014/main" id="{238FFC48-525B-5778-C672-380973A8EF43}"/>
                </a:ext>
              </a:extLst>
            </p:cNvPr>
            <p:cNvPicPr>
              <a:picLocks noChangeAspect="1"/>
            </p:cNvPicPr>
            <p:nvPr userDrawn="1"/>
          </p:nvPicPr>
          <p:blipFill>
            <a:blip r:embed="rId4"/>
            <a:stretch>
              <a:fillRect/>
            </a:stretch>
          </p:blipFill>
          <p:spPr>
            <a:xfrm>
              <a:off x="8947808" y="6338359"/>
              <a:ext cx="161682" cy="165320"/>
            </a:xfrm>
            <a:prstGeom prst="rect">
              <a:avLst/>
            </a:prstGeom>
          </p:spPr>
        </p:pic>
      </p:grpSp>
    </p:spTree>
    <p:extLst>
      <p:ext uri="{BB962C8B-B14F-4D97-AF65-F5344CB8AC3E}">
        <p14:creationId xmlns:p14="http://schemas.microsoft.com/office/powerpoint/2010/main" val="41009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a:solidFill>
            <a:srgbClr val="FFFBEB"/>
          </a:solidFill>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dirty="0"/>
              <a:t>Title slide</a:t>
            </a:r>
            <a:endParaRPr lang="en-GB" dirty="0"/>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grpSp>
        <p:nvGrpSpPr>
          <p:cNvPr id="60" name="Graphic 11">
            <a:extLst>
              <a:ext uri="{FF2B5EF4-FFF2-40B4-BE49-F238E27FC236}">
                <a16:creationId xmlns:a16="http://schemas.microsoft.com/office/drawing/2014/main" id="{CE5CD6A0-DDA4-44B6-906B-49217C09D12C}"/>
              </a:ext>
            </a:extLst>
          </p:cNvPr>
          <p:cNvGrpSpPr>
            <a:grpSpLocks noGrp="1" noUngrp="1" noRot="1" noMove="1" noResize="1"/>
          </p:cNvGrpSpPr>
          <p:nvPr userDrawn="1"/>
        </p:nvGrpSpPr>
        <p:grpSpPr>
          <a:xfrm>
            <a:off x="8711033"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a:spLocks noGrp="1" noRot="1" noMove="1" noResize="1" noEditPoints="1" noAdjustHandles="1" noChangeArrowheads="1" noChangeShapeType="1"/>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a:spLocks noGrp="1" noRot="1" noMove="1" noResize="1" noEditPoints="1" noAdjustHandles="1" noChangeArrowheads="1" noChangeShapeType="1"/>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a:spLocks noGrp="1" noRot="1" noMove="1" noResize="1" noEditPoints="1" noAdjustHandles="1" noChangeArrowheads="1" noChangeShapeType="1"/>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a:spLocks noGrp="1" noRot="1" noMove="1" noResize="1" noEditPoints="1" noAdjustHandles="1" noChangeArrowheads="1" noChangeShapeType="1"/>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a:spLocks noGrp="1" noRot="1" noMove="1" noResize="1" noEditPoints="1" noAdjustHandles="1" noChangeArrowheads="1" noChangeShapeType="1"/>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a:spLocks noGrp="1" noRot="1" noMove="1" noResize="1" noEditPoints="1" noAdjustHandles="1" noChangeArrowheads="1" noChangeShapeType="1"/>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a:spLocks noGrp="1" noRot="1" noMove="1" noResize="1" noEditPoints="1" noAdjustHandles="1" noChangeArrowheads="1" noChangeShapeType="1"/>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a:spLocks noGrp="1" noRot="1" noMove="1" noResize="1" noEditPoints="1" noAdjustHandles="1" noChangeArrowheads="1" noChangeShapeType="1"/>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a:spLocks noGrp="1" noRot="1" noMove="1" noResize="1" noEditPoints="1" noAdjustHandles="1" noChangeArrowheads="1" noChangeShapeType="1"/>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a:spLocks noGrp="1" noRot="1" noMove="1" noResize="1" noEditPoints="1" noAdjustHandles="1" noChangeArrowheads="1" noChangeShapeType="1"/>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a:spLocks noGrp="1" noRot="1" noMove="1" noResize="1" noEditPoints="1" noAdjustHandles="1" noChangeArrowheads="1" noChangeShapeType="1"/>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a:spLocks noGrp="1" noRot="1" noMove="1" noResize="1" noEditPoints="1" noAdjustHandles="1" noChangeArrowheads="1" noChangeShapeType="1"/>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a:spLocks noGrp="1" noRot="1" noMove="1" noResize="1" noEditPoints="1" noAdjustHandles="1" noChangeArrowheads="1" noChangeShapeType="1"/>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a:spLocks noGrp="1" noRot="1" noMove="1" noResize="1" noEditPoints="1" noAdjustHandles="1" noChangeArrowheads="1" noChangeShapeType="1"/>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a:spLocks noGrp="1" noRot="1" noMove="1" noResize="1" noEditPoints="1" noAdjustHandles="1" noChangeArrowheads="1" noChangeShapeType="1"/>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95931494"/>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rgbClr val="FFFB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dirty="0"/>
              <a:t>Click to edit title style</a:t>
            </a:r>
            <a:endParaRPr lang="en-GB" dirty="0"/>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grpSp>
        <p:nvGrpSpPr>
          <p:cNvPr id="25" name="Graphic 11">
            <a:extLst>
              <a:ext uri="{FF2B5EF4-FFF2-40B4-BE49-F238E27FC236}">
                <a16:creationId xmlns:a16="http://schemas.microsoft.com/office/drawing/2014/main" id="{EAE32560-439C-429A-8C67-6253D597862A}"/>
              </a:ext>
            </a:extLst>
          </p:cNvPr>
          <p:cNvGrpSpPr>
            <a:grpSpLocks noGrp="1" noUngrp="1" noRot="1" noMove="1" noResize="1"/>
          </p:cNvGrpSpPr>
          <p:nvPr userDrawn="1"/>
        </p:nvGrpSpPr>
        <p:grpSpPr>
          <a:xfrm>
            <a:off x="8706637"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a:spLocks noGrp="1" noRot="1" noMove="1" noResize="1" noEditPoints="1" noAdjustHandles="1" noChangeArrowheads="1" noChangeShapeType="1"/>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a:spLocks noGrp="1" noRot="1" noMove="1" noResize="1" noEditPoints="1" noAdjustHandles="1" noChangeArrowheads="1" noChangeShapeType="1"/>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a:spLocks noGrp="1" noRot="1" noMove="1" noResize="1" noEditPoints="1" noAdjustHandles="1" noChangeArrowheads="1" noChangeShapeType="1"/>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a:spLocks noGrp="1" noRot="1" noMove="1" noResize="1" noEditPoints="1" noAdjustHandles="1" noChangeArrowheads="1" noChangeShapeType="1"/>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a:spLocks noGrp="1" noRot="1" noMove="1" noResize="1" noEditPoints="1" noAdjustHandles="1" noChangeArrowheads="1" noChangeShapeType="1"/>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a:spLocks noGrp="1" noRot="1" noMove="1" noResize="1" noEditPoints="1" noAdjustHandles="1" noChangeArrowheads="1" noChangeShapeType="1"/>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a:spLocks noGrp="1" noRot="1" noMove="1" noResize="1" noEditPoints="1" noAdjustHandles="1" noChangeArrowheads="1" noChangeShapeType="1"/>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a:spLocks noGrp="1" noRot="1" noMove="1" noResize="1" noEditPoints="1" noAdjustHandles="1" noChangeArrowheads="1" noChangeShapeType="1"/>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a:spLocks noGrp="1" noRot="1" noMove="1" noResize="1" noEditPoints="1" noAdjustHandles="1" noChangeArrowheads="1" noChangeShapeType="1"/>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a:spLocks noGrp="1" noRot="1" noMove="1" noResize="1" noEditPoints="1" noAdjustHandles="1" noChangeArrowheads="1" noChangeShapeType="1"/>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a:spLocks noGrp="1" noRot="1" noMove="1" noResize="1" noEditPoints="1" noAdjustHandles="1" noChangeArrowheads="1" noChangeShapeType="1"/>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a:spLocks noGrp="1" noRot="1" noMove="1" noResize="1" noEditPoints="1" noAdjustHandles="1" noChangeArrowheads="1" noChangeShapeType="1"/>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a:spLocks noGrp="1" noRot="1" noMove="1" noResize="1" noEditPoints="1" noAdjustHandles="1" noChangeArrowheads="1" noChangeShapeType="1"/>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a:spLocks noGrp="1" noRot="1" noMove="1" noResize="1" noEditPoints="1" noAdjustHandles="1" noChangeArrowheads="1" noChangeShapeType="1"/>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a:spLocks noGrp="1" noRot="1" noMove="1" noResize="1" noEditPoints="1" noAdjustHandles="1" noChangeArrowheads="1" noChangeShapeType="1"/>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248093702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rgbClr val="FFFB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dirty="0"/>
              <a:t>Click to edit title style</a:t>
            </a:r>
            <a:endParaRPr lang="en-GB" dirty="0"/>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a:ext>
            </a:extLst>
          </a:blip>
          <a:stretch>
            <a:fillRect/>
          </a:stretch>
        </p:blipFill>
        <p:spPr>
          <a:xfrm>
            <a:off x="8697969" y="5320800"/>
            <a:ext cx="3318184" cy="1537200"/>
          </a:xfrm>
          <a:prstGeom prst="rect">
            <a:avLst/>
          </a:prstGeom>
        </p:spPr>
      </p:pic>
    </p:spTree>
    <p:extLst>
      <p:ext uri="{BB962C8B-B14F-4D97-AF65-F5344CB8AC3E}">
        <p14:creationId xmlns:p14="http://schemas.microsoft.com/office/powerpoint/2010/main" val="400949037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dirty="0"/>
              <a:t>Click to edit slide title</a:t>
            </a:r>
            <a:endParaRPr lang="en-GB" dirty="0"/>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dirty="0"/>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107466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dirty="0"/>
              <a:t>Click to edit slide title</a:t>
            </a:r>
            <a:endParaRPr lang="en-GB" dirty="0"/>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3269303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dirty="0"/>
              <a:t>Click to edit slide title</a:t>
            </a:r>
            <a:endParaRPr lang="en-GB" dirty="0"/>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dirty="0"/>
              <a:t>Click to edit Master text styles</a:t>
            </a:r>
          </a:p>
          <a:p>
            <a:pPr lvl="1"/>
            <a:r>
              <a:rPr lang="en-US" dirty="0"/>
              <a:t>Second level</a:t>
            </a:r>
          </a:p>
          <a:p>
            <a:pPr lvl="2"/>
            <a:r>
              <a:rPr lang="en-US" dirty="0"/>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279777910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dirty="0"/>
              <a:t>Click to edit slide title</a:t>
            </a:r>
            <a:endParaRPr lang="en-GB" dirty="0"/>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dirty="0"/>
              <a:t>Click to edit Master text styles</a:t>
            </a:r>
          </a:p>
          <a:p>
            <a:pPr lvl="1"/>
            <a:r>
              <a:rPr lang="en-US" dirty="0"/>
              <a:t>Second level</a:t>
            </a:r>
          </a:p>
          <a:p>
            <a:pPr lvl="2"/>
            <a:r>
              <a:rPr lang="en-US" dirty="0"/>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dirty="0"/>
              <a:t>Click to edit Master text styles</a:t>
            </a:r>
          </a:p>
          <a:p>
            <a:pPr lvl="1"/>
            <a:r>
              <a:rPr lang="en-US" dirty="0"/>
              <a:t>Second level</a:t>
            </a:r>
          </a:p>
          <a:p>
            <a:pPr lvl="2"/>
            <a:r>
              <a:rPr lang="en-US" dirty="0"/>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89812989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24862739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35974783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rgbClr val="FFFBE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dirty="0"/>
              <a:t>Click to edit slide title</a:t>
            </a:r>
            <a:endParaRPr lang="en-GB" dirty="0"/>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dirty="0"/>
              <a:t>Click to edit Master text styles</a:t>
            </a:r>
          </a:p>
          <a:p>
            <a:pPr lvl="1"/>
            <a:r>
              <a:rPr lang="en-US" dirty="0"/>
              <a:t>Second level</a:t>
            </a:r>
          </a:p>
          <a:p>
            <a:pPr lvl="2"/>
            <a:r>
              <a:rPr lang="en-US" dirty="0"/>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9928323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rgbClr val="FFFBE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dirty="0"/>
              <a:t>Click to edit Master text styles</a:t>
            </a:r>
          </a:p>
          <a:p>
            <a:pPr lvl="1"/>
            <a:r>
              <a:rPr lang="en-US" dirty="0"/>
              <a:t>Second level</a:t>
            </a:r>
          </a:p>
          <a:p>
            <a:pPr lvl="2"/>
            <a:r>
              <a:rPr lang="en-US" dirty="0"/>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dirty="0"/>
              <a:t>Click to edit slide title</a:t>
            </a:r>
            <a:endParaRPr lang="en-GB" dirty="0"/>
          </a:p>
        </p:txBody>
      </p:sp>
    </p:spTree>
    <p:extLst>
      <p:ext uri="{BB962C8B-B14F-4D97-AF65-F5344CB8AC3E}">
        <p14:creationId xmlns:p14="http://schemas.microsoft.com/office/powerpoint/2010/main" val="334998666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solidFill>
                  <a:schemeClr val="bg1"/>
                </a:solidFill>
              </a:defRPr>
            </a:lvl1pPr>
          </a:lstStyle>
          <a:p>
            <a:r>
              <a:rPr lang="en-GB" dirty="0"/>
              <a:t>Slide title</a:t>
            </a:r>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624217" y="2280663"/>
            <a:ext cx="498219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 text</a:t>
            </a:r>
            <a:endParaRPr lang="en-GB" dirty="0"/>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175489107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GB" dirty="0"/>
              <a:t>Slide title</a:t>
            </a:r>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629241" y="2243730"/>
            <a:ext cx="5087704" cy="369332"/>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 text</a:t>
            </a:r>
            <a:endParaRPr lang="en-GB" dirty="0"/>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93153345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983398"/>
            <a:ext cx="9077324" cy="1036905"/>
          </a:xfrm>
        </p:spPr>
        <p:txBody>
          <a:bodyPr anchor="t"/>
          <a:lstStyle>
            <a:lvl1pPr algn="ctr">
              <a:defRPr sz="7000">
                <a:solidFill>
                  <a:schemeClr val="tx1"/>
                </a:solidFill>
              </a:defRPr>
            </a:lvl1pPr>
          </a:lstStyle>
          <a:p>
            <a:r>
              <a:rPr lang="en-US" dirty="0"/>
              <a:t>Slide title</a:t>
            </a:r>
            <a:endParaRPr lang="en-GB" dirty="0"/>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537752"/>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 text</a:t>
            </a:r>
            <a:endParaRPr lang="en-GB" dirty="0"/>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404673814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dirty="0"/>
              <a:t>Master title style</a:t>
            </a:r>
            <a:endParaRPr lang="en-GB" dirty="0"/>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dirty="0">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dirty="0">
                <a:solidFill>
                  <a:schemeClr val="bg1"/>
                </a:solidFill>
                <a:latin typeface="+mn-lt"/>
              </a:rPr>
              <a:t>teachfirst.org.uk</a:t>
            </a:r>
          </a:p>
        </p:txBody>
      </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2" name="TextBox 1">
            <a:extLst>
              <a:ext uri="{FF2B5EF4-FFF2-40B4-BE49-F238E27FC236}">
                <a16:creationId xmlns:a16="http://schemas.microsoft.com/office/drawing/2014/main" id="{E1845B97-BA88-7A26-C683-FE029FC17713}"/>
              </a:ext>
            </a:extLst>
          </p:cNvPr>
          <p:cNvSpPr txBox="1">
            <a:spLocks noGrp="1" noRot="1" noMove="1" noResize="1" noEditPoints="1" noAdjustHandles="1" noChangeArrowheads="1" noChangeShapeType="1"/>
          </p:cNvSpPr>
          <p:nvPr userDrawn="1"/>
        </p:nvSpPr>
        <p:spPr>
          <a:xfrm>
            <a:off x="549962" y="5586693"/>
            <a:ext cx="573653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bg1"/>
                </a:solidFill>
                <a:effectLst/>
                <a:latin typeface="+mn-lt"/>
              </a:rPr>
              <a:t>Thank you to the pupils at our partner schools who supported us with the photography in this presentation. All images within the presentation are licensed to Teach First and for the use only for Teach First employees when talking about our work.</a:t>
            </a:r>
            <a:endParaRPr lang="en-US" sz="1400" dirty="0">
              <a:solidFill>
                <a:schemeClr val="bg1"/>
              </a:solidFill>
              <a:latin typeface="+mn-lt"/>
            </a:endParaRPr>
          </a:p>
        </p:txBody>
      </p:sp>
      <p:grpSp>
        <p:nvGrpSpPr>
          <p:cNvPr id="3" name="Group 2">
            <a:extLst>
              <a:ext uri="{FF2B5EF4-FFF2-40B4-BE49-F238E27FC236}">
                <a16:creationId xmlns:a16="http://schemas.microsoft.com/office/drawing/2014/main" id="{3BBB9E66-1F0C-92E0-7466-6F822FE95F29}"/>
              </a:ext>
            </a:extLst>
          </p:cNvPr>
          <p:cNvGrpSpPr/>
          <p:nvPr userDrawn="1"/>
        </p:nvGrpSpPr>
        <p:grpSpPr>
          <a:xfrm>
            <a:off x="8947808" y="6319011"/>
            <a:ext cx="2996607" cy="187253"/>
            <a:chOff x="8947808" y="6319011"/>
            <a:chExt cx="2996607" cy="187253"/>
          </a:xfrm>
        </p:grpSpPr>
        <p:grpSp>
          <p:nvGrpSpPr>
            <p:cNvPr id="4" name="Group 3">
              <a:extLst>
                <a:ext uri="{FF2B5EF4-FFF2-40B4-BE49-F238E27FC236}">
                  <a16:creationId xmlns:a16="http://schemas.microsoft.com/office/drawing/2014/main" id="{8116D37E-DAD8-F237-BB80-99F689D10B5B}"/>
                </a:ext>
              </a:extLst>
            </p:cNvPr>
            <p:cNvGrpSpPr/>
            <p:nvPr userDrawn="1"/>
          </p:nvGrpSpPr>
          <p:grpSpPr>
            <a:xfrm>
              <a:off x="9194868" y="6319011"/>
              <a:ext cx="2749547" cy="187253"/>
              <a:chOff x="6506784" y="2837017"/>
              <a:chExt cx="3408280" cy="232115"/>
            </a:xfrm>
          </p:grpSpPr>
          <p:sp>
            <p:nvSpPr>
              <p:cNvPr id="6" name="Rectangle 5">
                <a:extLst>
                  <a:ext uri="{FF2B5EF4-FFF2-40B4-BE49-F238E27FC236}">
                    <a16:creationId xmlns:a16="http://schemas.microsoft.com/office/drawing/2014/main" id="{45515A56-2D58-3379-56A5-938D0867CE64}"/>
                  </a:ext>
                </a:extLst>
              </p:cNvPr>
              <p:cNvSpPr/>
              <p:nvPr userDrawn="1"/>
            </p:nvSpPr>
            <p:spPr>
              <a:xfrm>
                <a:off x="6506784" y="2837017"/>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dirty="0">
                    <a:solidFill>
                      <a:schemeClr val="bg1"/>
                    </a:solidFill>
                  </a:rPr>
                  <a:t>@TeachFirst</a:t>
                </a:r>
                <a:endParaRPr lang="en-GB" sz="1200" b="1" dirty="0">
                  <a:solidFill>
                    <a:schemeClr val="bg1"/>
                  </a:solidFill>
                </a:endParaRPr>
              </a:p>
            </p:txBody>
          </p:sp>
          <p:grpSp>
            <p:nvGrpSpPr>
              <p:cNvPr id="7" name="Group 6">
                <a:extLst>
                  <a:ext uri="{FF2B5EF4-FFF2-40B4-BE49-F238E27FC236}">
                    <a16:creationId xmlns:a16="http://schemas.microsoft.com/office/drawing/2014/main" id="{AA4D2457-6C2D-5D50-6351-1081E74F1192}"/>
                  </a:ext>
                </a:extLst>
              </p:cNvPr>
              <p:cNvGrpSpPr/>
              <p:nvPr userDrawn="1"/>
            </p:nvGrpSpPr>
            <p:grpSpPr>
              <a:xfrm>
                <a:off x="8003079" y="2840224"/>
                <a:ext cx="1911985" cy="228908"/>
                <a:chOff x="6575745" y="6276532"/>
                <a:chExt cx="1911985" cy="228908"/>
              </a:xfrm>
              <a:solidFill>
                <a:schemeClr val="bg1"/>
              </a:solidFill>
            </p:grpSpPr>
            <p:pic>
              <p:nvPicPr>
                <p:cNvPr id="8" name="Graphic 7">
                  <a:extLst>
                    <a:ext uri="{FF2B5EF4-FFF2-40B4-BE49-F238E27FC236}">
                      <a16:creationId xmlns:a16="http://schemas.microsoft.com/office/drawing/2014/main" id="{5E9B20E8-D545-38F2-3FA1-498C47BF518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575745" y="6285528"/>
                  <a:ext cx="216704" cy="216706"/>
                </a:xfrm>
                <a:prstGeom prst="rect">
                  <a:avLst/>
                </a:prstGeom>
              </p:spPr>
            </p:pic>
            <p:sp>
              <p:nvSpPr>
                <p:cNvPr id="9" name="Rectangle 8">
                  <a:extLst>
                    <a:ext uri="{FF2B5EF4-FFF2-40B4-BE49-F238E27FC236}">
                      <a16:creationId xmlns:a16="http://schemas.microsoft.com/office/drawing/2014/main" id="{33A3111F-7B45-ED26-72FE-2BE2061C5F76}"/>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dirty="0">
                      <a:solidFill>
                        <a:schemeClr val="bg1"/>
                      </a:solidFill>
                      <a:effectLst/>
                      <a:latin typeface="+mn-lt"/>
                      <a:ea typeface="+mn-ea"/>
                      <a:cs typeface="+mn-cs"/>
                    </a:rPr>
                    <a:t>@</a:t>
                  </a:r>
                  <a:r>
                    <a:rPr lang="en-GB" sz="1200" b="1" i="0" kern="1200" dirty="0" err="1">
                      <a:solidFill>
                        <a:schemeClr val="bg1"/>
                      </a:solidFill>
                      <a:effectLst/>
                    </a:rPr>
                    <a:t>teachfirstuk</a:t>
                  </a:r>
                  <a:endParaRPr lang="en-GB" sz="1200" b="1" dirty="0">
                    <a:solidFill>
                      <a:schemeClr val="bg1"/>
                    </a:solidFill>
                  </a:endParaRPr>
                </a:p>
              </p:txBody>
            </p:sp>
          </p:grpSp>
        </p:grpSp>
        <p:pic>
          <p:nvPicPr>
            <p:cNvPr id="5" name="Picture 4">
              <a:extLst>
                <a:ext uri="{FF2B5EF4-FFF2-40B4-BE49-F238E27FC236}">
                  <a16:creationId xmlns:a16="http://schemas.microsoft.com/office/drawing/2014/main" id="{3768196B-15C0-F352-38F8-94ACFD159FC3}"/>
                </a:ext>
              </a:extLst>
            </p:cNvPr>
            <p:cNvPicPr>
              <a:picLocks noChangeAspect="1"/>
            </p:cNvPicPr>
            <p:nvPr userDrawn="1"/>
          </p:nvPicPr>
          <p:blipFill>
            <a:blip r:embed="rId4"/>
            <a:stretch>
              <a:fillRect/>
            </a:stretch>
          </p:blipFill>
          <p:spPr>
            <a:xfrm>
              <a:off x="8947808" y="6338359"/>
              <a:ext cx="161682" cy="165320"/>
            </a:xfrm>
            <a:prstGeom prst="rect">
              <a:avLst/>
            </a:prstGeom>
          </p:spPr>
        </p:pic>
      </p:grpSp>
    </p:spTree>
    <p:extLst>
      <p:ext uri="{BB962C8B-B14F-4D97-AF65-F5344CB8AC3E}">
        <p14:creationId xmlns:p14="http://schemas.microsoft.com/office/powerpoint/2010/main" val="42781568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latin typeface="Arial" panose="020B0604020202020204" pitchFamily="34" charset="0"/>
                <a:cs typeface="Arial" panose="020B0604020202020204" pitchFamily="34" charset="0"/>
              </a:defRPr>
            </a:lvl1pPr>
          </a:lstStyle>
          <a:p>
            <a:fld id="{6B6EFD66-0F65-0C43-B4F5-A9CE99357F25}" type="slidenum">
              <a:rPr lang="en-GB" smtClean="0"/>
              <a:pPr/>
              <a:t>‹#›</a:t>
            </a:fld>
            <a:endParaRPr lang="en-GB" dirty="0"/>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rgbClr val="FFFFFF">
              <a:alpha val="60000"/>
            </a:srgbClr>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marL="252000" indent="0">
              <a:buNone/>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403610826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latin typeface="Arial" panose="020B0604020202020204" pitchFamily="34" charset="0"/>
                <a:cs typeface="Arial" panose="020B0604020202020204" pitchFamily="34" charset="0"/>
              </a:defRPr>
            </a:lvl1pPr>
          </a:lstStyle>
          <a:p>
            <a:fld id="{6B6EFD66-0F65-0C43-B4F5-A9CE99357F25}" type="slidenum">
              <a:rPr lang="en-GB" smtClean="0"/>
              <a:pPr/>
              <a:t>‹#›</a:t>
            </a:fld>
            <a:endParaRPr lang="en-GB" dirty="0"/>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rgbClr val="FFFFFF"/>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marL="252000" indent="0">
              <a:buNone/>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71682853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latin typeface="Arial" panose="020B0604020202020204" pitchFamily="34" charset="0"/>
                <a:cs typeface="Arial" panose="020B0604020202020204" pitchFamily="34" charset="0"/>
              </a:defRPr>
            </a:lvl1pPr>
          </a:lstStyle>
          <a:p>
            <a:fld id="{6B6EFD66-0F65-0C43-B4F5-A9CE99357F25}" type="slidenum">
              <a:rPr lang="en-GB" smtClean="0"/>
              <a:pPr/>
              <a:t>‹#›</a:t>
            </a:fld>
            <a:endParaRPr lang="en-GB" dirty="0"/>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latin typeface="Arial" panose="020B0604020202020204" pitchFamily="34" charset="0"/>
                <a:cs typeface="Arial" panose="020B0604020202020204" pitchFamily="34" charset="0"/>
              </a:defRPr>
            </a:lvl1pPr>
            <a:lvl2pPr>
              <a:defRPr>
                <a:solidFill>
                  <a:schemeClr val="bg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marL="252000" indent="0">
              <a:buNone/>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457340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image" Target="../media/image1.png"/><Relationship Id="rId2" Type="http://schemas.openxmlformats.org/officeDocument/2006/relationships/slideLayout" Target="../slideLayouts/slideLayout41.xml"/><Relationship Id="rId16" Type="http://schemas.openxmlformats.org/officeDocument/2006/relationships/theme" Target="../theme/theme2.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slideLayout" Target="../slideLayouts/slideLayout56.xml"/><Relationship Id="rId1" Type="http://schemas.openxmlformats.org/officeDocument/2006/relationships/slideLayout" Target="../slideLayouts/slideLayout55.xml"/><Relationship Id="rId5" Type="http://schemas.openxmlformats.org/officeDocument/2006/relationships/image" Target="../media/image9.png"/><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dirty="0"/>
              <a:t>Click to edit slide title</a:t>
            </a:r>
            <a:endParaRPr lang="en-GB" dirty="0"/>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dirty="0"/>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41"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49" r:id="rId1"/>
    <p:sldLayoutId id="2147483722" r:id="rId2"/>
    <p:sldLayoutId id="2147483659" r:id="rId3"/>
    <p:sldLayoutId id="2147483706" r:id="rId4"/>
    <p:sldLayoutId id="2147483723" r:id="rId5"/>
    <p:sldLayoutId id="2147483651" r:id="rId6"/>
    <p:sldLayoutId id="2147483661" r:id="rId7"/>
    <p:sldLayoutId id="2147483657" r:id="rId8"/>
    <p:sldLayoutId id="2147483650" r:id="rId9"/>
    <p:sldLayoutId id="2147483652" r:id="rId10"/>
    <p:sldLayoutId id="2147483656" r:id="rId11"/>
    <p:sldLayoutId id="2147483654" r:id="rId12"/>
    <p:sldLayoutId id="2147483655" r:id="rId13"/>
    <p:sldLayoutId id="2147483662" r:id="rId14"/>
    <p:sldLayoutId id="2147483663" r:id="rId15"/>
    <p:sldLayoutId id="2147483703" r:id="rId16"/>
    <p:sldLayoutId id="2147483710" r:id="rId17"/>
    <p:sldLayoutId id="2147483707" r:id="rId18"/>
    <p:sldLayoutId id="2147483711" r:id="rId19"/>
    <p:sldLayoutId id="2147483719" r:id="rId20"/>
    <p:sldLayoutId id="2147483718" r:id="rId21"/>
    <p:sldLayoutId id="2147483708" r:id="rId22"/>
    <p:sldLayoutId id="2147483712" r:id="rId23"/>
    <p:sldLayoutId id="2147483720" r:id="rId24"/>
    <p:sldLayoutId id="2147483721" r:id="rId25"/>
    <p:sldLayoutId id="2147483724" r:id="rId26"/>
    <p:sldLayoutId id="2147483725" r:id="rId27"/>
    <p:sldLayoutId id="2147483666" r:id="rId28"/>
    <p:sldLayoutId id="2147483676" r:id="rId29"/>
    <p:sldLayoutId id="2147483672" r:id="rId30"/>
    <p:sldLayoutId id="2147483726" r:id="rId31"/>
    <p:sldLayoutId id="2147483727" r:id="rId32"/>
    <p:sldLayoutId id="2147483728" r:id="rId33"/>
    <p:sldLayoutId id="2147483729" r:id="rId34"/>
    <p:sldLayoutId id="2147483730" r:id="rId35"/>
    <p:sldLayoutId id="2147483733" r:id="rId36"/>
    <p:sldLayoutId id="2147483732" r:id="rId37"/>
    <p:sldLayoutId id="2147483734" r:id="rId38"/>
    <p:sldLayoutId id="2147483671" r:id="rId3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BEB"/>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dirty="0"/>
              <a:t>Click to edit slide title</a:t>
            </a:r>
            <a:endParaRPr lang="en-GB" dirty="0"/>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dirty="0"/>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17"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299245673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5" r:id="rId12"/>
    <p:sldLayoutId id="2147483696" r:id="rId13"/>
    <p:sldLayoutId id="2147483699" r:id="rId14"/>
    <p:sldLayoutId id="2147483702" r:id="rId15"/>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304F54-EA6B-246E-8B8E-D73B1F431A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41B5DF2-7234-CBAF-37D1-2301C70AF7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567302D7-832F-1D67-CE5E-0C02689659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16D67842-6CF8-4D89-97AC-B68CA44B6483}" type="datetimeFigureOut">
              <a:rPr lang="en-GB" smtClean="0"/>
              <a:pPr/>
              <a:t>17/10/2025</a:t>
            </a:fld>
            <a:endParaRPr lang="en-GB"/>
          </a:p>
        </p:txBody>
      </p:sp>
      <p:sp>
        <p:nvSpPr>
          <p:cNvPr id="5" name="Footer Placeholder 4">
            <a:extLst>
              <a:ext uri="{FF2B5EF4-FFF2-40B4-BE49-F238E27FC236}">
                <a16:creationId xmlns:a16="http://schemas.microsoft.com/office/drawing/2014/main" id="{75E8F734-5E45-D91F-6269-ECF83C48DC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GB"/>
          </a:p>
        </p:txBody>
      </p:sp>
      <p:sp>
        <p:nvSpPr>
          <p:cNvPr id="6" name="Slide Number Placeholder 5">
            <a:extLst>
              <a:ext uri="{FF2B5EF4-FFF2-40B4-BE49-F238E27FC236}">
                <a16:creationId xmlns:a16="http://schemas.microsoft.com/office/drawing/2014/main" id="{0A640278-0A0C-45C9-AA2C-9816FB5B00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fld id="{DABB9C42-327E-4DE6-A60F-9523BFDAC69A}" type="slidenum">
              <a:rPr lang="en-GB" smtClean="0"/>
              <a:pPr/>
              <a:t>‹#›</a:t>
            </a:fld>
            <a:endParaRPr lang="en-GB"/>
          </a:p>
        </p:txBody>
      </p:sp>
      <p:pic>
        <p:nvPicPr>
          <p:cNvPr id="7" name="Picture 6" descr="A picture containing drawing&#10;&#10;Description automatically generated">
            <a:extLst>
              <a:ext uri="{FF2B5EF4-FFF2-40B4-BE49-F238E27FC236}">
                <a16:creationId xmlns:a16="http://schemas.microsoft.com/office/drawing/2014/main" id="{1E3533A6-5887-6246-803E-7BB62C13992F}"/>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308944307"/>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Lst>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jTY37TacugY" TargetMode="External"/><Relationship Id="rId2" Type="http://schemas.openxmlformats.org/officeDocument/2006/relationships/image" Target="../media/image34.png"/><Relationship Id="rId1" Type="http://schemas.openxmlformats.org/officeDocument/2006/relationships/slideLayout" Target="../slideLayouts/slideLayout12.xml"/><Relationship Id="rId4" Type="http://schemas.openxmlformats.org/officeDocument/2006/relationships/hyperlink" Target="https://www.youtube.com/watch?v=fhrzatock_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640A12-1CFA-FD45-8A58-8637250FA789}"/>
              </a:ext>
            </a:extLst>
          </p:cNvPr>
          <p:cNvSpPr>
            <a:spLocks noGrp="1"/>
          </p:cNvSpPr>
          <p:nvPr>
            <p:ph type="title"/>
          </p:nvPr>
        </p:nvSpPr>
        <p:spPr/>
        <p:txBody>
          <a:bodyPr/>
          <a:lstStyle/>
          <a:p>
            <a:r>
              <a:rPr lang="en-GB" dirty="0"/>
              <a:t>How to view ECT submissions</a:t>
            </a:r>
          </a:p>
        </p:txBody>
      </p:sp>
      <p:sp>
        <p:nvSpPr>
          <p:cNvPr id="7" name="Slide Number Placeholder 6">
            <a:extLst>
              <a:ext uri="{FF2B5EF4-FFF2-40B4-BE49-F238E27FC236}">
                <a16:creationId xmlns:a16="http://schemas.microsoft.com/office/drawing/2014/main" id="{B83E7634-6B83-434F-87E3-60C86D80D803}"/>
              </a:ext>
            </a:extLst>
          </p:cNvPr>
          <p:cNvSpPr>
            <a:spLocks noGrp="1"/>
          </p:cNvSpPr>
          <p:nvPr>
            <p:ph type="sldNum" sz="quarter" idx="12"/>
          </p:nvPr>
        </p:nvSpPr>
        <p:spPr/>
        <p:txBody>
          <a:bodyPr/>
          <a:lstStyle/>
          <a:p>
            <a:fld id="{6B6EFD66-0F65-0C43-B4F5-A9CE99357F25}" type="slidenum">
              <a:rPr lang="en-GB" smtClean="0"/>
              <a:t>1</a:t>
            </a:fld>
            <a:endParaRPr lang="en-GB"/>
          </a:p>
        </p:txBody>
      </p:sp>
      <p:pic>
        <p:nvPicPr>
          <p:cNvPr id="11" name="Picture 10">
            <a:extLst>
              <a:ext uri="{FF2B5EF4-FFF2-40B4-BE49-F238E27FC236}">
                <a16:creationId xmlns:a16="http://schemas.microsoft.com/office/drawing/2014/main" id="{FFF4A949-B84C-EC87-F688-3FB48ABD0B05}"/>
              </a:ext>
            </a:extLst>
          </p:cNvPr>
          <p:cNvPicPr>
            <a:picLocks noChangeAspect="1"/>
          </p:cNvPicPr>
          <p:nvPr/>
        </p:nvPicPr>
        <p:blipFill>
          <a:blip r:embed="rId3"/>
          <a:stretch>
            <a:fillRect/>
          </a:stretch>
        </p:blipFill>
        <p:spPr>
          <a:xfrm>
            <a:off x="631826" y="1347724"/>
            <a:ext cx="3025774" cy="2521478"/>
          </a:xfrm>
          <a:prstGeom prst="rect">
            <a:avLst/>
          </a:prstGeom>
          <a:ln>
            <a:solidFill>
              <a:schemeClr val="tx2"/>
            </a:solidFill>
          </a:ln>
        </p:spPr>
      </p:pic>
      <p:pic>
        <p:nvPicPr>
          <p:cNvPr id="13" name="Picture 12">
            <a:extLst>
              <a:ext uri="{FF2B5EF4-FFF2-40B4-BE49-F238E27FC236}">
                <a16:creationId xmlns:a16="http://schemas.microsoft.com/office/drawing/2014/main" id="{74F44AF7-CEB9-DAA6-145E-DB27BE0CD57A}"/>
              </a:ext>
            </a:extLst>
          </p:cNvPr>
          <p:cNvPicPr>
            <a:picLocks noChangeAspect="1"/>
          </p:cNvPicPr>
          <p:nvPr/>
        </p:nvPicPr>
        <p:blipFill>
          <a:blip r:embed="rId4"/>
          <a:srcRect t="4200" r="7916" b="18851"/>
          <a:stretch>
            <a:fillRect/>
          </a:stretch>
        </p:blipFill>
        <p:spPr>
          <a:xfrm>
            <a:off x="3788330" y="1347724"/>
            <a:ext cx="3216215" cy="2521478"/>
          </a:xfrm>
          <a:prstGeom prst="rect">
            <a:avLst/>
          </a:prstGeom>
          <a:ln>
            <a:solidFill>
              <a:schemeClr val="tx2"/>
            </a:solidFill>
          </a:ln>
        </p:spPr>
      </p:pic>
      <p:pic>
        <p:nvPicPr>
          <p:cNvPr id="15" name="Picture 14">
            <a:extLst>
              <a:ext uri="{FF2B5EF4-FFF2-40B4-BE49-F238E27FC236}">
                <a16:creationId xmlns:a16="http://schemas.microsoft.com/office/drawing/2014/main" id="{4F07A6DC-389E-8E6D-B414-82DFCF2F4921}"/>
              </a:ext>
            </a:extLst>
          </p:cNvPr>
          <p:cNvPicPr>
            <a:picLocks noChangeAspect="1"/>
          </p:cNvPicPr>
          <p:nvPr/>
        </p:nvPicPr>
        <p:blipFill>
          <a:blip r:embed="rId5"/>
          <a:stretch>
            <a:fillRect/>
          </a:stretch>
        </p:blipFill>
        <p:spPr>
          <a:xfrm>
            <a:off x="7316507" y="1347724"/>
            <a:ext cx="3543482" cy="2482978"/>
          </a:xfrm>
          <a:prstGeom prst="rect">
            <a:avLst/>
          </a:prstGeom>
          <a:ln>
            <a:solidFill>
              <a:schemeClr val="tx2"/>
            </a:solidFill>
          </a:ln>
        </p:spPr>
      </p:pic>
      <p:pic>
        <p:nvPicPr>
          <p:cNvPr id="17" name="Picture 16">
            <a:extLst>
              <a:ext uri="{FF2B5EF4-FFF2-40B4-BE49-F238E27FC236}">
                <a16:creationId xmlns:a16="http://schemas.microsoft.com/office/drawing/2014/main" id="{EDF5F1D4-B94F-1E67-0F43-1BE78A86138E}"/>
              </a:ext>
            </a:extLst>
          </p:cNvPr>
          <p:cNvPicPr>
            <a:picLocks noChangeAspect="1"/>
          </p:cNvPicPr>
          <p:nvPr/>
        </p:nvPicPr>
        <p:blipFill>
          <a:blip r:embed="rId6"/>
          <a:stretch>
            <a:fillRect/>
          </a:stretch>
        </p:blipFill>
        <p:spPr>
          <a:xfrm>
            <a:off x="1731164" y="3966364"/>
            <a:ext cx="3037087" cy="2726962"/>
          </a:xfrm>
          <a:prstGeom prst="rect">
            <a:avLst/>
          </a:prstGeom>
          <a:ln>
            <a:solidFill>
              <a:schemeClr val="tx2"/>
            </a:solidFill>
          </a:ln>
        </p:spPr>
      </p:pic>
      <p:pic>
        <p:nvPicPr>
          <p:cNvPr id="19" name="Picture 18">
            <a:extLst>
              <a:ext uri="{FF2B5EF4-FFF2-40B4-BE49-F238E27FC236}">
                <a16:creationId xmlns:a16="http://schemas.microsoft.com/office/drawing/2014/main" id="{41953681-2C0E-466B-409B-03F76BF0EB6A}"/>
              </a:ext>
            </a:extLst>
          </p:cNvPr>
          <p:cNvPicPr>
            <a:picLocks noChangeAspect="1"/>
          </p:cNvPicPr>
          <p:nvPr/>
        </p:nvPicPr>
        <p:blipFill>
          <a:blip r:embed="rId7"/>
          <a:stretch>
            <a:fillRect/>
          </a:stretch>
        </p:blipFill>
        <p:spPr>
          <a:xfrm>
            <a:off x="5037296" y="4027470"/>
            <a:ext cx="3037087" cy="2696678"/>
          </a:xfrm>
          <a:prstGeom prst="rect">
            <a:avLst/>
          </a:prstGeom>
          <a:ln>
            <a:solidFill>
              <a:schemeClr val="tx2"/>
            </a:solidFill>
          </a:ln>
        </p:spPr>
      </p:pic>
      <p:sp>
        <p:nvSpPr>
          <p:cNvPr id="20" name="Arrow: Down 19">
            <a:extLst>
              <a:ext uri="{FF2B5EF4-FFF2-40B4-BE49-F238E27FC236}">
                <a16:creationId xmlns:a16="http://schemas.microsoft.com/office/drawing/2014/main" id="{9D608700-442D-001A-AD9E-A8A1A61F4210}"/>
              </a:ext>
            </a:extLst>
          </p:cNvPr>
          <p:cNvSpPr/>
          <p:nvPr/>
        </p:nvSpPr>
        <p:spPr>
          <a:xfrm>
            <a:off x="3075213" y="1636583"/>
            <a:ext cx="321814" cy="688792"/>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ctagon 20">
            <a:extLst>
              <a:ext uri="{FF2B5EF4-FFF2-40B4-BE49-F238E27FC236}">
                <a16:creationId xmlns:a16="http://schemas.microsoft.com/office/drawing/2014/main" id="{D81EAC14-5502-3A30-3CB1-8ADD9B729121}"/>
              </a:ext>
            </a:extLst>
          </p:cNvPr>
          <p:cNvSpPr/>
          <p:nvPr/>
        </p:nvSpPr>
        <p:spPr>
          <a:xfrm>
            <a:off x="1527106" y="1287097"/>
            <a:ext cx="2477412" cy="341898"/>
          </a:xfrm>
          <a:prstGeom prst="octagon">
            <a:avLst>
              <a:gd name="adj" fmla="val 1569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ysClr val="windowText" lastClr="000000"/>
                </a:solidFill>
              </a:rPr>
              <a:t>Select your </a:t>
            </a:r>
            <a:r>
              <a:rPr lang="en-GB" sz="1500" b="1" dirty="0">
                <a:solidFill>
                  <a:sysClr val="windowText" lastClr="000000"/>
                </a:solidFill>
              </a:rPr>
              <a:t>ECT’s </a:t>
            </a:r>
            <a:r>
              <a:rPr lang="en-GB" sz="1500" dirty="0">
                <a:solidFill>
                  <a:sysClr val="windowText" lastClr="000000"/>
                </a:solidFill>
              </a:rPr>
              <a:t>module</a:t>
            </a:r>
          </a:p>
        </p:txBody>
      </p:sp>
      <p:sp>
        <p:nvSpPr>
          <p:cNvPr id="22" name="Arrow: Down 21">
            <a:extLst>
              <a:ext uri="{FF2B5EF4-FFF2-40B4-BE49-F238E27FC236}">
                <a16:creationId xmlns:a16="http://schemas.microsoft.com/office/drawing/2014/main" id="{CA5009B6-CF50-7B95-96D4-118F1EBB807E}"/>
              </a:ext>
            </a:extLst>
          </p:cNvPr>
          <p:cNvSpPr/>
          <p:nvPr/>
        </p:nvSpPr>
        <p:spPr>
          <a:xfrm rot="2354122">
            <a:off x="4738891" y="1536664"/>
            <a:ext cx="321814" cy="65987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ctagon 22">
            <a:extLst>
              <a:ext uri="{FF2B5EF4-FFF2-40B4-BE49-F238E27FC236}">
                <a16:creationId xmlns:a16="http://schemas.microsoft.com/office/drawing/2014/main" id="{95ED11BF-83E2-EFC1-4CAA-593E9910886A}"/>
              </a:ext>
            </a:extLst>
          </p:cNvPr>
          <p:cNvSpPr/>
          <p:nvPr/>
        </p:nvSpPr>
        <p:spPr>
          <a:xfrm>
            <a:off x="4954841" y="1328291"/>
            <a:ext cx="2477412" cy="341898"/>
          </a:xfrm>
          <a:prstGeom prst="octagon">
            <a:avLst>
              <a:gd name="adj" fmla="val 1569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ysClr val="windowText" lastClr="000000"/>
                </a:solidFill>
              </a:rPr>
              <a:t>Select audit users</a:t>
            </a:r>
          </a:p>
        </p:txBody>
      </p:sp>
      <p:sp>
        <p:nvSpPr>
          <p:cNvPr id="24" name="Arrow: Down 23">
            <a:extLst>
              <a:ext uri="{FF2B5EF4-FFF2-40B4-BE49-F238E27FC236}">
                <a16:creationId xmlns:a16="http://schemas.microsoft.com/office/drawing/2014/main" id="{22DB9F9A-C34A-0888-97DA-7A21622D9FFC}"/>
              </a:ext>
            </a:extLst>
          </p:cNvPr>
          <p:cNvSpPr/>
          <p:nvPr/>
        </p:nvSpPr>
        <p:spPr>
          <a:xfrm rot="7293984">
            <a:off x="8927340" y="2305253"/>
            <a:ext cx="321814" cy="65987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ctagon 24">
            <a:extLst>
              <a:ext uri="{FF2B5EF4-FFF2-40B4-BE49-F238E27FC236}">
                <a16:creationId xmlns:a16="http://schemas.microsoft.com/office/drawing/2014/main" id="{5D199A74-775E-2F26-D743-B7E631E1F5AA}"/>
              </a:ext>
            </a:extLst>
          </p:cNvPr>
          <p:cNvSpPr/>
          <p:nvPr/>
        </p:nvSpPr>
        <p:spPr>
          <a:xfrm>
            <a:off x="9262123" y="2693042"/>
            <a:ext cx="2477412" cy="341898"/>
          </a:xfrm>
          <a:prstGeom prst="octagon">
            <a:avLst>
              <a:gd name="adj" fmla="val 1569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ysClr val="windowText" lastClr="000000"/>
                </a:solidFill>
              </a:rPr>
              <a:t>Select your ECT</a:t>
            </a:r>
          </a:p>
        </p:txBody>
      </p:sp>
      <p:sp>
        <p:nvSpPr>
          <p:cNvPr id="26" name="Arrow: Down 25">
            <a:extLst>
              <a:ext uri="{FF2B5EF4-FFF2-40B4-BE49-F238E27FC236}">
                <a16:creationId xmlns:a16="http://schemas.microsoft.com/office/drawing/2014/main" id="{353A26B9-41C4-4872-9EAD-B8A31E975C56}"/>
              </a:ext>
            </a:extLst>
          </p:cNvPr>
          <p:cNvSpPr/>
          <p:nvPr/>
        </p:nvSpPr>
        <p:spPr>
          <a:xfrm rot="16200000">
            <a:off x="1369961" y="4884962"/>
            <a:ext cx="321814" cy="65987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ctagon 26">
            <a:extLst>
              <a:ext uri="{FF2B5EF4-FFF2-40B4-BE49-F238E27FC236}">
                <a16:creationId xmlns:a16="http://schemas.microsoft.com/office/drawing/2014/main" id="{8953BD4A-8646-2535-E5FB-A2B3BE6FE2C0}"/>
              </a:ext>
            </a:extLst>
          </p:cNvPr>
          <p:cNvSpPr/>
          <p:nvPr/>
        </p:nvSpPr>
        <p:spPr>
          <a:xfrm>
            <a:off x="132984" y="4921288"/>
            <a:ext cx="1394122" cy="530799"/>
          </a:xfrm>
          <a:prstGeom prst="octagon">
            <a:avLst>
              <a:gd name="adj" fmla="val 1569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ysClr val="windowText" lastClr="000000"/>
                </a:solidFill>
              </a:rPr>
              <a:t>Select assignments</a:t>
            </a:r>
          </a:p>
        </p:txBody>
      </p:sp>
      <p:sp>
        <p:nvSpPr>
          <p:cNvPr id="28" name="Arrow: Down 27">
            <a:extLst>
              <a:ext uri="{FF2B5EF4-FFF2-40B4-BE49-F238E27FC236}">
                <a16:creationId xmlns:a16="http://schemas.microsoft.com/office/drawing/2014/main" id="{9FB0870C-34FC-30EC-4DAE-C98F5B04E7CE}"/>
              </a:ext>
            </a:extLst>
          </p:cNvPr>
          <p:cNvSpPr/>
          <p:nvPr/>
        </p:nvSpPr>
        <p:spPr>
          <a:xfrm rot="4936937">
            <a:off x="7833962" y="4518284"/>
            <a:ext cx="321814" cy="65987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ctagon 28">
            <a:extLst>
              <a:ext uri="{FF2B5EF4-FFF2-40B4-BE49-F238E27FC236}">
                <a16:creationId xmlns:a16="http://schemas.microsoft.com/office/drawing/2014/main" id="{B37D1A36-C3CA-DAF3-1607-C36159BB4F00}"/>
              </a:ext>
            </a:extLst>
          </p:cNvPr>
          <p:cNvSpPr/>
          <p:nvPr/>
        </p:nvSpPr>
        <p:spPr>
          <a:xfrm>
            <a:off x="8180368" y="4491935"/>
            <a:ext cx="1466042" cy="530799"/>
          </a:xfrm>
          <a:prstGeom prst="octagon">
            <a:avLst>
              <a:gd name="adj" fmla="val 1569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ysClr val="windowText" lastClr="000000"/>
                </a:solidFill>
              </a:rPr>
              <a:t>Select the assignment</a:t>
            </a:r>
          </a:p>
        </p:txBody>
      </p:sp>
      <p:sp>
        <p:nvSpPr>
          <p:cNvPr id="30" name="Octagon 29">
            <a:extLst>
              <a:ext uri="{FF2B5EF4-FFF2-40B4-BE49-F238E27FC236}">
                <a16:creationId xmlns:a16="http://schemas.microsoft.com/office/drawing/2014/main" id="{172DC4F6-ACFE-CD10-08D7-0889D5D7A25C}"/>
              </a:ext>
            </a:extLst>
          </p:cNvPr>
          <p:cNvSpPr/>
          <p:nvPr/>
        </p:nvSpPr>
        <p:spPr>
          <a:xfrm>
            <a:off x="9681966" y="4529572"/>
            <a:ext cx="2377050" cy="2163754"/>
          </a:xfrm>
          <a:prstGeom prst="octagon">
            <a:avLst>
              <a:gd name="adj" fmla="val 15694"/>
            </a:avLst>
          </a:prstGeom>
          <a:solidFill>
            <a:schemeClr val="bg2">
              <a:lumMod val="20000"/>
              <a:lumOff val="8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ysClr val="windowText" lastClr="000000"/>
                </a:solidFill>
              </a:rPr>
              <a:t>Assignments are not graded – they are to support ECT/Mentor discussion.</a:t>
            </a:r>
          </a:p>
          <a:p>
            <a:pPr algn="ctr"/>
            <a:r>
              <a:rPr lang="en-GB" sz="1500" dirty="0">
                <a:solidFill>
                  <a:sysClr val="windowText" lastClr="000000"/>
                </a:solidFill>
              </a:rPr>
              <a:t>ECT’s only do core </a:t>
            </a:r>
            <a:r>
              <a:rPr lang="en-GB" sz="1500" b="1" dirty="0">
                <a:solidFill>
                  <a:sysClr val="windowText" lastClr="000000"/>
                </a:solidFill>
              </a:rPr>
              <a:t>or</a:t>
            </a:r>
            <a:r>
              <a:rPr lang="en-GB" sz="1500" dirty="0">
                <a:solidFill>
                  <a:sysClr val="windowText" lastClr="000000"/>
                </a:solidFill>
              </a:rPr>
              <a:t> summary and stretch submission – not both.</a:t>
            </a:r>
          </a:p>
        </p:txBody>
      </p:sp>
    </p:spTree>
    <p:extLst>
      <p:ext uri="{BB962C8B-B14F-4D97-AF65-F5344CB8AC3E}">
        <p14:creationId xmlns:p14="http://schemas.microsoft.com/office/powerpoint/2010/main" val="4163217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D9243B9-46C4-9E47-BE38-8BFFB64D127C}"/>
              </a:ext>
            </a:extLst>
          </p:cNvPr>
          <p:cNvSpPr>
            <a:spLocks noGrp="1"/>
          </p:cNvSpPr>
          <p:nvPr>
            <p:ph type="title"/>
          </p:nvPr>
        </p:nvSpPr>
        <p:spPr/>
        <p:txBody>
          <a:bodyPr/>
          <a:lstStyle/>
          <a:p>
            <a:r>
              <a:rPr lang="en-GB" dirty="0"/>
              <a:t>Guidance videos</a:t>
            </a:r>
          </a:p>
        </p:txBody>
      </p:sp>
      <p:sp>
        <p:nvSpPr>
          <p:cNvPr id="9" name="Slide Number Placeholder 8">
            <a:extLst>
              <a:ext uri="{FF2B5EF4-FFF2-40B4-BE49-F238E27FC236}">
                <a16:creationId xmlns:a16="http://schemas.microsoft.com/office/drawing/2014/main" id="{333AAA93-D911-ED4B-8997-02F571890B8C}"/>
              </a:ext>
            </a:extLst>
          </p:cNvPr>
          <p:cNvSpPr>
            <a:spLocks noGrp="1"/>
          </p:cNvSpPr>
          <p:nvPr>
            <p:ph type="sldNum" sz="quarter" idx="12"/>
          </p:nvPr>
        </p:nvSpPr>
        <p:spPr/>
        <p:txBody>
          <a:bodyPr/>
          <a:lstStyle/>
          <a:p>
            <a:fld id="{6B6EFD66-0F65-0C43-B4F5-A9CE99357F25}" type="slidenum">
              <a:rPr lang="en-GB" smtClean="0"/>
              <a:t>2</a:t>
            </a:fld>
            <a:endParaRPr lang="en-GB"/>
          </a:p>
        </p:txBody>
      </p:sp>
      <p:pic>
        <p:nvPicPr>
          <p:cNvPr id="3" name="Picture 2">
            <a:extLst>
              <a:ext uri="{FF2B5EF4-FFF2-40B4-BE49-F238E27FC236}">
                <a16:creationId xmlns:a16="http://schemas.microsoft.com/office/drawing/2014/main" id="{6F582344-CCD6-ECFF-2E06-625FF5B1F47B}"/>
              </a:ext>
            </a:extLst>
          </p:cNvPr>
          <p:cNvPicPr>
            <a:picLocks noChangeAspect="1"/>
          </p:cNvPicPr>
          <p:nvPr/>
        </p:nvPicPr>
        <p:blipFill>
          <a:blip r:embed="rId2"/>
          <a:stretch>
            <a:fillRect/>
          </a:stretch>
        </p:blipFill>
        <p:spPr>
          <a:xfrm>
            <a:off x="631826" y="1501010"/>
            <a:ext cx="5306637" cy="4802917"/>
          </a:xfrm>
          <a:prstGeom prst="rect">
            <a:avLst/>
          </a:prstGeom>
        </p:spPr>
      </p:pic>
      <p:sp>
        <p:nvSpPr>
          <p:cNvPr id="4" name="TextBox 3">
            <a:extLst>
              <a:ext uri="{FF2B5EF4-FFF2-40B4-BE49-F238E27FC236}">
                <a16:creationId xmlns:a16="http://schemas.microsoft.com/office/drawing/2014/main" id="{B7549A14-AD57-A5FF-BD6B-7B007D8AD6CE}"/>
              </a:ext>
            </a:extLst>
          </p:cNvPr>
          <p:cNvSpPr txBox="1"/>
          <p:nvPr/>
        </p:nvSpPr>
        <p:spPr>
          <a:xfrm>
            <a:off x="6616557" y="2363598"/>
            <a:ext cx="3924728" cy="2862322"/>
          </a:xfrm>
          <a:prstGeom prst="rect">
            <a:avLst/>
          </a:prstGeom>
          <a:noFill/>
          <a:ln>
            <a:solidFill>
              <a:schemeClr val="tx2"/>
            </a:solidFill>
          </a:ln>
        </p:spPr>
        <p:txBody>
          <a:bodyPr wrap="square" rtlCol="0">
            <a:spAutoFit/>
          </a:bodyPr>
          <a:lstStyle/>
          <a:p>
            <a:r>
              <a:rPr lang="en-US" dirty="0"/>
              <a:t>Video links:</a:t>
            </a:r>
          </a:p>
          <a:p>
            <a:endParaRPr lang="en-US" dirty="0"/>
          </a:p>
          <a:p>
            <a:r>
              <a:rPr lang="en-US" dirty="0">
                <a:hlinkClick r:id="rId3"/>
              </a:rPr>
              <a:t>An overview of Brightspace as a mentor (includes how to view ECT submissions)</a:t>
            </a:r>
            <a:endParaRPr lang="en-US" dirty="0"/>
          </a:p>
          <a:p>
            <a:endParaRPr lang="en-US" dirty="0"/>
          </a:p>
          <a:p>
            <a:r>
              <a:rPr lang="en-US" dirty="0">
                <a:hlinkClick r:id="rId4"/>
              </a:rPr>
              <a:t>How to complete your diagnostic activity</a:t>
            </a:r>
            <a:endParaRPr lang="en-US" dirty="0"/>
          </a:p>
          <a:p>
            <a:endParaRPr lang="en-US" dirty="0"/>
          </a:p>
          <a:p>
            <a:endParaRPr lang="en-GB" dirty="0"/>
          </a:p>
        </p:txBody>
      </p:sp>
      <p:sp>
        <p:nvSpPr>
          <p:cNvPr id="5" name="Arrow: Down 4">
            <a:extLst>
              <a:ext uri="{FF2B5EF4-FFF2-40B4-BE49-F238E27FC236}">
                <a16:creationId xmlns:a16="http://schemas.microsoft.com/office/drawing/2014/main" id="{2D50B504-C35D-6594-70C4-1FEE50792EB5}"/>
              </a:ext>
            </a:extLst>
          </p:cNvPr>
          <p:cNvSpPr/>
          <p:nvPr/>
        </p:nvSpPr>
        <p:spPr>
          <a:xfrm rot="2354122">
            <a:off x="2864371" y="3492070"/>
            <a:ext cx="321814" cy="65987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ctagon 6">
            <a:extLst>
              <a:ext uri="{FF2B5EF4-FFF2-40B4-BE49-F238E27FC236}">
                <a16:creationId xmlns:a16="http://schemas.microsoft.com/office/drawing/2014/main" id="{19C1EA44-250B-506C-DC48-6714C6B852A5}"/>
              </a:ext>
            </a:extLst>
          </p:cNvPr>
          <p:cNvSpPr/>
          <p:nvPr/>
        </p:nvSpPr>
        <p:spPr>
          <a:xfrm>
            <a:off x="3080321" y="3283696"/>
            <a:ext cx="2858142" cy="511063"/>
          </a:xfrm>
          <a:prstGeom prst="octagon">
            <a:avLst>
              <a:gd name="adj" fmla="val 1569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ysClr val="windowText" lastClr="000000"/>
                </a:solidFill>
              </a:rPr>
              <a:t>Select link to watch guidance video</a:t>
            </a:r>
          </a:p>
        </p:txBody>
      </p:sp>
    </p:spTree>
    <p:extLst>
      <p:ext uri="{BB962C8B-B14F-4D97-AF65-F5344CB8AC3E}">
        <p14:creationId xmlns:p14="http://schemas.microsoft.com/office/powerpoint/2010/main" val="4084183710"/>
      </p:ext>
    </p:extLst>
  </p:cSld>
  <p:clrMapOvr>
    <a:masterClrMapping/>
  </p:clrMapOvr>
</p:sld>
</file>

<file path=ppt/theme/theme1.xml><?xml version="1.0" encoding="utf-8"?>
<a:theme xmlns:a="http://schemas.openxmlformats.org/drawingml/2006/main" name="Teach First">
  <a:themeElements>
    <a:clrScheme name="Teach First">
      <a:dk1>
        <a:sysClr val="windowText" lastClr="000000"/>
      </a:dk1>
      <a:lt1>
        <a:sysClr val="window" lastClr="FFFFFF"/>
      </a:lt1>
      <a:dk2>
        <a:srgbClr val="3764F0"/>
      </a:dk2>
      <a:lt2>
        <a:srgbClr val="FAC832"/>
      </a:lt2>
      <a:accent1>
        <a:srgbClr val="000000"/>
      </a:accent1>
      <a:accent2>
        <a:srgbClr val="F2F2F2"/>
      </a:accent2>
      <a:accent3>
        <a:srgbClr val="86A2F6"/>
      </a:accent3>
      <a:accent4>
        <a:srgbClr val="FCDE83"/>
      </a:accent4>
      <a:accent5>
        <a:srgbClr val="AFC1F9"/>
      </a:accent5>
      <a:accent6>
        <a:srgbClr val="FDE9AD"/>
      </a:accent6>
      <a:hlink>
        <a:srgbClr val="3764F0"/>
      </a:hlink>
      <a:folHlink>
        <a:srgbClr val="3764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TF_accessible">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3.xml><?xml version="1.0" encoding="utf-8"?>
<a:theme xmlns:a="http://schemas.openxmlformats.org/drawingml/2006/main" name="Custom Design">
  <a:themeElements>
    <a:clrScheme name="Teach First">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2E76EFF0227254B849B560F62018F21" ma:contentTypeVersion="19" ma:contentTypeDescription="Create a new document." ma:contentTypeScope="" ma:versionID="306a3b5d443a75c061b7ebdeb0e90951">
  <xsd:schema xmlns:xsd="http://www.w3.org/2001/XMLSchema" xmlns:xs="http://www.w3.org/2001/XMLSchema" xmlns:p="http://schemas.microsoft.com/office/2006/metadata/properties" xmlns:ns2="f6704b67-3f53-4cb1-958f-19e9516b6601" xmlns:ns3="02193eef-8d0d-4291-9213-4e870a7b9823" xmlns:ns4="3d2c6e69-32e8-4fc8-92d6-199bc72716d0" targetNamespace="http://schemas.microsoft.com/office/2006/metadata/properties" ma:root="true" ma:fieldsID="4acf1365b12dcd235d36e635d01ca8aa" ns2:_="" ns3:_="" ns4:_="">
    <xsd:import namespace="f6704b67-3f53-4cb1-958f-19e9516b6601"/>
    <xsd:import namespace="02193eef-8d0d-4291-9213-4e870a7b9823"/>
    <xsd:import namespace="3d2c6e69-32e8-4fc8-92d6-199bc72716d0"/>
    <xsd:element name="properties">
      <xsd:complexType>
        <xsd:sequence>
          <xsd:element name="documentManagement">
            <xsd:complexType>
              <xsd:all>
                <xsd:element ref="ns2:TaxCatchAll" minOccurs="0"/>
                <xsd:element ref="ns2:SharedWithUsers" minOccurs="0"/>
                <xsd:element ref="ns2:SharedWithDetails" minOccurs="0"/>
                <xsd:element ref="ns3:he84c030ebcd47479103ccf0c8ecf797" minOccurs="0"/>
                <xsd:element ref="ns3:o5d6c91b2d954ae3a3d19482238bc322" minOccurs="0"/>
                <xsd:element ref="ns3:b0901112f25946a5b2d0f55a12ad4e2c" minOccurs="0"/>
                <xsd:element ref="ns3:a8f296063cd243b68b3280404df274a6" minOccurs="0"/>
                <xsd:element ref="ns3:n40cf2dbf10e4a9dac0a0cc4b8f6f4b1" minOccurs="0"/>
                <xsd:element ref="ns3:me268310634846bcae6763235a0016ff" minOccurs="0"/>
                <xsd:element ref="ns3:o6d8d0f234c8454db9dfdd49c2f0c470" minOccurs="0"/>
                <xsd:element ref="ns4:MediaServiceMetadata" minOccurs="0"/>
                <xsd:element ref="ns4:MediaServiceFastMetadata" minOccurs="0"/>
                <xsd:element ref="ns4:MediaServiceAutoTags" minOccurs="0"/>
                <xsd:element ref="ns4:MediaServiceGenerationTime" minOccurs="0"/>
                <xsd:element ref="ns4:MediaServiceEventHashCode" minOccurs="0"/>
                <xsd:element ref="ns4:Category" minOccurs="0"/>
                <xsd:element ref="ns4:MediaServiceAutoKeyPoints" minOccurs="0"/>
                <xsd:element ref="ns4:MediaServiceKeyPoints" minOccurs="0"/>
                <xsd:element ref="ns4:MediaServiceDateTaken" minOccurs="0"/>
                <xsd:element ref="ns4:MediaLengthInSeconds" minOccurs="0"/>
                <xsd:element ref="ns4:MediaServiceOCR" minOccurs="0"/>
                <xsd:element ref="ns4:lcf76f155ced4ddcb4097134ff3c332f" minOccurs="0"/>
                <xsd:element ref="ns4:MediaServiceObjectDetectorVersions" minOccurs="0"/>
                <xsd:element ref="ns4:MediaServiceSearchProperties" minOccurs="0"/>
                <xsd:element ref="ns4:Parent" minOccurs="0"/>
                <xsd:element ref="ns4:Descrip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704b67-3f53-4cb1-958f-19e9516b6601"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A22A2DDF-340B-43D9-B436-7E77BD249BA5}" ma:internalName="TaxCatchAll" ma:showField="CatchAllData" ma:web="{d485da92-28d8-4ab2-8d44-be50f60550b4}">
      <xsd:complexType>
        <xsd:complexContent>
          <xsd:extension base="dms:MultiChoiceLookup">
            <xsd:sequence>
              <xsd:element name="Value" type="dms:Lookup" maxOccurs="unbounded" minOccurs="0" nillable="true"/>
            </xsd:sequence>
          </xsd:extension>
        </xsd:complexContent>
      </xsd:complexType>
    </xsd:element>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2193eef-8d0d-4291-9213-4e870a7b9823" elementFormDefault="qualified">
    <xsd:import namespace="http://schemas.microsoft.com/office/2006/documentManagement/types"/>
    <xsd:import namespace="http://schemas.microsoft.com/office/infopath/2007/PartnerControls"/>
    <xsd:element name="he84c030ebcd47479103ccf0c8ecf797" ma:index="12" nillable="true" ma:taxonomy="true" ma:internalName="he84c030ebcd47479103ccf0c8ecf797" ma:taxonomyFieldName="Audience" ma:displayName="Audience" ma:default="" ma:fieldId="{1e84c030-ebcd-4747-9103-ccf0c8ecf797}" ma:taxonomyMulti="true" ma:sspId="2c890549-893d-4acb-8d05-90af20cd8843" ma:termSetId="06043fde-3203-4e86-89d9-ab44b491c766" ma:anchorId="00000000-0000-0000-0000-000000000000" ma:open="false" ma:isKeyword="false">
      <xsd:complexType>
        <xsd:sequence>
          <xsd:element ref="pc:Terms" minOccurs="0" maxOccurs="1"/>
        </xsd:sequence>
      </xsd:complexType>
    </xsd:element>
    <xsd:element name="o5d6c91b2d954ae3a3d19482238bc322" ma:index="14" nillable="true" ma:taxonomy="true" ma:internalName="o5d6c91b2d954ae3a3d19482238bc322" ma:taxonomyFieldName="Cohort" ma:displayName="Cohort" ma:default="" ma:fieldId="{85d6c91b-2d95-4ae3-a3d1-9482238bc322}" ma:taxonomyMulti="true" ma:sspId="2c890549-893d-4acb-8d05-90af20cd8843" ma:termSetId="83d54770-33e4-4af7-b227-2086b0ed5127" ma:anchorId="00000000-0000-0000-0000-000000000000" ma:open="false" ma:isKeyword="false">
      <xsd:complexType>
        <xsd:sequence>
          <xsd:element ref="pc:Terms" minOccurs="0" maxOccurs="1"/>
        </xsd:sequence>
      </xsd:complexType>
    </xsd:element>
    <xsd:element name="b0901112f25946a5b2d0f55a12ad4e2c" ma:index="16" nillable="true" ma:taxonomy="true" ma:internalName="b0901112f25946a5b2d0f55a12ad4e2c" ma:taxonomyFieldName="Local_x0020_Area" ma:displayName="Local Area" ma:default="" ma:fieldId="{b0901112-f259-46a5-b2d0-f55a12ad4e2c}" ma:taxonomyMulti="true" ma:sspId="2c890549-893d-4acb-8d05-90af20cd8843" ma:termSetId="95cefae8-db61-46c5-b544-bfc4920f96c3" ma:anchorId="00000000-0000-0000-0000-000000000000" ma:open="false" ma:isKeyword="false">
      <xsd:complexType>
        <xsd:sequence>
          <xsd:element ref="pc:Terms" minOccurs="0" maxOccurs="1"/>
        </xsd:sequence>
      </xsd:complexType>
    </xsd:element>
    <xsd:element name="a8f296063cd243b68b3280404df274a6" ma:index="18" nillable="true" ma:taxonomy="true" ma:internalName="a8f296063cd243b68b3280404df274a6" ma:taxonomyFieldName="Strategic_x0020_Priority" ma:displayName="Strategic Priority" ma:default="" ma:fieldId="{a8f29606-3cd2-43b6-8b32-80404df274a6}" ma:taxonomyMulti="true" ma:sspId="2c890549-893d-4acb-8d05-90af20cd8843" ma:termSetId="18653931-caec-4414-8eab-7b48884ac592" ma:anchorId="00000000-0000-0000-0000-000000000000" ma:open="false" ma:isKeyword="false">
      <xsd:complexType>
        <xsd:sequence>
          <xsd:element ref="pc:Terms" minOccurs="0" maxOccurs="1"/>
        </xsd:sequence>
      </xsd:complexType>
    </xsd:element>
    <xsd:element name="n40cf2dbf10e4a9dac0a0cc4b8f6f4b1" ma:index="20" nillable="true" ma:taxonomy="true" ma:internalName="n40cf2dbf10e4a9dac0a0cc4b8f6f4b1" ma:taxonomyFieldName="Division_x002d_Department" ma:displayName="Division-Department" ma:default="" ma:fieldId="{740cf2db-f10e-4a9d-ac0a-0cc4b8f6f4b1}" ma:taxonomyMulti="true" ma:sspId="2c890549-893d-4acb-8d05-90af20cd8843" ma:termSetId="2e293587-0f1f-4493-9c5d-62e758b377f6" ma:anchorId="00000000-0000-0000-0000-000000000000" ma:open="false" ma:isKeyword="false">
      <xsd:complexType>
        <xsd:sequence>
          <xsd:element ref="pc:Terms" minOccurs="0" maxOccurs="1"/>
        </xsd:sequence>
      </xsd:complexType>
    </xsd:element>
    <xsd:element name="me268310634846bcae6763235a0016ff" ma:index="22" nillable="true" ma:taxonomy="true" ma:internalName="me268310634846bcae6763235a0016ff" ma:taxonomyFieldName="Sensitivity" ma:displayName="Sensitivity" ma:readOnly="false" ma:default="4;#Internal|8cc5c01a-a6e3-49ff-a542-26091aa4e434" ma:fieldId="{6e268310-6348-46bc-ae67-63235a0016ff}" ma:sspId="2c890549-893d-4acb-8d05-90af20cd8843" ma:termSetId="7d4ded59-25bb-4a85-a60b-6b1f469cae0c" ma:anchorId="00000000-0000-0000-0000-000000000000" ma:open="false" ma:isKeyword="false">
      <xsd:complexType>
        <xsd:sequence>
          <xsd:element ref="pc:Terms" minOccurs="0" maxOccurs="1"/>
        </xsd:sequence>
      </xsd:complexType>
    </xsd:element>
    <xsd:element name="o6d8d0f234c8454db9dfdd49c2f0c470" ma:index="24" nillable="true" ma:taxonomy="true" ma:internalName="o6d8d0f234c8454db9dfdd49c2f0c470" ma:taxonomyFieldName="Financial_x0020_Year" ma:displayName="Financial Year" ma:default="" ma:fieldId="{86d8d0f2-34c8-454d-b9df-dd49c2f0c470}" ma:taxonomyMulti="true" ma:sspId="2c890549-893d-4acb-8d05-90af20cd8843" ma:termSetId="1a03922a-678d-45ff-be9d-4f2e03b0c1a3"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d2c6e69-32e8-4fc8-92d6-199bc72716d0"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Tags" ma:index="27" nillable="true" ma:displayName="Tags" ma:internalName="MediaServiceAutoTags" ma:readOnly="true">
      <xsd:simpleType>
        <xsd:restriction base="dms:Text"/>
      </xsd:simpleType>
    </xsd:element>
    <xsd:element name="MediaServiceGenerationTime" ma:index="28" nillable="true" ma:displayName="MediaServiceGenerationTime" ma:hidden="true" ma:internalName="MediaServiceGenerationTime" ma:readOnly="true">
      <xsd:simpleType>
        <xsd:restriction base="dms:Text"/>
      </xsd:simpleType>
    </xsd:element>
    <xsd:element name="MediaServiceEventHashCode" ma:index="29" nillable="true" ma:displayName="MediaServiceEventHashCode" ma:hidden="true" ma:internalName="MediaServiceEventHashCode" ma:readOnly="true">
      <xsd:simpleType>
        <xsd:restriction base="dms:Text"/>
      </xsd:simpleType>
    </xsd:element>
    <xsd:element name="Category" ma:index="30" nillable="true" ma:displayName="Category" ma:list="{6d0abf9f-95d9-45ac-9e41-19904ba30a1c}" ma:internalName="Category" ma:showField="Title">
      <xsd:simpleType>
        <xsd:restriction base="dms:Lookup"/>
      </xsd:simpleType>
    </xsd:element>
    <xsd:element name="MediaServiceAutoKeyPoints" ma:index="31" nillable="true" ma:displayName="MediaServiceAutoKeyPoints" ma:hidden="true" ma:internalName="MediaServiceAutoKeyPoints" ma:readOnly="true">
      <xsd:simpleType>
        <xsd:restriction base="dms:Note"/>
      </xsd:simpleType>
    </xsd:element>
    <xsd:element name="MediaServiceKeyPoints" ma:index="32" nillable="true" ma:displayName="KeyPoints" ma:internalName="MediaServiceKeyPoints" ma:readOnly="true">
      <xsd:simpleType>
        <xsd:restriction base="dms:Note">
          <xsd:maxLength value="255"/>
        </xsd:restriction>
      </xsd:simpleType>
    </xsd:element>
    <xsd:element name="MediaServiceDateTaken" ma:index="33" nillable="true" ma:displayName="MediaServiceDateTaken" ma:hidden="true" ma:internalName="MediaServiceDateTaken" ma:readOnly="true">
      <xsd:simpleType>
        <xsd:restriction base="dms:Text"/>
      </xsd:simpleType>
    </xsd:element>
    <xsd:element name="MediaLengthInSeconds" ma:index="34" nillable="true" ma:displayName="Length (seconds)" ma:internalName="MediaLengthInSeconds" ma:readOnly="true">
      <xsd:simpleType>
        <xsd:restriction base="dms:Unknown"/>
      </xsd:simpleType>
    </xsd:element>
    <xsd:element name="MediaServiceOCR" ma:index="35" nillable="true" ma:displayName="Extracted Text" ma:internalName="MediaServiceOCR" ma:readOnly="true">
      <xsd:simpleType>
        <xsd:restriction base="dms:Note">
          <xsd:maxLength value="255"/>
        </xsd:restriction>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2c890549-893d-4acb-8d05-90af20cd884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8" nillable="true" ma:displayName="MediaServiceObjectDetectorVersions" ma:hidden="true" ma:indexed="true" ma:internalName="MediaServiceObjectDetectorVersions" ma:readOnly="true">
      <xsd:simpleType>
        <xsd:restriction base="dms:Text"/>
      </xsd:simpleType>
    </xsd:element>
    <xsd:element name="MediaServiceSearchProperties" ma:index="39" nillable="true" ma:displayName="MediaServiceSearchProperties" ma:hidden="true" ma:internalName="MediaServiceSearchProperties" ma:readOnly="true">
      <xsd:simpleType>
        <xsd:restriction base="dms:Note"/>
      </xsd:simpleType>
    </xsd:element>
    <xsd:element name="Parent" ma:index="40" nillable="true" ma:displayName="Parent" ma:description="Parent folder" ma:list="{2331d266-fb24-474a-8234-a5db5ff0fd02}" ma:internalName="Parent" ma:showField="MediaServiceLocation">
      <xsd:simpleType>
        <xsd:restriction base="dms:Lookup"/>
      </xsd:simpleType>
    </xsd:element>
    <xsd:element name="Description" ma:index="41" nillable="true" ma:displayName="Description" ma:format="Dropdown" ma:internalName="Descripti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d2c6e69-32e8-4fc8-92d6-199bc72716d0">
      <Terms xmlns="http://schemas.microsoft.com/office/infopath/2007/PartnerControls"/>
    </lcf76f155ced4ddcb4097134ff3c332f>
    <TaxCatchAll xmlns="f6704b67-3f53-4cb1-958f-19e9516b6601">
      <Value>4</Value>
    </TaxCatchAll>
    <he84c030ebcd47479103ccf0c8ecf797 xmlns="02193eef-8d0d-4291-9213-4e870a7b9823">
      <Terms xmlns="http://schemas.microsoft.com/office/infopath/2007/PartnerControls"/>
    </he84c030ebcd47479103ccf0c8ecf797>
    <me268310634846bcae6763235a0016ff xmlns="02193eef-8d0d-4291-9213-4e870a7b9823">
      <Terms xmlns="http://schemas.microsoft.com/office/infopath/2007/PartnerControls">
        <TermInfo xmlns="http://schemas.microsoft.com/office/infopath/2007/PartnerControls">
          <TermName xmlns="http://schemas.microsoft.com/office/infopath/2007/PartnerControls">Internal</TermName>
          <TermId xmlns="http://schemas.microsoft.com/office/infopath/2007/PartnerControls">8cc5c01a-a6e3-49ff-a542-26091aa4e434</TermId>
        </TermInfo>
      </Terms>
    </me268310634846bcae6763235a0016ff>
    <b0901112f25946a5b2d0f55a12ad4e2c xmlns="02193eef-8d0d-4291-9213-4e870a7b9823">
      <Terms xmlns="http://schemas.microsoft.com/office/infopath/2007/PartnerControls"/>
    </b0901112f25946a5b2d0f55a12ad4e2c>
    <n40cf2dbf10e4a9dac0a0cc4b8f6f4b1 xmlns="02193eef-8d0d-4291-9213-4e870a7b9823">
      <Terms xmlns="http://schemas.microsoft.com/office/infopath/2007/PartnerControls"/>
    </n40cf2dbf10e4a9dac0a0cc4b8f6f4b1>
    <o6d8d0f234c8454db9dfdd49c2f0c470 xmlns="02193eef-8d0d-4291-9213-4e870a7b9823">
      <Terms xmlns="http://schemas.microsoft.com/office/infopath/2007/PartnerControls"/>
    </o6d8d0f234c8454db9dfdd49c2f0c470>
    <Parent xmlns="3d2c6e69-32e8-4fc8-92d6-199bc72716d0" xsi:nil="true"/>
    <o5d6c91b2d954ae3a3d19482238bc322 xmlns="02193eef-8d0d-4291-9213-4e870a7b9823">
      <Terms xmlns="http://schemas.microsoft.com/office/infopath/2007/PartnerControls"/>
    </o5d6c91b2d954ae3a3d19482238bc322>
    <Description xmlns="3d2c6e69-32e8-4fc8-92d6-199bc72716d0" xsi:nil="true"/>
    <a8f296063cd243b68b3280404df274a6 xmlns="02193eef-8d0d-4291-9213-4e870a7b9823">
      <Terms xmlns="http://schemas.microsoft.com/office/infopath/2007/PartnerControls"/>
    </a8f296063cd243b68b3280404df274a6>
    <Category xmlns="3d2c6e69-32e8-4fc8-92d6-199bc72716d0" xsi:nil="true"/>
  </documentManagement>
</p:properties>
</file>

<file path=customXml/itemProps1.xml><?xml version="1.0" encoding="utf-8"?>
<ds:datastoreItem xmlns:ds="http://schemas.openxmlformats.org/officeDocument/2006/customXml" ds:itemID="{BF3C4213-4424-44FA-BC2C-A0FB30AFCFCD}">
  <ds:schemaRefs>
    <ds:schemaRef ds:uri="http://schemas.microsoft.com/sharepoint/v3/contenttype/forms"/>
  </ds:schemaRefs>
</ds:datastoreItem>
</file>

<file path=customXml/itemProps2.xml><?xml version="1.0" encoding="utf-8"?>
<ds:datastoreItem xmlns:ds="http://schemas.openxmlformats.org/officeDocument/2006/customXml" ds:itemID="{DFC11690-F2A7-4821-8FAF-4F14C218FF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704b67-3f53-4cb1-958f-19e9516b6601"/>
    <ds:schemaRef ds:uri="02193eef-8d0d-4291-9213-4e870a7b9823"/>
    <ds:schemaRef ds:uri="3d2c6e69-32e8-4fc8-92d6-199bc72716d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9296747-91AA-45CB-8861-E60EF2958A19}">
  <ds:schemaRefs>
    <ds:schemaRef ds:uri="http://purl.org/dc/terms/"/>
    <ds:schemaRef ds:uri="http://schemas.openxmlformats.org/package/2006/metadata/core-properties"/>
    <ds:schemaRef ds:uri="http://purl.org/dc/elements/1.1/"/>
    <ds:schemaRef ds:uri="http://schemas.microsoft.com/office/2006/documentManagement/types"/>
    <ds:schemaRef ds:uri="http://www.w3.org/XML/1998/namespace"/>
    <ds:schemaRef ds:uri="a63ae144-e69e-40a8-b647-a9c5f0b86184"/>
    <ds:schemaRef ds:uri="ba000e41-ef88-41ab-8bd1-fc8b7cabe53c"/>
    <ds:schemaRef ds:uri="http://schemas.microsoft.com/office/2006/metadata/properties"/>
    <ds:schemaRef ds:uri="http://schemas.microsoft.com/office/infopath/2007/PartnerControls"/>
    <ds:schemaRef ds:uri="4ba1bc85-147a-46d5-bd0a-6a6f30b090d3"/>
    <ds:schemaRef ds:uri="http://purl.org/dc/dcmitype/"/>
    <ds:schemaRef ds:uri="3d2c6e69-32e8-4fc8-92d6-199bc72716d0"/>
    <ds:schemaRef ds:uri="f6704b67-3f53-4cb1-958f-19e9516b6601"/>
    <ds:schemaRef ds:uri="02193eef-8d0d-4291-9213-4e870a7b9823"/>
  </ds:schemaRefs>
</ds:datastoreItem>
</file>

<file path=docMetadata/LabelInfo.xml><?xml version="1.0" encoding="utf-8"?>
<clbl:labelList xmlns:clbl="http://schemas.microsoft.com/office/2020/mipLabelMetadata">
  <clbl:label id="{5b6a9e8b-feca-4342-a222-2901ace927c0}" enabled="1" method="Standard" siteId="{1280517a-d75e-4327-9035-db7920365693}" contentBits="0" removed="0"/>
</clbl:labelList>
</file>

<file path=docProps/app.xml><?xml version="1.0" encoding="utf-8"?>
<Properties xmlns="http://schemas.openxmlformats.org/officeDocument/2006/extended-properties" xmlns:vt="http://schemas.openxmlformats.org/officeDocument/2006/docPropsVTypes">
  <Template/>
  <TotalTime>5732</TotalTime>
  <Words>82</Words>
  <Application>Microsoft Office PowerPoint</Application>
  <PresentationFormat>Widescreen</PresentationFormat>
  <Paragraphs>18</Paragraphs>
  <Slides>2</Slides>
  <Notes>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vt:i4>
      </vt:variant>
    </vt:vector>
  </HeadingPairs>
  <TitlesOfParts>
    <vt:vector size="9" baseType="lpstr">
      <vt:lpstr>Arial</vt:lpstr>
      <vt:lpstr>Calibri</vt:lpstr>
      <vt:lpstr>Constantia</vt:lpstr>
      <vt:lpstr>Courier New</vt:lpstr>
      <vt:lpstr>Teach First</vt:lpstr>
      <vt:lpstr>TF_accessible</vt:lpstr>
      <vt:lpstr>Custom Design</vt:lpstr>
      <vt:lpstr>How to view ECT submissions</vt:lpstr>
      <vt:lpstr>Guidance videos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guidance</dc:title>
  <dc:creator>Rebecca Goodwin</dc:creator>
  <cp:lastModifiedBy>J Keating (XCET)</cp:lastModifiedBy>
  <cp:revision>75</cp:revision>
  <dcterms:created xsi:type="dcterms:W3CDTF">2019-05-30T10:07:33Z</dcterms:created>
  <dcterms:modified xsi:type="dcterms:W3CDTF">2025-10-17T11:56:46Z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0x010100D2E76EFF0227254B849B560F62018F21</vt:lpwstr>
  </property>
  <property fmtid="{D5CDD505-2E9C-101B-9397-08002B2CF9AE}" pid="3" name="MediaServiceImageTags">
    <vt:lpwstr/>
  </property>
  <property fmtid="{D5CDD505-2E9C-101B-9397-08002B2CF9AE}" pid="4" name="MSIP_Label_cd0c5d3a-108c-4573-b19f-850bde56785d_Enabled">
    <vt:lpwstr>true</vt:lpwstr>
  </property>
  <property fmtid="{D5CDD505-2E9C-101B-9397-08002B2CF9AE}" pid="5" name="MSIP_Label_cd0c5d3a-108c-4573-b19f-850bde56785d_SetDate">
    <vt:lpwstr>2025-10-09T07:35:30Z</vt:lpwstr>
  </property>
  <property fmtid="{D5CDD505-2E9C-101B-9397-08002B2CF9AE}" pid="6" name="MSIP_Label_cd0c5d3a-108c-4573-b19f-850bde56785d_Method">
    <vt:lpwstr>Privileged</vt:lpwstr>
  </property>
  <property fmtid="{D5CDD505-2E9C-101B-9397-08002B2CF9AE}" pid="7" name="MSIP_Label_cd0c5d3a-108c-4573-b19f-850bde56785d_Name">
    <vt:lpwstr>Public</vt:lpwstr>
  </property>
  <property fmtid="{D5CDD505-2E9C-101B-9397-08002B2CF9AE}" pid="8" name="MSIP_Label_cd0c5d3a-108c-4573-b19f-850bde56785d_SiteId">
    <vt:lpwstr>371e2667-cc8a-47b0-b5dd-3e41a5f4e9fc</vt:lpwstr>
  </property>
  <property fmtid="{D5CDD505-2E9C-101B-9397-08002B2CF9AE}" pid="9" name="MSIP_Label_cd0c5d3a-108c-4573-b19f-850bde56785d_ActionId">
    <vt:lpwstr>fd3cc576-06f2-4715-b5f2-4a1858675eae</vt:lpwstr>
  </property>
  <property fmtid="{D5CDD505-2E9C-101B-9397-08002B2CF9AE}" pid="10" name="MSIP_Label_cd0c5d3a-108c-4573-b19f-850bde56785d_ContentBits">
    <vt:lpwstr>0</vt:lpwstr>
  </property>
  <property fmtid="{D5CDD505-2E9C-101B-9397-08002B2CF9AE}" pid="11" name="MSIP_Label_cd0c5d3a-108c-4573-b19f-850bde56785d_Tag">
    <vt:lpwstr>10, 0, 1, 1</vt:lpwstr>
  </property>
  <property fmtid="{D5CDD505-2E9C-101B-9397-08002B2CF9AE}" pid="12" name="Sensitivity">
    <vt:lpwstr>4;#Internal|8cc5c01a-a6e3-49ff-a542-26091aa4e434</vt:lpwstr>
  </property>
  <property fmtid="{D5CDD505-2E9C-101B-9397-08002B2CF9AE}" pid="13" name="Local_x0020_Area">
    <vt:lpwstr/>
  </property>
  <property fmtid="{D5CDD505-2E9C-101B-9397-08002B2CF9AE}" pid="14" name="Strategic_x0020_Priority">
    <vt:lpwstr/>
  </property>
  <property fmtid="{D5CDD505-2E9C-101B-9397-08002B2CF9AE}" pid="15" name="Audience">
    <vt:lpwstr/>
  </property>
  <property fmtid="{D5CDD505-2E9C-101B-9397-08002B2CF9AE}" pid="16" name="Cohort">
    <vt:lpwstr/>
  </property>
  <property fmtid="{D5CDD505-2E9C-101B-9397-08002B2CF9AE}" pid="17" name="Division_x002d_Department">
    <vt:lpwstr/>
  </property>
  <property fmtid="{D5CDD505-2E9C-101B-9397-08002B2CF9AE}" pid="18" name="Financial_x0020_Year">
    <vt:lpwstr/>
  </property>
  <property fmtid="{D5CDD505-2E9C-101B-9397-08002B2CF9AE}" pid="19" name="Strategic Priority">
    <vt:lpwstr/>
  </property>
  <property fmtid="{D5CDD505-2E9C-101B-9397-08002B2CF9AE}" pid="20" name="Financial Year">
    <vt:lpwstr/>
  </property>
  <property fmtid="{D5CDD505-2E9C-101B-9397-08002B2CF9AE}" pid="21" name="Division-Department">
    <vt:lpwstr/>
  </property>
  <property fmtid="{D5CDD505-2E9C-101B-9397-08002B2CF9AE}" pid="22" name="Local Area">
    <vt:lpwstr/>
  </property>
</Properties>
</file>