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7"/>
  </p:notesMasterIdLst>
  <p:sldIdLst>
    <p:sldId id="260" r:id="rId5"/>
    <p:sldId id="258" r:id="rId6"/>
  </p:sldIdLst>
  <p:sldSz cx="6858000" cy="9906000" type="A4"/>
  <p:notesSz cx="6745288" cy="98821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a:srgbClr val="5D3080"/>
    <a:srgbClr val="ED6179"/>
    <a:srgbClr val="9900FF"/>
    <a:srgbClr val="990099"/>
    <a:srgbClr val="CC99FF"/>
    <a:srgbClr val="33CC33"/>
    <a:srgbClr val="009900"/>
    <a:srgbClr val="CCFF99"/>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0DD1C3-27A3-D402-F7F5-61B1144059B2}" v="64" dt="2022-11-10T11:12:03.677"/>
    <p1510:client id="{39FB6E11-55FA-BCB1-1355-670DC519CC6A}" v="54" dt="2022-11-09T12:01:13.006"/>
    <p1510:client id="{43638747-3F80-44D5-E301-E25AB7DD65F1}" v="7" dt="2022-11-07T12:30:20.464"/>
    <p1510:client id="{4461D19B-7D6C-84D4-CAB0-0AE8557C9C12}" v="64" dt="2022-11-10T16:10:56.093"/>
    <p1510:client id="{4A4A412C-75EB-F159-2BDC-6D96CCE305D7}" v="20" dt="2022-11-08T10:59:28.129"/>
    <p1510:client id="{4DA03B37-7CD3-5DD3-21CB-943EFB73C859}" v="46" dt="2022-11-08T10:07:40.571"/>
    <p1510:client id="{575C199E-4FAB-CA76-8A2D-BCEC5EDC1827}" v="330" dt="2022-11-10T11:41:15.203"/>
    <p1510:client id="{C0B79DFA-E2BC-3EDE-90B4-236693B81CDA}" v="1" dt="2022-11-09T14:03:57.665"/>
    <p1510:client id="{DB39B060-6C81-F1F5-0964-C5E96BCD1E5E}" v="376" dt="2022-11-10T12:05:56.833"/>
    <p1510:client id="{DB655EA1-60F5-77C7-40B7-07FDA00C7E1C}" v="48" dt="2022-11-07T15:55:08.952"/>
    <p1510:client id="{FB6A6D9E-0A4F-49B9-E353-0C34A779CAD9}" v="88" dt="2022-11-07T12:38:31.320"/>
    <p1510:client id="{FCB64188-A8EA-B274-CDE3-F7EEFDFF447B}" v="602" dt="2022-11-09T14:11:32.3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Keating" userId="808df2ce-9829-445b-ae67-ae255666b6da" providerId="ADAL" clId="{D197D58D-897A-4E8D-B226-154E054380C0}"/>
    <pc:docChg chg="undo custSel modSld modNotesMaster">
      <pc:chgData name="Jan Keating" userId="808df2ce-9829-445b-ae67-ae255666b6da" providerId="ADAL" clId="{D197D58D-897A-4E8D-B226-154E054380C0}" dt="2022-11-07T12:18:29.077" v="4517" actId="20577"/>
      <pc:docMkLst>
        <pc:docMk/>
      </pc:docMkLst>
      <pc:sldChg chg="addSp delSp modSp">
        <pc:chgData name="Jan Keating" userId="808df2ce-9829-445b-ae67-ae255666b6da" providerId="ADAL" clId="{D197D58D-897A-4E8D-B226-154E054380C0}" dt="2022-11-07T12:18:29.077" v="4517" actId="20577"/>
        <pc:sldMkLst>
          <pc:docMk/>
          <pc:sldMk cId="4264698637" sldId="258"/>
        </pc:sldMkLst>
        <pc:spChg chg="mod">
          <ac:chgData name="Jan Keating" userId="808df2ce-9829-445b-ae67-ae255666b6da" providerId="ADAL" clId="{D197D58D-897A-4E8D-B226-154E054380C0}" dt="2022-11-07T12:16:27.502" v="4325" actId="14100"/>
          <ac:spMkLst>
            <pc:docMk/>
            <pc:sldMk cId="4264698637" sldId="258"/>
            <ac:spMk id="4" creationId="{B370720A-2546-0190-F33B-BF5B1F4ED715}"/>
          </ac:spMkLst>
        </pc:spChg>
        <pc:spChg chg="mod">
          <ac:chgData name="Jan Keating" userId="808df2ce-9829-445b-ae67-ae255666b6da" providerId="ADAL" clId="{D197D58D-897A-4E8D-B226-154E054380C0}" dt="2022-11-07T12:16:21.818" v="4324" actId="14100"/>
          <ac:spMkLst>
            <pc:docMk/>
            <pc:sldMk cId="4264698637" sldId="258"/>
            <ac:spMk id="41" creationId="{A1AB0B8D-60A2-48BE-80C4-F164F85844C2}"/>
          </ac:spMkLst>
        </pc:spChg>
        <pc:spChg chg="mod">
          <ac:chgData name="Jan Keating" userId="808df2ce-9829-445b-ae67-ae255666b6da" providerId="ADAL" clId="{D197D58D-897A-4E8D-B226-154E054380C0}" dt="2022-11-07T12:18:29.077" v="4517" actId="20577"/>
          <ac:spMkLst>
            <pc:docMk/>
            <pc:sldMk cId="4264698637" sldId="258"/>
            <ac:spMk id="80" creationId="{CE043836-EA50-4838-9650-EE0E66B9E62A}"/>
          </ac:spMkLst>
        </pc:spChg>
        <pc:grpChg chg="mod">
          <ac:chgData name="Jan Keating" userId="808df2ce-9829-445b-ae67-ae255666b6da" providerId="ADAL" clId="{D197D58D-897A-4E8D-B226-154E054380C0}" dt="2022-11-07T12:12:53.865" v="4265" actId="1076"/>
          <ac:grpSpMkLst>
            <pc:docMk/>
            <pc:sldMk cId="4264698637" sldId="258"/>
            <ac:grpSpMk id="45" creationId="{6417C560-8980-4166-AFA5-9EFF605EC2F4}"/>
          </ac:grpSpMkLst>
        </pc:grpChg>
        <pc:grpChg chg="mod">
          <ac:chgData name="Jan Keating" userId="808df2ce-9829-445b-ae67-ae255666b6da" providerId="ADAL" clId="{D197D58D-897A-4E8D-B226-154E054380C0}" dt="2022-11-07T12:16:11.053" v="4321" actId="1076"/>
          <ac:grpSpMkLst>
            <pc:docMk/>
            <pc:sldMk cId="4264698637" sldId="258"/>
            <ac:grpSpMk id="76" creationId="{00000000-0000-0000-0000-000000000000}"/>
          </ac:grpSpMkLst>
        </pc:grpChg>
        <pc:graphicFrameChg chg="del modGraphic">
          <ac:chgData name="Jan Keating" userId="808df2ce-9829-445b-ae67-ae255666b6da" providerId="ADAL" clId="{D197D58D-897A-4E8D-B226-154E054380C0}" dt="2022-11-07T12:07:20.351" v="4020" actId="478"/>
          <ac:graphicFrameMkLst>
            <pc:docMk/>
            <pc:sldMk cId="4264698637" sldId="258"/>
            <ac:graphicFrameMk id="5" creationId="{B9C1B347-A13D-4A91-8AA1-34B57DD6DB23}"/>
          </ac:graphicFrameMkLst>
        </pc:graphicFrameChg>
        <pc:graphicFrameChg chg="add del mod modGraphic">
          <ac:chgData name="Jan Keating" userId="808df2ce-9829-445b-ae67-ae255666b6da" providerId="ADAL" clId="{D197D58D-897A-4E8D-B226-154E054380C0}" dt="2022-11-07T12:11:34.906" v="4260" actId="478"/>
          <ac:graphicFrameMkLst>
            <pc:docMk/>
            <pc:sldMk cId="4264698637" sldId="258"/>
            <ac:graphicFrameMk id="6" creationId="{1FDDEAED-53F9-4A98-AA4E-8BE8A16EAB8C}"/>
          </ac:graphicFrameMkLst>
        </pc:graphicFrameChg>
        <pc:graphicFrameChg chg="add mod modGraphic">
          <ac:chgData name="Jan Keating" userId="808df2ce-9829-445b-ae67-ae255666b6da" providerId="ADAL" clId="{D197D58D-897A-4E8D-B226-154E054380C0}" dt="2022-11-07T12:16:40.129" v="4326" actId="1076"/>
          <ac:graphicFrameMkLst>
            <pc:docMk/>
            <pc:sldMk cId="4264698637" sldId="258"/>
            <ac:graphicFrameMk id="8" creationId="{5D26A604-685F-4713-911D-A4A6456C855F}"/>
          </ac:graphicFrameMkLst>
        </pc:graphicFrameChg>
        <pc:picChg chg="mod">
          <ac:chgData name="Jan Keating" userId="808df2ce-9829-445b-ae67-ae255666b6da" providerId="ADAL" clId="{D197D58D-897A-4E8D-B226-154E054380C0}" dt="2022-11-07T12:12:58.146" v="4266" actId="1076"/>
          <ac:picMkLst>
            <pc:docMk/>
            <pc:sldMk cId="4264698637" sldId="258"/>
            <ac:picMk id="25" creationId="{D43A3B9E-E95F-41BA-B83B-5ADA05B61C88}"/>
          </ac:picMkLst>
        </pc:picChg>
        <pc:picChg chg="mod">
          <ac:chgData name="Jan Keating" userId="808df2ce-9829-445b-ae67-ae255666b6da" providerId="ADAL" clId="{D197D58D-897A-4E8D-B226-154E054380C0}" dt="2022-11-07T12:13:01.874" v="4267" actId="1076"/>
          <ac:picMkLst>
            <pc:docMk/>
            <pc:sldMk cId="4264698637" sldId="258"/>
            <ac:picMk id="49" creationId="{32CA72CC-A90E-48F0-8E3B-93B5F5FC2AE5}"/>
          </ac:picMkLst>
        </pc:picChg>
        <pc:picChg chg="mod">
          <ac:chgData name="Jan Keating" userId="808df2ce-9829-445b-ae67-ae255666b6da" providerId="ADAL" clId="{D197D58D-897A-4E8D-B226-154E054380C0}" dt="2022-11-07T12:16:12.725" v="4322" actId="1076"/>
          <ac:picMkLst>
            <pc:docMk/>
            <pc:sldMk cId="4264698637" sldId="258"/>
            <ac:picMk id="1028" creationId="{AECF8466-59C8-423D-A582-22537029BBC3}"/>
          </ac:picMkLst>
        </pc:picChg>
      </pc:sldChg>
      <pc:sldChg chg="addSp delSp modSp">
        <pc:chgData name="Jan Keating" userId="808df2ce-9829-445b-ae67-ae255666b6da" providerId="ADAL" clId="{D197D58D-897A-4E8D-B226-154E054380C0}" dt="2022-11-07T11:46:09.647" v="3602" actId="20577"/>
        <pc:sldMkLst>
          <pc:docMk/>
          <pc:sldMk cId="3477747591" sldId="260"/>
        </pc:sldMkLst>
        <pc:spChg chg="add mod">
          <ac:chgData name="Jan Keating" userId="808df2ce-9829-445b-ae67-ae255666b6da" providerId="ADAL" clId="{D197D58D-897A-4E8D-B226-154E054380C0}" dt="2022-11-07T11:22:25.347" v="1334" actId="571"/>
          <ac:spMkLst>
            <pc:docMk/>
            <pc:sldMk cId="3477747591" sldId="260"/>
            <ac:spMk id="23" creationId="{2837C383-B245-42F5-BFED-DD1778764F8F}"/>
          </ac:spMkLst>
        </pc:spChg>
        <pc:spChg chg="add mod">
          <ac:chgData name="Jan Keating" userId="808df2ce-9829-445b-ae67-ae255666b6da" providerId="ADAL" clId="{D197D58D-897A-4E8D-B226-154E054380C0}" dt="2022-11-07T11:45:44.052" v="3599" actId="20577"/>
          <ac:spMkLst>
            <pc:docMk/>
            <pc:sldMk cId="3477747591" sldId="260"/>
            <ac:spMk id="24" creationId="{96FA8603-B454-4A02-854C-D5CFE8C46AAE}"/>
          </ac:spMkLst>
        </pc:spChg>
        <pc:spChg chg="mod">
          <ac:chgData name="Jan Keating" userId="808df2ce-9829-445b-ae67-ae255666b6da" providerId="ADAL" clId="{D197D58D-897A-4E8D-B226-154E054380C0}" dt="2022-11-07T11:44:58.081" v="3575" actId="20577"/>
          <ac:spMkLst>
            <pc:docMk/>
            <pc:sldMk cId="3477747591" sldId="260"/>
            <ac:spMk id="25" creationId="{CE043836-EA50-4838-9650-EE0E66B9E62A}"/>
          </ac:spMkLst>
        </pc:spChg>
        <pc:spChg chg="mod">
          <ac:chgData name="Jan Keating" userId="808df2ce-9829-445b-ae67-ae255666b6da" providerId="ADAL" clId="{D197D58D-897A-4E8D-B226-154E054380C0}" dt="2022-11-07T11:46:09.647" v="3602" actId="20577"/>
          <ac:spMkLst>
            <pc:docMk/>
            <pc:sldMk cId="3477747591" sldId="260"/>
            <ac:spMk id="75" creationId="{CE043836-EA50-4838-9650-EE0E66B9E62A}"/>
          </ac:spMkLst>
        </pc:spChg>
        <pc:spChg chg="mod">
          <ac:chgData name="Jan Keating" userId="808df2ce-9829-445b-ae67-ae255666b6da" providerId="ADAL" clId="{D197D58D-897A-4E8D-B226-154E054380C0}" dt="2022-11-07T11:43:09.382" v="3534" actId="1076"/>
          <ac:spMkLst>
            <pc:docMk/>
            <pc:sldMk cId="3477747591" sldId="260"/>
            <ac:spMk id="80" creationId="{CE043836-EA50-4838-9650-EE0E66B9E62A}"/>
          </ac:spMkLst>
        </pc:spChg>
        <pc:grpChg chg="add mod">
          <ac:chgData name="Jan Keating" userId="808df2ce-9829-445b-ae67-ae255666b6da" providerId="ADAL" clId="{D197D58D-897A-4E8D-B226-154E054380C0}" dt="2022-11-07T11:44:13.591" v="3543" actId="1076"/>
          <ac:grpSpMkLst>
            <pc:docMk/>
            <pc:sldMk cId="3477747591" sldId="260"/>
            <ac:grpSpMk id="26" creationId="{700AE43B-44EA-4CA8-878A-5A6D2E486EA7}"/>
          </ac:grpSpMkLst>
        </pc:grpChg>
        <pc:grpChg chg="mod">
          <ac:chgData name="Jan Keating" userId="808df2ce-9829-445b-ae67-ae255666b6da" providerId="ADAL" clId="{D197D58D-897A-4E8D-B226-154E054380C0}" dt="2022-11-07T11:44:28.159" v="3545" actId="1076"/>
          <ac:grpSpMkLst>
            <pc:docMk/>
            <pc:sldMk cId="3477747591" sldId="260"/>
            <ac:grpSpMk id="61" creationId="{00000000-0000-0000-0000-000000000000}"/>
          </ac:grpSpMkLst>
        </pc:grpChg>
        <pc:grpChg chg="mod">
          <ac:chgData name="Jan Keating" userId="808df2ce-9829-445b-ae67-ae255666b6da" providerId="ADAL" clId="{D197D58D-897A-4E8D-B226-154E054380C0}" dt="2022-11-07T11:43:53.088" v="3540" actId="1076"/>
          <ac:grpSpMkLst>
            <pc:docMk/>
            <pc:sldMk cId="3477747591" sldId="260"/>
            <ac:grpSpMk id="71" creationId="{00000000-0000-0000-0000-000000000000}"/>
          </ac:grpSpMkLst>
        </pc:grpChg>
        <pc:grpChg chg="mod">
          <ac:chgData name="Jan Keating" userId="808df2ce-9829-445b-ae67-ae255666b6da" providerId="ADAL" clId="{D197D58D-897A-4E8D-B226-154E054380C0}" dt="2022-11-07T11:43:21.324" v="3536" actId="1076"/>
          <ac:grpSpMkLst>
            <pc:docMk/>
            <pc:sldMk cId="3477747591" sldId="260"/>
            <ac:grpSpMk id="76" creationId="{00000000-0000-0000-0000-000000000000}"/>
          </ac:grpSpMkLst>
        </pc:grpChg>
        <pc:picChg chg="add del mod">
          <ac:chgData name="Jan Keating" userId="808df2ce-9829-445b-ae67-ae255666b6da" providerId="ADAL" clId="{D197D58D-897A-4E8D-B226-154E054380C0}" dt="2022-11-07T11:21:34.493" v="1303" actId="478"/>
          <ac:picMkLst>
            <pc:docMk/>
            <pc:sldMk cId="3477747591" sldId="260"/>
            <ac:picMk id="2" creationId="{73B3CBCD-EEC1-4756-9427-25165C74BFFF}"/>
          </ac:picMkLst>
        </pc:picChg>
      </pc:sldChg>
    </pc:docChg>
  </pc:docChgLst>
  <pc:docChgLst>
    <pc:chgData name="C Carr" userId="S::c.carr@xaviercet.org.uk::6e691739-8545-4740-b665-61a68a7ec40b" providerId="AD" clId="Web-{010DD1C3-27A3-D402-F7F5-61B1144059B2}"/>
    <pc:docChg chg="modSld">
      <pc:chgData name="C Carr" userId="S::c.carr@xaviercet.org.uk::6e691739-8545-4740-b665-61a68a7ec40b" providerId="AD" clId="Web-{010DD1C3-27A3-D402-F7F5-61B1144059B2}" dt="2022-11-10T11:12:03.677" v="63" actId="20577"/>
      <pc:docMkLst>
        <pc:docMk/>
      </pc:docMkLst>
      <pc:sldChg chg="modSp">
        <pc:chgData name="C Carr" userId="S::c.carr@xaviercet.org.uk::6e691739-8545-4740-b665-61a68a7ec40b" providerId="AD" clId="Web-{010DD1C3-27A3-D402-F7F5-61B1144059B2}" dt="2022-11-10T11:12:03.677" v="63" actId="20577"/>
        <pc:sldMkLst>
          <pc:docMk/>
          <pc:sldMk cId="3477747591" sldId="260"/>
        </pc:sldMkLst>
        <pc:spChg chg="mod">
          <ac:chgData name="C Carr" userId="S::c.carr@xaviercet.org.uk::6e691739-8545-4740-b665-61a68a7ec40b" providerId="AD" clId="Web-{010DD1C3-27A3-D402-F7F5-61B1144059B2}" dt="2022-11-10T11:12:03.677" v="63" actId="20577"/>
          <ac:spMkLst>
            <pc:docMk/>
            <pc:sldMk cId="3477747591" sldId="260"/>
            <ac:spMk id="25" creationId="{CE043836-EA50-4838-9650-EE0E66B9E62A}"/>
          </ac:spMkLst>
        </pc:spChg>
      </pc:sldChg>
    </pc:docChg>
  </pc:docChgLst>
  <pc:docChgLst>
    <pc:chgData name="C Carr" userId="S::c.carr@xaviercet.org.uk::6e691739-8545-4740-b665-61a68a7ec40b" providerId="AD" clId="Web-{575C199E-4FAB-CA76-8A2D-BCEC5EDC1827}"/>
    <pc:docChg chg="modSld">
      <pc:chgData name="C Carr" userId="S::c.carr@xaviercet.org.uk::6e691739-8545-4740-b665-61a68a7ec40b" providerId="AD" clId="Web-{575C199E-4FAB-CA76-8A2D-BCEC5EDC1827}" dt="2022-11-10T11:41:15.203" v="329" actId="14100"/>
      <pc:docMkLst>
        <pc:docMk/>
      </pc:docMkLst>
      <pc:sldChg chg="modSp">
        <pc:chgData name="C Carr" userId="S::c.carr@xaviercet.org.uk::6e691739-8545-4740-b665-61a68a7ec40b" providerId="AD" clId="Web-{575C199E-4FAB-CA76-8A2D-BCEC5EDC1827}" dt="2022-11-10T11:41:15.203" v="329" actId="14100"/>
        <pc:sldMkLst>
          <pc:docMk/>
          <pc:sldMk cId="4264698637" sldId="258"/>
        </pc:sldMkLst>
        <pc:spChg chg="mod">
          <ac:chgData name="C Carr" userId="S::c.carr@xaviercet.org.uk::6e691739-8545-4740-b665-61a68a7ec40b" providerId="AD" clId="Web-{575C199E-4FAB-CA76-8A2D-BCEC5EDC1827}" dt="2022-11-10T11:41:15.203" v="329" actId="14100"/>
          <ac:spMkLst>
            <pc:docMk/>
            <pc:sldMk cId="4264698637" sldId="258"/>
            <ac:spMk id="80" creationId="{CE043836-EA50-4838-9650-EE0E66B9E62A}"/>
          </ac:spMkLst>
        </pc:spChg>
        <pc:graphicFrameChg chg="mod">
          <ac:chgData name="C Carr" userId="S::c.carr@xaviercet.org.uk::6e691739-8545-4740-b665-61a68a7ec40b" providerId="AD" clId="Web-{575C199E-4FAB-CA76-8A2D-BCEC5EDC1827}" dt="2022-11-10T11:41:11.515" v="328" actId="1076"/>
          <ac:graphicFrameMkLst>
            <pc:docMk/>
            <pc:sldMk cId="4264698637" sldId="258"/>
            <ac:graphicFrameMk id="8" creationId="{5D26A604-685F-4713-911D-A4A6456C855F}"/>
          </ac:graphicFrameMkLst>
        </pc:graphicFrameChg>
      </pc:sldChg>
      <pc:sldChg chg="modSp">
        <pc:chgData name="C Carr" userId="S::c.carr@xaviercet.org.uk::6e691739-8545-4740-b665-61a68a7ec40b" providerId="AD" clId="Web-{575C199E-4FAB-CA76-8A2D-BCEC5EDC1827}" dt="2022-11-10T11:38:50.433" v="285" actId="20577"/>
        <pc:sldMkLst>
          <pc:docMk/>
          <pc:sldMk cId="3477747591" sldId="260"/>
        </pc:sldMkLst>
        <pc:spChg chg="mod">
          <ac:chgData name="C Carr" userId="S::c.carr@xaviercet.org.uk::6e691739-8545-4740-b665-61a68a7ec40b" providerId="AD" clId="Web-{575C199E-4FAB-CA76-8A2D-BCEC5EDC1827}" dt="2022-11-10T11:33:31.690" v="184" actId="14100"/>
          <ac:spMkLst>
            <pc:docMk/>
            <pc:sldMk cId="3477747591" sldId="260"/>
            <ac:spMk id="24" creationId="{96FA8603-B454-4A02-854C-D5CFE8C46AAE}"/>
          </ac:spMkLst>
        </pc:spChg>
        <pc:spChg chg="mod">
          <ac:chgData name="C Carr" userId="S::c.carr@xaviercet.org.uk::6e691739-8545-4740-b665-61a68a7ec40b" providerId="AD" clId="Web-{575C199E-4FAB-CA76-8A2D-BCEC5EDC1827}" dt="2022-11-10T11:33:27.393" v="183" actId="14100"/>
          <ac:spMkLst>
            <pc:docMk/>
            <pc:sldMk cId="3477747591" sldId="260"/>
            <ac:spMk id="25" creationId="{CE043836-EA50-4838-9650-EE0E66B9E62A}"/>
          </ac:spMkLst>
        </pc:spChg>
        <pc:spChg chg="mod">
          <ac:chgData name="C Carr" userId="S::c.carr@xaviercet.org.uk::6e691739-8545-4740-b665-61a68a7ec40b" providerId="AD" clId="Web-{575C199E-4FAB-CA76-8A2D-BCEC5EDC1827}" dt="2022-11-10T11:37:19.884" v="261" actId="20577"/>
          <ac:spMkLst>
            <pc:docMk/>
            <pc:sldMk cId="3477747591" sldId="260"/>
            <ac:spMk id="75" creationId="{CE043836-EA50-4838-9650-EE0E66B9E62A}"/>
          </ac:spMkLst>
        </pc:spChg>
        <pc:spChg chg="mod">
          <ac:chgData name="C Carr" userId="S::c.carr@xaviercet.org.uk::6e691739-8545-4740-b665-61a68a7ec40b" providerId="AD" clId="Web-{575C199E-4FAB-CA76-8A2D-BCEC5EDC1827}" dt="2022-11-10T11:38:50.433" v="285" actId="20577"/>
          <ac:spMkLst>
            <pc:docMk/>
            <pc:sldMk cId="3477747591" sldId="260"/>
            <ac:spMk id="80" creationId="{CE043836-EA50-4838-9650-EE0E66B9E62A}"/>
          </ac:spMkLst>
        </pc:spChg>
        <pc:grpChg chg="mod">
          <ac:chgData name="C Carr" userId="S::c.carr@xaviercet.org.uk::6e691739-8545-4740-b665-61a68a7ec40b" providerId="AD" clId="Web-{575C199E-4FAB-CA76-8A2D-BCEC5EDC1827}" dt="2022-11-10T11:33:34.690" v="185" actId="1076"/>
          <ac:grpSpMkLst>
            <pc:docMk/>
            <pc:sldMk cId="3477747591" sldId="260"/>
            <ac:grpSpMk id="26" creationId="{700AE43B-44EA-4CA8-878A-5A6D2E486EA7}"/>
          </ac:grpSpMkLst>
        </pc:grpChg>
      </pc:sldChg>
    </pc:docChg>
  </pc:docChgLst>
  <pc:docChgLst>
    <pc:chgData name="J Keating" userId="S::j.keating@xaviercet.org.uk::808df2ce-9829-445b-ae67-ae255666b6da" providerId="AD" clId="Web-{39FB6E11-55FA-BCB1-1355-670DC519CC6A}"/>
    <pc:docChg chg="modSld">
      <pc:chgData name="J Keating" userId="S::j.keating@xaviercet.org.uk::808df2ce-9829-445b-ae67-ae255666b6da" providerId="AD" clId="Web-{39FB6E11-55FA-BCB1-1355-670DC519CC6A}" dt="2022-11-09T12:01:13.006" v="52" actId="1076"/>
      <pc:docMkLst>
        <pc:docMk/>
      </pc:docMkLst>
      <pc:sldChg chg="modSp">
        <pc:chgData name="J Keating" userId="S::j.keating@xaviercet.org.uk::808df2ce-9829-445b-ae67-ae255666b6da" providerId="AD" clId="Web-{39FB6E11-55FA-BCB1-1355-670DC519CC6A}" dt="2022-11-09T12:01:13.006" v="52" actId="1076"/>
        <pc:sldMkLst>
          <pc:docMk/>
          <pc:sldMk cId="4264698637" sldId="258"/>
        </pc:sldMkLst>
        <pc:spChg chg="mod">
          <ac:chgData name="J Keating" userId="S::j.keating@xaviercet.org.uk::808df2ce-9829-445b-ae67-ae255666b6da" providerId="AD" clId="Web-{39FB6E11-55FA-BCB1-1355-670DC519CC6A}" dt="2022-11-09T12:01:13.006" v="52" actId="1076"/>
          <ac:spMkLst>
            <pc:docMk/>
            <pc:sldMk cId="4264698637" sldId="258"/>
            <ac:spMk id="41" creationId="{A1AB0B8D-60A2-48BE-80C4-F164F85844C2}"/>
          </ac:spMkLst>
        </pc:spChg>
        <pc:spChg chg="mod">
          <ac:chgData name="J Keating" userId="S::j.keating@xaviercet.org.uk::808df2ce-9829-445b-ae67-ae255666b6da" providerId="AD" clId="Web-{39FB6E11-55FA-BCB1-1355-670DC519CC6A}" dt="2022-11-09T12:01:03.412" v="51" actId="20577"/>
          <ac:spMkLst>
            <pc:docMk/>
            <pc:sldMk cId="4264698637" sldId="258"/>
            <ac:spMk id="80" creationId="{CE043836-EA50-4838-9650-EE0E66B9E62A}"/>
          </ac:spMkLst>
        </pc:spChg>
        <pc:grpChg chg="mod">
          <ac:chgData name="J Keating" userId="S::j.keating@xaviercet.org.uk::808df2ce-9829-445b-ae67-ae255666b6da" providerId="AD" clId="Web-{39FB6E11-55FA-BCB1-1355-670DC519CC6A}" dt="2022-11-09T11:57:24.233" v="36" actId="1076"/>
          <ac:grpSpMkLst>
            <pc:docMk/>
            <pc:sldMk cId="4264698637" sldId="258"/>
            <ac:grpSpMk id="45" creationId="{6417C560-8980-4166-AFA5-9EFF605EC2F4}"/>
          </ac:grpSpMkLst>
        </pc:grpChg>
        <pc:graphicFrameChg chg="mod modGraphic">
          <ac:chgData name="J Keating" userId="S::j.keating@xaviercet.org.uk::808df2ce-9829-445b-ae67-ae255666b6da" providerId="AD" clId="Web-{39FB6E11-55FA-BCB1-1355-670DC519CC6A}" dt="2022-11-09T11:56:52.748" v="30" actId="1076"/>
          <ac:graphicFrameMkLst>
            <pc:docMk/>
            <pc:sldMk cId="4264698637" sldId="258"/>
            <ac:graphicFrameMk id="8" creationId="{5D26A604-685F-4713-911D-A4A6456C855F}"/>
          </ac:graphicFrameMkLst>
        </pc:graphicFrameChg>
        <pc:picChg chg="mod">
          <ac:chgData name="J Keating" userId="S::j.keating@xaviercet.org.uk::808df2ce-9829-445b-ae67-ae255666b6da" providerId="AD" clId="Web-{39FB6E11-55FA-BCB1-1355-670DC519CC6A}" dt="2022-11-09T11:57:06.264" v="31" actId="1076"/>
          <ac:picMkLst>
            <pc:docMk/>
            <pc:sldMk cId="4264698637" sldId="258"/>
            <ac:picMk id="25" creationId="{D43A3B9E-E95F-41BA-B83B-5ADA05B61C88}"/>
          </ac:picMkLst>
        </pc:picChg>
        <pc:picChg chg="mod">
          <ac:chgData name="J Keating" userId="S::j.keating@xaviercet.org.uk::808df2ce-9829-445b-ae67-ae255666b6da" providerId="AD" clId="Web-{39FB6E11-55FA-BCB1-1355-670DC519CC6A}" dt="2022-11-09T11:57:29.139" v="37" actId="1076"/>
          <ac:picMkLst>
            <pc:docMk/>
            <pc:sldMk cId="4264698637" sldId="258"/>
            <ac:picMk id="49" creationId="{32CA72CC-A90E-48F0-8E3B-93B5F5FC2AE5}"/>
          </ac:picMkLst>
        </pc:picChg>
      </pc:sldChg>
      <pc:sldChg chg="modSp">
        <pc:chgData name="J Keating" userId="S::j.keating@xaviercet.org.uk::808df2ce-9829-445b-ae67-ae255666b6da" providerId="AD" clId="Web-{39FB6E11-55FA-BCB1-1355-670DC519CC6A}" dt="2022-11-09T11:58:20.985" v="39" actId="14100"/>
        <pc:sldMkLst>
          <pc:docMk/>
          <pc:sldMk cId="3477747591" sldId="260"/>
        </pc:sldMkLst>
        <pc:spChg chg="mod">
          <ac:chgData name="J Keating" userId="S::j.keating@xaviercet.org.uk::808df2ce-9829-445b-ae67-ae255666b6da" providerId="AD" clId="Web-{39FB6E11-55FA-BCB1-1355-670DC519CC6A}" dt="2022-11-09T11:58:20.985" v="39" actId="14100"/>
          <ac:spMkLst>
            <pc:docMk/>
            <pc:sldMk cId="3477747591" sldId="260"/>
            <ac:spMk id="25" creationId="{CE043836-EA50-4838-9650-EE0E66B9E62A}"/>
          </ac:spMkLst>
        </pc:spChg>
      </pc:sldChg>
    </pc:docChg>
  </pc:docChgLst>
  <pc:docChgLst>
    <pc:chgData name="Jan Keating" userId="808df2ce-9829-445b-ae67-ae255666b6da" providerId="ADAL" clId="{19AA38A2-C710-412B-8798-250A709B6DF7}"/>
    <pc:docChg chg="custSel modSld">
      <pc:chgData name="Jan Keating" userId="808df2ce-9829-445b-ae67-ae255666b6da" providerId="ADAL" clId="{19AA38A2-C710-412B-8798-250A709B6DF7}" dt="2022-10-20T14:25:28.558" v="1885" actId="6549"/>
      <pc:docMkLst>
        <pc:docMk/>
      </pc:docMkLst>
      <pc:sldChg chg="modSp">
        <pc:chgData name="Jan Keating" userId="808df2ce-9829-445b-ae67-ae255666b6da" providerId="ADAL" clId="{19AA38A2-C710-412B-8798-250A709B6DF7}" dt="2022-10-20T14:25:28.558" v="1885" actId="6549"/>
        <pc:sldMkLst>
          <pc:docMk/>
          <pc:sldMk cId="4264698637" sldId="258"/>
        </pc:sldMkLst>
        <pc:spChg chg="mod">
          <ac:chgData name="Jan Keating" userId="808df2ce-9829-445b-ae67-ae255666b6da" providerId="ADAL" clId="{19AA38A2-C710-412B-8798-250A709B6DF7}" dt="2022-10-20T14:25:28.558" v="1885" actId="6549"/>
          <ac:spMkLst>
            <pc:docMk/>
            <pc:sldMk cId="4264698637" sldId="258"/>
            <ac:spMk id="7" creationId="{B33F80C5-E040-A2D4-8AEA-1A9ABF525336}"/>
          </ac:spMkLst>
        </pc:spChg>
        <pc:spChg chg="mod">
          <ac:chgData name="Jan Keating" userId="808df2ce-9829-445b-ae67-ae255666b6da" providerId="ADAL" clId="{19AA38A2-C710-412B-8798-250A709B6DF7}" dt="2022-10-20T14:18:30.298" v="1034" actId="20577"/>
          <ac:spMkLst>
            <pc:docMk/>
            <pc:sldMk cId="4264698637" sldId="258"/>
            <ac:spMk id="20" creationId="{00000000-0000-0000-0000-000000000000}"/>
          </ac:spMkLst>
        </pc:spChg>
        <pc:spChg chg="mod">
          <ac:chgData name="Jan Keating" userId="808df2ce-9829-445b-ae67-ae255666b6da" providerId="ADAL" clId="{19AA38A2-C710-412B-8798-250A709B6DF7}" dt="2022-10-20T14:19:42.526" v="1103" actId="113"/>
          <ac:spMkLst>
            <pc:docMk/>
            <pc:sldMk cId="4264698637" sldId="258"/>
            <ac:spMk id="41" creationId="{A1AB0B8D-60A2-48BE-80C4-F164F85844C2}"/>
          </ac:spMkLst>
        </pc:spChg>
        <pc:spChg chg="mod">
          <ac:chgData name="Jan Keating" userId="808df2ce-9829-445b-ae67-ae255666b6da" providerId="ADAL" clId="{19AA38A2-C710-412B-8798-250A709B6DF7}" dt="2022-10-20T14:19:17.577" v="1094" actId="20577"/>
          <ac:spMkLst>
            <pc:docMk/>
            <pc:sldMk cId="4264698637" sldId="258"/>
            <ac:spMk id="80" creationId="{CE043836-EA50-4838-9650-EE0E66B9E62A}"/>
          </ac:spMkLst>
        </pc:spChg>
      </pc:sldChg>
      <pc:sldChg chg="modSp">
        <pc:chgData name="Jan Keating" userId="808df2ce-9829-445b-ae67-ae255666b6da" providerId="ADAL" clId="{19AA38A2-C710-412B-8798-250A709B6DF7}" dt="2022-10-20T14:24:50.377" v="1830" actId="20577"/>
        <pc:sldMkLst>
          <pc:docMk/>
          <pc:sldMk cId="3477747591" sldId="260"/>
        </pc:sldMkLst>
        <pc:spChg chg="mod">
          <ac:chgData name="Jan Keating" userId="808df2ce-9829-445b-ae67-ae255666b6da" providerId="ADAL" clId="{19AA38A2-C710-412B-8798-250A709B6DF7}" dt="2022-10-20T14:09:56.520" v="62" actId="20577"/>
          <ac:spMkLst>
            <pc:docMk/>
            <pc:sldMk cId="3477747591" sldId="260"/>
            <ac:spMk id="20" creationId="{00000000-0000-0000-0000-000000000000}"/>
          </ac:spMkLst>
        </pc:spChg>
        <pc:spChg chg="mod">
          <ac:chgData name="Jan Keating" userId="808df2ce-9829-445b-ae67-ae255666b6da" providerId="ADAL" clId="{19AA38A2-C710-412B-8798-250A709B6DF7}" dt="2022-10-20T14:24:05.068" v="1812" actId="20577"/>
          <ac:spMkLst>
            <pc:docMk/>
            <pc:sldMk cId="3477747591" sldId="260"/>
            <ac:spMk id="25" creationId="{CE043836-EA50-4838-9650-EE0E66B9E62A}"/>
          </ac:spMkLst>
        </pc:spChg>
        <pc:spChg chg="mod">
          <ac:chgData name="Jan Keating" userId="808df2ce-9829-445b-ae67-ae255666b6da" providerId="ADAL" clId="{19AA38A2-C710-412B-8798-250A709B6DF7}" dt="2022-10-20T14:13:11.067" v="277" actId="20577"/>
          <ac:spMkLst>
            <pc:docMk/>
            <pc:sldMk cId="3477747591" sldId="260"/>
            <ac:spMk id="75" creationId="{CE043836-EA50-4838-9650-EE0E66B9E62A}"/>
          </ac:spMkLst>
        </pc:spChg>
        <pc:spChg chg="mod">
          <ac:chgData name="Jan Keating" userId="808df2ce-9829-445b-ae67-ae255666b6da" providerId="ADAL" clId="{19AA38A2-C710-412B-8798-250A709B6DF7}" dt="2022-10-20T14:24:50.377" v="1830" actId="20577"/>
          <ac:spMkLst>
            <pc:docMk/>
            <pc:sldMk cId="3477747591" sldId="260"/>
            <ac:spMk id="80" creationId="{CE043836-EA50-4838-9650-EE0E66B9E62A}"/>
          </ac:spMkLst>
        </pc:spChg>
      </pc:sldChg>
    </pc:docChg>
  </pc:docChgLst>
  <pc:docChgLst>
    <pc:chgData name="K McGregor" userId="S::k.mcgregor@xaviercet.org.uk::9081d5c0-f1d2-47c5-8094-d251e0f8781c" providerId="AD" clId="Web-{4A4A412C-75EB-F159-2BDC-6D96CCE305D7}"/>
    <pc:docChg chg="modSld">
      <pc:chgData name="K McGregor" userId="S::k.mcgregor@xaviercet.org.uk::9081d5c0-f1d2-47c5-8094-d251e0f8781c" providerId="AD" clId="Web-{4A4A412C-75EB-F159-2BDC-6D96CCE305D7}" dt="2022-11-08T10:59:28.129" v="17" actId="14100"/>
      <pc:docMkLst>
        <pc:docMk/>
      </pc:docMkLst>
      <pc:sldChg chg="modSp">
        <pc:chgData name="K McGregor" userId="S::k.mcgregor@xaviercet.org.uk::9081d5c0-f1d2-47c5-8094-d251e0f8781c" providerId="AD" clId="Web-{4A4A412C-75EB-F159-2BDC-6D96CCE305D7}" dt="2022-11-08T10:59:28.129" v="17" actId="14100"/>
        <pc:sldMkLst>
          <pc:docMk/>
          <pc:sldMk cId="4264698637" sldId="258"/>
        </pc:sldMkLst>
        <pc:spChg chg="mod">
          <ac:chgData name="K McGregor" userId="S::k.mcgregor@xaviercet.org.uk::9081d5c0-f1d2-47c5-8094-d251e0f8781c" providerId="AD" clId="Web-{4A4A412C-75EB-F159-2BDC-6D96CCE305D7}" dt="2022-11-08T10:58:20.783" v="13" actId="1076"/>
          <ac:spMkLst>
            <pc:docMk/>
            <pc:sldMk cId="4264698637" sldId="258"/>
            <ac:spMk id="4" creationId="{B370720A-2546-0190-F33B-BF5B1F4ED715}"/>
          </ac:spMkLst>
        </pc:spChg>
        <pc:spChg chg="mod">
          <ac:chgData name="K McGregor" userId="S::k.mcgregor@xaviercet.org.uk::9081d5c0-f1d2-47c5-8094-d251e0f8781c" providerId="AD" clId="Web-{4A4A412C-75EB-F159-2BDC-6D96CCE305D7}" dt="2022-11-08T10:58:18.376" v="12" actId="1076"/>
          <ac:spMkLst>
            <pc:docMk/>
            <pc:sldMk cId="4264698637" sldId="258"/>
            <ac:spMk id="7" creationId="{B33F80C5-E040-A2D4-8AEA-1A9ABF525336}"/>
          </ac:spMkLst>
        </pc:spChg>
        <pc:spChg chg="mod">
          <ac:chgData name="K McGregor" userId="S::k.mcgregor@xaviercet.org.uk::9081d5c0-f1d2-47c5-8094-d251e0f8781c" providerId="AD" clId="Web-{4A4A412C-75EB-F159-2BDC-6D96CCE305D7}" dt="2022-11-08T10:57:42.750" v="8" actId="1076"/>
          <ac:spMkLst>
            <pc:docMk/>
            <pc:sldMk cId="4264698637" sldId="258"/>
            <ac:spMk id="20" creationId="{00000000-0000-0000-0000-000000000000}"/>
          </ac:spMkLst>
        </pc:spChg>
        <pc:spChg chg="mod">
          <ac:chgData name="K McGregor" userId="S::k.mcgregor@xaviercet.org.uk::9081d5c0-f1d2-47c5-8094-d251e0f8781c" providerId="AD" clId="Web-{4A4A412C-75EB-F159-2BDC-6D96CCE305D7}" dt="2022-11-08T10:59:28.129" v="17" actId="14100"/>
          <ac:spMkLst>
            <pc:docMk/>
            <pc:sldMk cId="4264698637" sldId="258"/>
            <ac:spMk id="41" creationId="{A1AB0B8D-60A2-48BE-80C4-F164F85844C2}"/>
          </ac:spMkLst>
        </pc:spChg>
        <pc:spChg chg="mod">
          <ac:chgData name="K McGregor" userId="S::k.mcgregor@xaviercet.org.uk::9081d5c0-f1d2-47c5-8094-d251e0f8781c" providerId="AD" clId="Web-{4A4A412C-75EB-F159-2BDC-6D96CCE305D7}" dt="2022-11-08T10:57:57.907" v="10" actId="14100"/>
          <ac:spMkLst>
            <pc:docMk/>
            <pc:sldMk cId="4264698637" sldId="258"/>
            <ac:spMk id="80" creationId="{CE043836-EA50-4838-9650-EE0E66B9E62A}"/>
          </ac:spMkLst>
        </pc:spChg>
        <pc:graphicFrameChg chg="mod modGraphic">
          <ac:chgData name="K McGregor" userId="S::k.mcgregor@xaviercet.org.uk::9081d5c0-f1d2-47c5-8094-d251e0f8781c" providerId="AD" clId="Web-{4A4A412C-75EB-F159-2BDC-6D96CCE305D7}" dt="2022-11-08T10:59:19.785" v="16" actId="1076"/>
          <ac:graphicFrameMkLst>
            <pc:docMk/>
            <pc:sldMk cId="4264698637" sldId="258"/>
            <ac:graphicFrameMk id="8" creationId="{5D26A604-685F-4713-911D-A4A6456C855F}"/>
          </ac:graphicFrameMkLst>
        </pc:graphicFrameChg>
      </pc:sldChg>
    </pc:docChg>
  </pc:docChgLst>
  <pc:docChgLst>
    <pc:chgData name="K McGregor" userId="S::k.mcgregor@xaviercet.org.uk::9081d5c0-f1d2-47c5-8094-d251e0f8781c" providerId="AD" clId="Web-{43638747-3F80-44D5-E301-E25AB7DD65F1}"/>
    <pc:docChg chg="modSld">
      <pc:chgData name="K McGregor" userId="S::k.mcgregor@xaviercet.org.uk::9081d5c0-f1d2-47c5-8094-d251e0f8781c" providerId="AD" clId="Web-{43638747-3F80-44D5-E301-E25AB7DD65F1}" dt="2022-11-07T12:30:20.464" v="6" actId="20577"/>
      <pc:docMkLst>
        <pc:docMk/>
      </pc:docMkLst>
      <pc:sldChg chg="modSp">
        <pc:chgData name="K McGregor" userId="S::k.mcgregor@xaviercet.org.uk::9081d5c0-f1d2-47c5-8094-d251e0f8781c" providerId="AD" clId="Web-{43638747-3F80-44D5-E301-E25AB7DD65F1}" dt="2022-11-07T12:30:20.464" v="6" actId="20577"/>
        <pc:sldMkLst>
          <pc:docMk/>
          <pc:sldMk cId="4264698637" sldId="258"/>
        </pc:sldMkLst>
        <pc:spChg chg="mod">
          <ac:chgData name="K McGregor" userId="S::k.mcgregor@xaviercet.org.uk::9081d5c0-f1d2-47c5-8094-d251e0f8781c" providerId="AD" clId="Web-{43638747-3F80-44D5-E301-E25AB7DD65F1}" dt="2022-11-07T12:30:20.464" v="6" actId="20577"/>
          <ac:spMkLst>
            <pc:docMk/>
            <pc:sldMk cId="4264698637" sldId="258"/>
            <ac:spMk id="80" creationId="{CE043836-EA50-4838-9650-EE0E66B9E62A}"/>
          </ac:spMkLst>
        </pc:spChg>
      </pc:sldChg>
    </pc:docChg>
  </pc:docChgLst>
  <pc:docChgLst>
    <pc:chgData name="S Hunter" userId="S::s.hunter@xaviercet.org.uk::49930659-e164-4d1d-8b7b-bd0110c17c72" providerId="AD" clId="Web-{FCB64188-A8EA-B274-CDE3-F7EEFDFF447B}"/>
    <pc:docChg chg="addSld delSld modSld">
      <pc:chgData name="S Hunter" userId="S::s.hunter@xaviercet.org.uk::49930659-e164-4d1d-8b7b-bd0110c17c72" providerId="AD" clId="Web-{FCB64188-A8EA-B274-CDE3-F7EEFDFF447B}" dt="2022-11-09T14:11:32.334" v="574"/>
      <pc:docMkLst>
        <pc:docMk/>
      </pc:docMkLst>
      <pc:sldChg chg="addSp delSp modSp">
        <pc:chgData name="S Hunter" userId="S::s.hunter@xaviercet.org.uk::49930659-e164-4d1d-8b7b-bd0110c17c72" providerId="AD" clId="Web-{FCB64188-A8EA-B274-CDE3-F7EEFDFF447B}" dt="2022-11-09T14:11:25.928" v="572" actId="20577"/>
        <pc:sldMkLst>
          <pc:docMk/>
          <pc:sldMk cId="4264698637" sldId="258"/>
        </pc:sldMkLst>
        <pc:spChg chg="del">
          <ac:chgData name="S Hunter" userId="S::s.hunter@xaviercet.org.uk::49930659-e164-4d1d-8b7b-bd0110c17c72" providerId="AD" clId="Web-{FCB64188-A8EA-B274-CDE3-F7EEFDFF447B}" dt="2022-11-09T14:04:35.149" v="300"/>
          <ac:spMkLst>
            <pc:docMk/>
            <pc:sldMk cId="4264698637" sldId="258"/>
            <ac:spMk id="4" creationId="{B370720A-2546-0190-F33B-BF5B1F4ED715}"/>
          </ac:spMkLst>
        </pc:spChg>
        <pc:spChg chg="del mod">
          <ac:chgData name="S Hunter" userId="S::s.hunter@xaviercet.org.uk::49930659-e164-4d1d-8b7b-bd0110c17c72" providerId="AD" clId="Web-{FCB64188-A8EA-B274-CDE3-F7EEFDFF447B}" dt="2022-11-09T14:04:32.133" v="299"/>
          <ac:spMkLst>
            <pc:docMk/>
            <pc:sldMk cId="4264698637" sldId="258"/>
            <ac:spMk id="7" creationId="{B33F80C5-E040-A2D4-8AEA-1A9ABF525336}"/>
          </ac:spMkLst>
        </pc:spChg>
        <pc:spChg chg="mod">
          <ac:chgData name="S Hunter" userId="S::s.hunter@xaviercet.org.uk::49930659-e164-4d1d-8b7b-bd0110c17c72" providerId="AD" clId="Web-{FCB64188-A8EA-B274-CDE3-F7EEFDFF447B}" dt="2022-11-09T14:11:25.928" v="572" actId="20577"/>
          <ac:spMkLst>
            <pc:docMk/>
            <pc:sldMk cId="4264698637" sldId="258"/>
            <ac:spMk id="41" creationId="{A1AB0B8D-60A2-48BE-80C4-F164F85844C2}"/>
          </ac:spMkLst>
        </pc:spChg>
        <pc:picChg chg="add del mod">
          <ac:chgData name="S Hunter" userId="S::s.hunter@xaviercet.org.uk::49930659-e164-4d1d-8b7b-bd0110c17c72" providerId="AD" clId="Web-{FCB64188-A8EA-B274-CDE3-F7EEFDFF447B}" dt="2022-11-09T14:02:28.423" v="290"/>
          <ac:picMkLst>
            <pc:docMk/>
            <pc:sldMk cId="4264698637" sldId="258"/>
            <ac:picMk id="2" creationId="{A52EB100-45EC-D6A2-3A31-37A83ED2AE99}"/>
          </ac:picMkLst>
        </pc:picChg>
        <pc:picChg chg="del">
          <ac:chgData name="S Hunter" userId="S::s.hunter@xaviercet.org.uk::49930659-e164-4d1d-8b7b-bd0110c17c72" providerId="AD" clId="Web-{FCB64188-A8EA-B274-CDE3-F7EEFDFF447B}" dt="2022-11-09T14:04:37.071" v="301"/>
          <ac:picMkLst>
            <pc:docMk/>
            <pc:sldMk cId="4264698637" sldId="258"/>
            <ac:picMk id="25" creationId="{D43A3B9E-E95F-41BA-B83B-5ADA05B61C88}"/>
          </ac:picMkLst>
        </pc:picChg>
      </pc:sldChg>
      <pc:sldChg chg="addSp delSp modSp add del replId">
        <pc:chgData name="S Hunter" userId="S::s.hunter@xaviercet.org.uk::49930659-e164-4d1d-8b7b-bd0110c17c72" providerId="AD" clId="Web-{FCB64188-A8EA-B274-CDE3-F7EEFDFF447B}" dt="2022-11-09T14:11:29.115" v="573"/>
        <pc:sldMkLst>
          <pc:docMk/>
          <pc:sldMk cId="2586843639" sldId="261"/>
        </pc:sldMkLst>
        <pc:spChg chg="del">
          <ac:chgData name="S Hunter" userId="S::s.hunter@xaviercet.org.uk::49930659-e164-4d1d-8b7b-bd0110c17c72" providerId="AD" clId="Web-{FCB64188-A8EA-B274-CDE3-F7EEFDFF447B}" dt="2022-11-09T12:14:02.784" v="248"/>
          <ac:spMkLst>
            <pc:docMk/>
            <pc:sldMk cId="2586843639" sldId="261"/>
            <ac:spMk id="4" creationId="{B370720A-2546-0190-F33B-BF5B1F4ED715}"/>
          </ac:spMkLst>
        </pc:spChg>
        <pc:spChg chg="del mod">
          <ac:chgData name="S Hunter" userId="S::s.hunter@xaviercet.org.uk::49930659-e164-4d1d-8b7b-bd0110c17c72" providerId="AD" clId="Web-{FCB64188-A8EA-B274-CDE3-F7EEFDFF447B}" dt="2022-11-09T12:13:59.034" v="246"/>
          <ac:spMkLst>
            <pc:docMk/>
            <pc:sldMk cId="2586843639" sldId="261"/>
            <ac:spMk id="7" creationId="{B33F80C5-E040-A2D4-8AEA-1A9ABF525336}"/>
          </ac:spMkLst>
        </pc:spChg>
        <pc:spChg chg="mod">
          <ac:chgData name="S Hunter" userId="S::s.hunter@xaviercet.org.uk::49930659-e164-4d1d-8b7b-bd0110c17c72" providerId="AD" clId="Web-{FCB64188-A8EA-B274-CDE3-F7EEFDFF447B}" dt="2022-11-09T13:44:38.842" v="260" actId="1076"/>
          <ac:spMkLst>
            <pc:docMk/>
            <pc:sldMk cId="2586843639" sldId="261"/>
            <ac:spMk id="41" creationId="{A1AB0B8D-60A2-48BE-80C4-F164F85844C2}"/>
          </ac:spMkLst>
        </pc:spChg>
        <pc:spChg chg="mod">
          <ac:chgData name="S Hunter" userId="S::s.hunter@xaviercet.org.uk::49930659-e164-4d1d-8b7b-bd0110c17c72" providerId="AD" clId="Web-{FCB64188-A8EA-B274-CDE3-F7EEFDFF447B}" dt="2022-11-09T12:13:18.612" v="238" actId="14100"/>
          <ac:spMkLst>
            <pc:docMk/>
            <pc:sldMk cId="2586843639" sldId="261"/>
            <ac:spMk id="46" creationId="{75C368A2-42F4-421E-929A-912663FAD7F6}"/>
          </ac:spMkLst>
        </pc:spChg>
        <pc:spChg chg="del topLvl">
          <ac:chgData name="S Hunter" userId="S::s.hunter@xaviercet.org.uk::49930659-e164-4d1d-8b7b-bd0110c17c72" providerId="AD" clId="Web-{FCB64188-A8EA-B274-CDE3-F7EEFDFF447B}" dt="2022-11-09T12:12:56.689" v="235"/>
          <ac:spMkLst>
            <pc:docMk/>
            <pc:sldMk cId="2586843639" sldId="261"/>
            <ac:spMk id="77" creationId="{00000000-0000-0000-0000-000000000000}"/>
          </ac:spMkLst>
        </pc:spChg>
        <pc:spChg chg="del topLvl">
          <ac:chgData name="S Hunter" userId="S::s.hunter@xaviercet.org.uk::49930659-e164-4d1d-8b7b-bd0110c17c72" providerId="AD" clId="Web-{FCB64188-A8EA-B274-CDE3-F7EEFDFF447B}" dt="2022-11-09T12:08:42.841" v="101"/>
          <ac:spMkLst>
            <pc:docMk/>
            <pc:sldMk cId="2586843639" sldId="261"/>
            <ac:spMk id="79" creationId="{00000000-0000-0000-0000-000000000000}"/>
          </ac:spMkLst>
        </pc:spChg>
        <pc:spChg chg="del">
          <ac:chgData name="S Hunter" userId="S::s.hunter@xaviercet.org.uk::49930659-e164-4d1d-8b7b-bd0110c17c72" providerId="AD" clId="Web-{FCB64188-A8EA-B274-CDE3-F7EEFDFF447B}" dt="2022-11-09T12:08:28.263" v="98"/>
          <ac:spMkLst>
            <pc:docMk/>
            <pc:sldMk cId="2586843639" sldId="261"/>
            <ac:spMk id="80" creationId="{CE043836-EA50-4838-9650-EE0E66B9E62A}"/>
          </ac:spMkLst>
        </pc:spChg>
        <pc:grpChg chg="mod">
          <ac:chgData name="S Hunter" userId="S::s.hunter@xaviercet.org.uk::49930659-e164-4d1d-8b7b-bd0110c17c72" providerId="AD" clId="Web-{FCB64188-A8EA-B274-CDE3-F7EEFDFF447B}" dt="2022-11-09T13:44:51.030" v="262" actId="1076"/>
          <ac:grpSpMkLst>
            <pc:docMk/>
            <pc:sldMk cId="2586843639" sldId="261"/>
            <ac:grpSpMk id="45" creationId="{6417C560-8980-4166-AFA5-9EFF605EC2F4}"/>
          </ac:grpSpMkLst>
        </pc:grpChg>
        <pc:grpChg chg="del">
          <ac:chgData name="S Hunter" userId="S::s.hunter@xaviercet.org.uk::49930659-e164-4d1d-8b7b-bd0110c17c72" providerId="AD" clId="Web-{FCB64188-A8EA-B274-CDE3-F7EEFDFF447B}" dt="2022-11-09T12:08:42.841" v="101"/>
          <ac:grpSpMkLst>
            <pc:docMk/>
            <pc:sldMk cId="2586843639" sldId="261"/>
            <ac:grpSpMk id="76" creationId="{00000000-0000-0000-0000-000000000000}"/>
          </ac:grpSpMkLst>
        </pc:grpChg>
        <pc:graphicFrameChg chg="del mod modGraphic">
          <ac:chgData name="S Hunter" userId="S::s.hunter@xaviercet.org.uk::49930659-e164-4d1d-8b7b-bd0110c17c72" providerId="AD" clId="Web-{FCB64188-A8EA-B274-CDE3-F7EEFDFF447B}" dt="2022-11-09T12:08:25.216" v="97"/>
          <ac:graphicFrameMkLst>
            <pc:docMk/>
            <pc:sldMk cId="2586843639" sldId="261"/>
            <ac:graphicFrameMk id="8" creationId="{5D26A604-685F-4713-911D-A4A6456C855F}"/>
          </ac:graphicFrameMkLst>
        </pc:graphicFrameChg>
        <pc:picChg chg="add del mod">
          <ac:chgData name="S Hunter" userId="S::s.hunter@xaviercet.org.uk::49930659-e164-4d1d-8b7b-bd0110c17c72" providerId="AD" clId="Web-{FCB64188-A8EA-B274-CDE3-F7EEFDFF447B}" dt="2022-11-09T13:45:06.531" v="265"/>
          <ac:picMkLst>
            <pc:docMk/>
            <pc:sldMk cId="2586843639" sldId="261"/>
            <ac:picMk id="2" creationId="{D16702EF-816A-F569-850F-0D50946F7560}"/>
          </ac:picMkLst>
        </pc:picChg>
        <pc:picChg chg="add del mod">
          <ac:chgData name="S Hunter" userId="S::s.hunter@xaviercet.org.uk::49930659-e164-4d1d-8b7b-bd0110c17c72" providerId="AD" clId="Web-{FCB64188-A8EA-B274-CDE3-F7EEFDFF447B}" dt="2022-11-09T13:47:20.097" v="285"/>
          <ac:picMkLst>
            <pc:docMk/>
            <pc:sldMk cId="2586843639" sldId="261"/>
            <ac:picMk id="4" creationId="{F68DA30A-6048-C1B5-BCC6-8627BF859A2E}"/>
          </ac:picMkLst>
        </pc:picChg>
        <pc:picChg chg="add del mod modCrop">
          <ac:chgData name="S Hunter" userId="S::s.hunter@xaviercet.org.uk::49930659-e164-4d1d-8b7b-bd0110c17c72" providerId="AD" clId="Web-{FCB64188-A8EA-B274-CDE3-F7EEFDFF447B}" dt="2022-11-09T13:46:29.330" v="273"/>
          <ac:picMkLst>
            <pc:docMk/>
            <pc:sldMk cId="2586843639" sldId="261"/>
            <ac:picMk id="5" creationId="{2157B16D-FA66-9F82-592B-278500842A37}"/>
          </ac:picMkLst>
        </pc:picChg>
        <pc:picChg chg="add del mod modCrop">
          <ac:chgData name="S Hunter" userId="S::s.hunter@xaviercet.org.uk::49930659-e164-4d1d-8b7b-bd0110c17c72" providerId="AD" clId="Web-{FCB64188-A8EA-B274-CDE3-F7EEFDFF447B}" dt="2022-11-09T13:47:09.159" v="281"/>
          <ac:picMkLst>
            <pc:docMk/>
            <pc:sldMk cId="2586843639" sldId="261"/>
            <ac:picMk id="6" creationId="{65DB1D96-49E0-AB5A-6B0D-258DE661E952}"/>
          </ac:picMkLst>
        </pc:picChg>
        <pc:picChg chg="add mod">
          <ac:chgData name="S Hunter" userId="S::s.hunter@xaviercet.org.uk::49930659-e164-4d1d-8b7b-bd0110c17c72" providerId="AD" clId="Web-{FCB64188-A8EA-B274-CDE3-F7EEFDFF447B}" dt="2022-11-09T13:48:29.568" v="288" actId="14100"/>
          <ac:picMkLst>
            <pc:docMk/>
            <pc:sldMk cId="2586843639" sldId="261"/>
            <ac:picMk id="7" creationId="{6A9007E6-5CC7-A5CB-9817-37F32050F684}"/>
          </ac:picMkLst>
        </pc:picChg>
        <pc:picChg chg="del">
          <ac:chgData name="S Hunter" userId="S::s.hunter@xaviercet.org.uk::49930659-e164-4d1d-8b7b-bd0110c17c72" providerId="AD" clId="Web-{FCB64188-A8EA-B274-CDE3-F7EEFDFF447B}" dt="2022-11-09T12:14:00.894" v="247"/>
          <ac:picMkLst>
            <pc:docMk/>
            <pc:sldMk cId="2586843639" sldId="261"/>
            <ac:picMk id="25" creationId="{D43A3B9E-E95F-41BA-B83B-5ADA05B61C88}"/>
          </ac:picMkLst>
        </pc:picChg>
        <pc:picChg chg="mod">
          <ac:chgData name="S Hunter" userId="S::s.hunter@xaviercet.org.uk::49930659-e164-4d1d-8b7b-bd0110c17c72" providerId="AD" clId="Web-{FCB64188-A8EA-B274-CDE3-F7EEFDFF447B}" dt="2022-11-09T13:44:52.561" v="263" actId="1076"/>
          <ac:picMkLst>
            <pc:docMk/>
            <pc:sldMk cId="2586843639" sldId="261"/>
            <ac:picMk id="49" creationId="{32CA72CC-A90E-48F0-8E3B-93B5F5FC2AE5}"/>
          </ac:picMkLst>
        </pc:picChg>
        <pc:picChg chg="del">
          <ac:chgData name="S Hunter" userId="S::s.hunter@xaviercet.org.uk::49930659-e164-4d1d-8b7b-bd0110c17c72" providerId="AD" clId="Web-{FCB64188-A8EA-B274-CDE3-F7EEFDFF447B}" dt="2022-11-09T12:12:49.330" v="234"/>
          <ac:picMkLst>
            <pc:docMk/>
            <pc:sldMk cId="2586843639" sldId="261"/>
            <ac:picMk id="1028" creationId="{AECF8466-59C8-423D-A582-22537029BBC3}"/>
          </ac:picMkLst>
        </pc:picChg>
      </pc:sldChg>
      <pc:sldChg chg="addSp modSp new del">
        <pc:chgData name="S Hunter" userId="S::s.hunter@xaviercet.org.uk::49930659-e164-4d1d-8b7b-bd0110c17c72" providerId="AD" clId="Web-{FCB64188-A8EA-B274-CDE3-F7EEFDFF447B}" dt="2022-11-09T14:11:32.334" v="574"/>
        <pc:sldMkLst>
          <pc:docMk/>
          <pc:sldMk cId="2308969234" sldId="262"/>
        </pc:sldMkLst>
        <pc:picChg chg="add mod">
          <ac:chgData name="S Hunter" userId="S::s.hunter@xaviercet.org.uk::49930659-e164-4d1d-8b7b-bd0110c17c72" providerId="AD" clId="Web-{FCB64188-A8EA-B274-CDE3-F7EEFDFF447B}" dt="2022-11-09T14:03:16.190" v="296" actId="14100"/>
          <ac:picMkLst>
            <pc:docMk/>
            <pc:sldMk cId="2308969234" sldId="262"/>
            <ac:picMk id="2" creationId="{9186EFD5-EA96-471F-64E5-A99C84A762E2}"/>
          </ac:picMkLst>
        </pc:picChg>
      </pc:sldChg>
    </pc:docChg>
  </pc:docChgLst>
  <pc:docChgLst>
    <pc:chgData name="C Carr" userId="S::c.carr@xaviercet.org.uk::6e691739-8545-4740-b665-61a68a7ec40b" providerId="AD" clId="Web-{DB39B060-6C81-F1F5-0964-C5E96BCD1E5E}"/>
    <pc:docChg chg="modSld">
      <pc:chgData name="C Carr" userId="S::c.carr@xaviercet.org.uk::6e691739-8545-4740-b665-61a68a7ec40b" providerId="AD" clId="Web-{DB39B060-6C81-F1F5-0964-C5E96BCD1E5E}" dt="2022-11-10T12:05:56.833" v="352"/>
      <pc:docMkLst>
        <pc:docMk/>
      </pc:docMkLst>
      <pc:sldChg chg="modSp">
        <pc:chgData name="C Carr" userId="S::c.carr@xaviercet.org.uk::6e691739-8545-4740-b665-61a68a7ec40b" providerId="AD" clId="Web-{DB39B060-6C81-F1F5-0964-C5E96BCD1E5E}" dt="2022-11-10T12:05:56.833" v="352"/>
        <pc:sldMkLst>
          <pc:docMk/>
          <pc:sldMk cId="4264698637" sldId="258"/>
        </pc:sldMkLst>
        <pc:spChg chg="mod">
          <ac:chgData name="C Carr" userId="S::c.carr@xaviercet.org.uk::6e691739-8545-4740-b665-61a68a7ec40b" providerId="AD" clId="Web-{DB39B060-6C81-F1F5-0964-C5E96BCD1E5E}" dt="2022-11-10T12:03:32.798" v="302" actId="14100"/>
          <ac:spMkLst>
            <pc:docMk/>
            <pc:sldMk cId="4264698637" sldId="258"/>
            <ac:spMk id="41" creationId="{A1AB0B8D-60A2-48BE-80C4-F164F85844C2}"/>
          </ac:spMkLst>
        </pc:spChg>
        <pc:spChg chg="mod">
          <ac:chgData name="C Carr" userId="S::c.carr@xaviercet.org.uk::6e691739-8545-4740-b665-61a68a7ec40b" providerId="AD" clId="Web-{DB39B060-6C81-F1F5-0964-C5E96BCD1E5E}" dt="2022-11-10T12:05:20.660" v="324" actId="14100"/>
          <ac:spMkLst>
            <pc:docMk/>
            <pc:sldMk cId="4264698637" sldId="258"/>
            <ac:spMk id="80" creationId="{CE043836-EA50-4838-9650-EE0E66B9E62A}"/>
          </ac:spMkLst>
        </pc:spChg>
        <pc:graphicFrameChg chg="mod modGraphic">
          <ac:chgData name="C Carr" userId="S::c.carr@xaviercet.org.uk::6e691739-8545-4740-b665-61a68a7ec40b" providerId="AD" clId="Web-{DB39B060-6C81-F1F5-0964-C5E96BCD1E5E}" dt="2022-11-10T12:05:56.833" v="352"/>
          <ac:graphicFrameMkLst>
            <pc:docMk/>
            <pc:sldMk cId="4264698637" sldId="258"/>
            <ac:graphicFrameMk id="8" creationId="{5D26A604-685F-4713-911D-A4A6456C855F}"/>
          </ac:graphicFrameMkLst>
        </pc:graphicFrameChg>
      </pc:sldChg>
    </pc:docChg>
  </pc:docChgLst>
  <pc:docChgLst>
    <pc:chgData name="J Keating" userId="S::j.keating@xaviercet.org.uk::808df2ce-9829-445b-ae67-ae255666b6da" providerId="AD" clId="Web-{C0B79DFA-E2BC-3EDE-90B4-236693B81CDA}"/>
    <pc:docChg chg="modSld">
      <pc:chgData name="J Keating" userId="S::j.keating@xaviercet.org.uk::808df2ce-9829-445b-ae67-ae255666b6da" providerId="AD" clId="Web-{C0B79DFA-E2BC-3EDE-90B4-236693B81CDA}" dt="2022-11-09T14:03:57.665" v="0"/>
      <pc:docMkLst>
        <pc:docMk/>
      </pc:docMkLst>
      <pc:sldChg chg="delSp">
        <pc:chgData name="J Keating" userId="S::j.keating@xaviercet.org.uk::808df2ce-9829-445b-ae67-ae255666b6da" providerId="AD" clId="Web-{C0B79DFA-E2BC-3EDE-90B4-236693B81CDA}" dt="2022-11-09T14:03:57.665" v="0"/>
        <pc:sldMkLst>
          <pc:docMk/>
          <pc:sldMk cId="2586843639" sldId="261"/>
        </pc:sldMkLst>
        <pc:picChg chg="del">
          <ac:chgData name="J Keating" userId="S::j.keating@xaviercet.org.uk::808df2ce-9829-445b-ae67-ae255666b6da" providerId="AD" clId="Web-{C0B79DFA-E2BC-3EDE-90B4-236693B81CDA}" dt="2022-11-09T14:03:57.665" v="0"/>
          <ac:picMkLst>
            <pc:docMk/>
            <pc:sldMk cId="2586843639" sldId="261"/>
            <ac:picMk id="7" creationId="{6A9007E6-5CC7-A5CB-9817-37F32050F684}"/>
          </ac:picMkLst>
        </pc:picChg>
      </pc:sldChg>
    </pc:docChg>
  </pc:docChgLst>
  <pc:docChgLst>
    <pc:chgData name="K McGregor" userId="S::k.mcgregor@xaviercet.org.uk::9081d5c0-f1d2-47c5-8094-d251e0f8781c" providerId="AD" clId="Web-{4DA03B37-7CD3-5DD3-21CB-943EFB73C859}"/>
    <pc:docChg chg="modSld">
      <pc:chgData name="K McGregor" userId="S::k.mcgregor@xaviercet.org.uk::9081d5c0-f1d2-47c5-8094-d251e0f8781c" providerId="AD" clId="Web-{4DA03B37-7CD3-5DD3-21CB-943EFB73C859}" dt="2022-11-08T10:07:40.571" v="40" actId="1076"/>
      <pc:docMkLst>
        <pc:docMk/>
      </pc:docMkLst>
      <pc:sldChg chg="delSp modSp">
        <pc:chgData name="K McGregor" userId="S::k.mcgregor@xaviercet.org.uk::9081d5c0-f1d2-47c5-8094-d251e0f8781c" providerId="AD" clId="Web-{4DA03B37-7CD3-5DD3-21CB-943EFB73C859}" dt="2022-11-08T10:07:40.571" v="40" actId="1076"/>
        <pc:sldMkLst>
          <pc:docMk/>
          <pc:sldMk cId="4264698637" sldId="258"/>
        </pc:sldMkLst>
        <pc:spChg chg="mod">
          <ac:chgData name="K McGregor" userId="S::k.mcgregor@xaviercet.org.uk::9081d5c0-f1d2-47c5-8094-d251e0f8781c" providerId="AD" clId="Web-{4DA03B37-7CD3-5DD3-21CB-943EFB73C859}" dt="2022-11-08T10:00:51.515" v="10" actId="14100"/>
          <ac:spMkLst>
            <pc:docMk/>
            <pc:sldMk cId="4264698637" sldId="258"/>
            <ac:spMk id="4" creationId="{B370720A-2546-0190-F33B-BF5B1F4ED715}"/>
          </ac:spMkLst>
        </pc:spChg>
        <pc:spChg chg="mod">
          <ac:chgData name="K McGregor" userId="S::k.mcgregor@xaviercet.org.uk::9081d5c0-f1d2-47c5-8094-d251e0f8781c" providerId="AD" clId="Web-{4DA03B37-7CD3-5DD3-21CB-943EFB73C859}" dt="2022-11-08T10:04:46.530" v="18" actId="1076"/>
          <ac:spMkLst>
            <pc:docMk/>
            <pc:sldMk cId="4264698637" sldId="258"/>
            <ac:spMk id="7" creationId="{B33F80C5-E040-A2D4-8AEA-1A9ABF525336}"/>
          </ac:spMkLst>
        </pc:spChg>
        <pc:spChg chg="mod">
          <ac:chgData name="K McGregor" userId="S::k.mcgregor@xaviercet.org.uk::9081d5c0-f1d2-47c5-8094-d251e0f8781c" providerId="AD" clId="Web-{4DA03B37-7CD3-5DD3-21CB-943EFB73C859}" dt="2022-11-08T10:05:21.516" v="22" actId="1076"/>
          <ac:spMkLst>
            <pc:docMk/>
            <pc:sldMk cId="4264698637" sldId="258"/>
            <ac:spMk id="41" creationId="{A1AB0B8D-60A2-48BE-80C4-F164F85844C2}"/>
          </ac:spMkLst>
        </pc:spChg>
        <pc:spChg chg="mod">
          <ac:chgData name="K McGregor" userId="S::k.mcgregor@xaviercet.org.uk::9081d5c0-f1d2-47c5-8094-d251e0f8781c" providerId="AD" clId="Web-{4DA03B37-7CD3-5DD3-21CB-943EFB73C859}" dt="2022-11-08T10:05:45.096" v="26" actId="1076"/>
          <ac:spMkLst>
            <pc:docMk/>
            <pc:sldMk cId="4264698637" sldId="258"/>
            <ac:spMk id="46" creationId="{75C368A2-42F4-421E-929A-912663FAD7F6}"/>
          </ac:spMkLst>
        </pc:spChg>
        <pc:spChg chg="mod">
          <ac:chgData name="K McGregor" userId="S::k.mcgregor@xaviercet.org.uk::9081d5c0-f1d2-47c5-8094-d251e0f8781c" providerId="AD" clId="Web-{4DA03B37-7CD3-5DD3-21CB-943EFB73C859}" dt="2022-11-08T10:05:52.549" v="27" actId="1076"/>
          <ac:spMkLst>
            <pc:docMk/>
            <pc:sldMk cId="4264698637" sldId="258"/>
            <ac:spMk id="48" creationId="{C0B67751-306B-442E-8675-43DD6EC1E839}"/>
          </ac:spMkLst>
        </pc:spChg>
        <pc:grpChg chg="mod">
          <ac:chgData name="K McGregor" userId="S::k.mcgregor@xaviercet.org.uk::9081d5c0-f1d2-47c5-8094-d251e0f8781c" providerId="AD" clId="Web-{4DA03B37-7CD3-5DD3-21CB-943EFB73C859}" dt="2022-11-08T10:07:36.837" v="39" actId="1076"/>
          <ac:grpSpMkLst>
            <pc:docMk/>
            <pc:sldMk cId="4264698637" sldId="258"/>
            <ac:grpSpMk id="45" creationId="{6417C560-8980-4166-AFA5-9EFF605EC2F4}"/>
          </ac:grpSpMkLst>
        </pc:grpChg>
        <pc:grpChg chg="mod">
          <ac:chgData name="K McGregor" userId="S::k.mcgregor@xaviercet.org.uk::9081d5c0-f1d2-47c5-8094-d251e0f8781c" providerId="AD" clId="Web-{4DA03B37-7CD3-5DD3-21CB-943EFB73C859}" dt="2022-11-08T10:07:23.852" v="36" actId="1076"/>
          <ac:grpSpMkLst>
            <pc:docMk/>
            <pc:sldMk cId="4264698637" sldId="258"/>
            <ac:grpSpMk id="76" creationId="{00000000-0000-0000-0000-000000000000}"/>
          </ac:grpSpMkLst>
        </pc:grpChg>
        <pc:graphicFrameChg chg="mod modGraphic">
          <ac:chgData name="K McGregor" userId="S::k.mcgregor@xaviercet.org.uk::9081d5c0-f1d2-47c5-8094-d251e0f8781c" providerId="AD" clId="Web-{4DA03B37-7CD3-5DD3-21CB-943EFB73C859}" dt="2022-11-08T09:57:52.458" v="5"/>
          <ac:graphicFrameMkLst>
            <pc:docMk/>
            <pc:sldMk cId="4264698637" sldId="258"/>
            <ac:graphicFrameMk id="8" creationId="{5D26A604-685F-4713-911D-A4A6456C855F}"/>
          </ac:graphicFrameMkLst>
        </pc:graphicFrameChg>
        <pc:picChg chg="del mod">
          <ac:chgData name="K McGregor" userId="S::k.mcgregor@xaviercet.org.uk::9081d5c0-f1d2-47c5-8094-d251e0f8781c" providerId="AD" clId="Web-{4DA03B37-7CD3-5DD3-21CB-943EFB73C859}" dt="2022-11-08T10:05:30.079" v="23"/>
          <ac:picMkLst>
            <pc:docMk/>
            <pc:sldMk cId="4264698637" sldId="258"/>
            <ac:picMk id="2" creationId="{D0365942-5B3E-B797-CB6A-16C6172F6A84}"/>
          </ac:picMkLst>
        </pc:picChg>
        <pc:picChg chg="mod">
          <ac:chgData name="K McGregor" userId="S::k.mcgregor@xaviercet.org.uk::9081d5c0-f1d2-47c5-8094-d251e0f8781c" providerId="AD" clId="Web-{4DA03B37-7CD3-5DD3-21CB-943EFB73C859}" dt="2022-11-08T10:07:40.571" v="40" actId="1076"/>
          <ac:picMkLst>
            <pc:docMk/>
            <pc:sldMk cId="4264698637" sldId="258"/>
            <ac:picMk id="25" creationId="{D43A3B9E-E95F-41BA-B83B-5ADA05B61C88}"/>
          </ac:picMkLst>
        </pc:picChg>
        <pc:picChg chg="mod">
          <ac:chgData name="K McGregor" userId="S::k.mcgregor@xaviercet.org.uk::9081d5c0-f1d2-47c5-8094-d251e0f8781c" providerId="AD" clId="Web-{4DA03B37-7CD3-5DD3-21CB-943EFB73C859}" dt="2022-11-08T10:07:31.383" v="38" actId="1076"/>
          <ac:picMkLst>
            <pc:docMk/>
            <pc:sldMk cId="4264698637" sldId="258"/>
            <ac:picMk id="49" creationId="{32CA72CC-A90E-48F0-8E3B-93B5F5FC2AE5}"/>
          </ac:picMkLst>
        </pc:picChg>
        <pc:picChg chg="mod">
          <ac:chgData name="K McGregor" userId="S::k.mcgregor@xaviercet.org.uk::9081d5c0-f1d2-47c5-8094-d251e0f8781c" providerId="AD" clId="Web-{4DA03B37-7CD3-5DD3-21CB-943EFB73C859}" dt="2022-11-08T10:07:26.555" v="37" actId="1076"/>
          <ac:picMkLst>
            <pc:docMk/>
            <pc:sldMk cId="4264698637" sldId="258"/>
            <ac:picMk id="1028" creationId="{AECF8466-59C8-423D-A582-22537029BBC3}"/>
          </ac:picMkLst>
        </pc:picChg>
      </pc:sldChg>
    </pc:docChg>
  </pc:docChgLst>
  <pc:docChgLst>
    <pc:chgData name="K McGregor" userId="S::k.mcgregor@xaviercet.org.uk::9081d5c0-f1d2-47c5-8094-d251e0f8781c" providerId="AD" clId="Web-{DB655EA1-60F5-77C7-40B7-07FDA00C7E1C}"/>
    <pc:docChg chg="modSld">
      <pc:chgData name="K McGregor" userId="S::k.mcgregor@xaviercet.org.uk::9081d5c0-f1d2-47c5-8094-d251e0f8781c" providerId="AD" clId="Web-{DB655EA1-60F5-77C7-40B7-07FDA00C7E1C}" dt="2022-11-07T15:55:08.952" v="41" actId="1076"/>
      <pc:docMkLst>
        <pc:docMk/>
      </pc:docMkLst>
      <pc:sldChg chg="modSp">
        <pc:chgData name="K McGregor" userId="S::k.mcgregor@xaviercet.org.uk::9081d5c0-f1d2-47c5-8094-d251e0f8781c" providerId="AD" clId="Web-{DB655EA1-60F5-77C7-40B7-07FDA00C7E1C}" dt="2022-11-07T15:55:08.952" v="41" actId="1076"/>
        <pc:sldMkLst>
          <pc:docMk/>
          <pc:sldMk cId="4264698637" sldId="258"/>
        </pc:sldMkLst>
        <pc:spChg chg="mod">
          <ac:chgData name="K McGregor" userId="S::k.mcgregor@xaviercet.org.uk::9081d5c0-f1d2-47c5-8094-d251e0f8781c" providerId="AD" clId="Web-{DB655EA1-60F5-77C7-40B7-07FDA00C7E1C}" dt="2022-11-07T15:54:45.436" v="39" actId="1076"/>
          <ac:spMkLst>
            <pc:docMk/>
            <pc:sldMk cId="4264698637" sldId="258"/>
            <ac:spMk id="4" creationId="{B370720A-2546-0190-F33B-BF5B1F4ED715}"/>
          </ac:spMkLst>
        </pc:spChg>
        <pc:spChg chg="mod">
          <ac:chgData name="K McGregor" userId="S::k.mcgregor@xaviercet.org.uk::9081d5c0-f1d2-47c5-8094-d251e0f8781c" providerId="AD" clId="Web-{DB655EA1-60F5-77C7-40B7-07FDA00C7E1C}" dt="2022-11-07T15:54:57.436" v="40" actId="1076"/>
          <ac:spMkLst>
            <pc:docMk/>
            <pc:sldMk cId="4264698637" sldId="258"/>
            <ac:spMk id="41" creationId="{A1AB0B8D-60A2-48BE-80C4-F164F85844C2}"/>
          </ac:spMkLst>
        </pc:spChg>
        <pc:spChg chg="mod">
          <ac:chgData name="K McGregor" userId="S::k.mcgregor@xaviercet.org.uk::9081d5c0-f1d2-47c5-8094-d251e0f8781c" providerId="AD" clId="Web-{DB655EA1-60F5-77C7-40B7-07FDA00C7E1C}" dt="2022-11-07T15:47:21.967" v="14" actId="1076"/>
          <ac:spMkLst>
            <pc:docMk/>
            <pc:sldMk cId="4264698637" sldId="258"/>
            <ac:spMk id="80" creationId="{CE043836-EA50-4838-9650-EE0E66B9E62A}"/>
          </ac:spMkLst>
        </pc:spChg>
        <pc:graphicFrameChg chg="mod modGraphic">
          <ac:chgData name="K McGregor" userId="S::k.mcgregor@xaviercet.org.uk::9081d5c0-f1d2-47c5-8094-d251e0f8781c" providerId="AD" clId="Web-{DB655EA1-60F5-77C7-40B7-07FDA00C7E1C}" dt="2022-11-07T15:55:08.952" v="41" actId="1076"/>
          <ac:graphicFrameMkLst>
            <pc:docMk/>
            <pc:sldMk cId="4264698637" sldId="258"/>
            <ac:graphicFrameMk id="8" creationId="{5D26A604-685F-4713-911D-A4A6456C855F}"/>
          </ac:graphicFrameMkLst>
        </pc:graphicFrameChg>
      </pc:sldChg>
    </pc:docChg>
  </pc:docChgLst>
  <pc:docChgLst>
    <pc:chgData name="K McGregor" userId="S::k.mcgregor@xaviercet.org.uk::9081d5c0-f1d2-47c5-8094-d251e0f8781c" providerId="AD" clId="Web-{FB6A6D9E-0A4F-49B9-E353-0C34A779CAD9}"/>
    <pc:docChg chg="modSld">
      <pc:chgData name="K McGregor" userId="S::k.mcgregor@xaviercet.org.uk::9081d5c0-f1d2-47c5-8094-d251e0f8781c" providerId="AD" clId="Web-{FB6A6D9E-0A4F-49B9-E353-0C34A779CAD9}" dt="2022-11-07T12:38:31.320" v="67" actId="14100"/>
      <pc:docMkLst>
        <pc:docMk/>
      </pc:docMkLst>
      <pc:sldChg chg="modSp">
        <pc:chgData name="K McGregor" userId="S::k.mcgregor@xaviercet.org.uk::9081d5c0-f1d2-47c5-8094-d251e0f8781c" providerId="AD" clId="Web-{FB6A6D9E-0A4F-49B9-E353-0C34A779CAD9}" dt="2022-11-07T12:38:31.320" v="67" actId="14100"/>
        <pc:sldMkLst>
          <pc:docMk/>
          <pc:sldMk cId="4264698637" sldId="258"/>
        </pc:sldMkLst>
        <pc:spChg chg="mod">
          <ac:chgData name="K McGregor" userId="S::k.mcgregor@xaviercet.org.uk::9081d5c0-f1d2-47c5-8094-d251e0f8781c" providerId="AD" clId="Web-{FB6A6D9E-0A4F-49B9-E353-0C34A779CAD9}" dt="2022-11-07T12:38:31.320" v="67" actId="14100"/>
          <ac:spMkLst>
            <pc:docMk/>
            <pc:sldMk cId="4264698637" sldId="258"/>
            <ac:spMk id="41" creationId="{A1AB0B8D-60A2-48BE-80C4-F164F85844C2}"/>
          </ac:spMkLst>
        </pc:spChg>
        <pc:spChg chg="mod">
          <ac:chgData name="K McGregor" userId="S::k.mcgregor@xaviercet.org.uk::9081d5c0-f1d2-47c5-8094-d251e0f8781c" providerId="AD" clId="Web-{FB6A6D9E-0A4F-49B9-E353-0C34A779CAD9}" dt="2022-11-07T12:38:17.398" v="64" actId="14100"/>
          <ac:spMkLst>
            <pc:docMk/>
            <pc:sldMk cId="4264698637" sldId="258"/>
            <ac:spMk id="80" creationId="{CE043836-EA50-4838-9650-EE0E66B9E62A}"/>
          </ac:spMkLst>
        </pc:spChg>
        <pc:graphicFrameChg chg="mod modGraphic">
          <ac:chgData name="K McGregor" userId="S::k.mcgregor@xaviercet.org.uk::9081d5c0-f1d2-47c5-8094-d251e0f8781c" providerId="AD" clId="Web-{FB6A6D9E-0A4F-49B9-E353-0C34A779CAD9}" dt="2022-11-07T12:38:24.351" v="66"/>
          <ac:graphicFrameMkLst>
            <pc:docMk/>
            <pc:sldMk cId="4264698637" sldId="258"/>
            <ac:graphicFrameMk id="8" creationId="{5D26A604-685F-4713-911D-A4A6456C855F}"/>
          </ac:graphicFrameMkLst>
        </pc:graphicFrameChg>
      </pc:sldChg>
    </pc:docChg>
  </pc:docChgLst>
  <pc:docChgLst>
    <pc:chgData name="J Keating" userId="S::j.keating@xaviercet.org.uk::808df2ce-9829-445b-ae67-ae255666b6da" providerId="AD" clId="Web-{4461D19B-7D6C-84D4-CAB0-0AE8557C9C12}"/>
    <pc:docChg chg="modSld">
      <pc:chgData name="J Keating" userId="S::j.keating@xaviercet.org.uk::808df2ce-9829-445b-ae67-ae255666b6da" providerId="AD" clId="Web-{4461D19B-7D6C-84D4-CAB0-0AE8557C9C12}" dt="2022-11-10T16:10:56.093" v="63" actId="20577"/>
      <pc:docMkLst>
        <pc:docMk/>
      </pc:docMkLst>
      <pc:sldChg chg="modSp">
        <pc:chgData name="J Keating" userId="S::j.keating@xaviercet.org.uk::808df2ce-9829-445b-ae67-ae255666b6da" providerId="AD" clId="Web-{4461D19B-7D6C-84D4-CAB0-0AE8557C9C12}" dt="2022-11-10T16:10:56.093" v="63" actId="20577"/>
        <pc:sldMkLst>
          <pc:docMk/>
          <pc:sldMk cId="4264698637" sldId="258"/>
        </pc:sldMkLst>
        <pc:spChg chg="mod">
          <ac:chgData name="J Keating" userId="S::j.keating@xaviercet.org.uk::808df2ce-9829-445b-ae67-ae255666b6da" providerId="AD" clId="Web-{4461D19B-7D6C-84D4-CAB0-0AE8557C9C12}" dt="2022-11-10T16:10:12.795" v="60" actId="20577"/>
          <ac:spMkLst>
            <pc:docMk/>
            <pc:sldMk cId="4264698637" sldId="258"/>
            <ac:spMk id="41" creationId="{A1AB0B8D-60A2-48BE-80C4-F164F85844C2}"/>
          </ac:spMkLst>
        </pc:spChg>
        <pc:spChg chg="mod">
          <ac:chgData name="J Keating" userId="S::j.keating@xaviercet.org.uk::808df2ce-9829-445b-ae67-ae255666b6da" providerId="AD" clId="Web-{4461D19B-7D6C-84D4-CAB0-0AE8557C9C12}" dt="2022-11-10T16:10:56.093" v="63" actId="20577"/>
          <ac:spMkLst>
            <pc:docMk/>
            <pc:sldMk cId="4264698637" sldId="258"/>
            <ac:spMk id="80" creationId="{CE043836-EA50-4838-9650-EE0E66B9E62A}"/>
          </ac:spMkLst>
        </pc:spChg>
      </pc:sldChg>
      <pc:sldChg chg="modSp">
        <pc:chgData name="J Keating" userId="S::j.keating@xaviercet.org.uk::808df2ce-9829-445b-ae67-ae255666b6da" providerId="AD" clId="Web-{4461D19B-7D6C-84D4-CAB0-0AE8557C9C12}" dt="2022-11-10T16:09:25.028" v="56" actId="20577"/>
        <pc:sldMkLst>
          <pc:docMk/>
          <pc:sldMk cId="3477747591" sldId="260"/>
        </pc:sldMkLst>
        <pc:spChg chg="mod">
          <ac:chgData name="J Keating" userId="S::j.keating@xaviercet.org.uk::808df2ce-9829-445b-ae67-ae255666b6da" providerId="AD" clId="Web-{4461D19B-7D6C-84D4-CAB0-0AE8557C9C12}" dt="2022-11-10T16:09:02.621" v="43" actId="20577"/>
          <ac:spMkLst>
            <pc:docMk/>
            <pc:sldMk cId="3477747591" sldId="260"/>
            <ac:spMk id="25" creationId="{CE043836-EA50-4838-9650-EE0E66B9E62A}"/>
          </ac:spMkLst>
        </pc:spChg>
        <pc:spChg chg="mod">
          <ac:chgData name="J Keating" userId="S::j.keating@xaviercet.org.uk::808df2ce-9829-445b-ae67-ae255666b6da" providerId="AD" clId="Web-{4461D19B-7D6C-84D4-CAB0-0AE8557C9C12}" dt="2022-11-10T16:09:25.028" v="56" actId="20577"/>
          <ac:spMkLst>
            <pc:docMk/>
            <pc:sldMk cId="3477747591" sldId="260"/>
            <ac:spMk id="75" creationId="{CE043836-EA50-4838-9650-EE0E66B9E62A}"/>
          </ac:spMkLst>
        </pc:spChg>
        <pc:spChg chg="mod">
          <ac:chgData name="J Keating" userId="S::j.keating@xaviercet.org.uk::808df2ce-9829-445b-ae67-ae255666b6da" providerId="AD" clId="Web-{4461D19B-7D6C-84D4-CAB0-0AE8557C9C12}" dt="2022-11-10T16:07:35.791" v="22" actId="14100"/>
          <ac:spMkLst>
            <pc:docMk/>
            <pc:sldMk cId="3477747591" sldId="260"/>
            <ac:spMk id="80" creationId="{CE043836-EA50-4838-9650-EE0E66B9E62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2958" cy="49582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20769" y="0"/>
            <a:ext cx="2922958" cy="495826"/>
          </a:xfrm>
          <a:prstGeom prst="rect">
            <a:avLst/>
          </a:prstGeom>
        </p:spPr>
        <p:txBody>
          <a:bodyPr vert="horz" lIns="91440" tIns="45720" rIns="91440" bIns="45720" rtlCol="0"/>
          <a:lstStyle>
            <a:lvl1pPr algn="r">
              <a:defRPr sz="1200"/>
            </a:lvl1pPr>
          </a:lstStyle>
          <a:p>
            <a:fld id="{C9A4B00F-4B9F-4A34-BCF3-CE3B6E2A7E68}" type="datetimeFigureOut">
              <a:rPr lang="en-GB" smtClean="0"/>
              <a:t>10/11/2022</a:t>
            </a:fld>
            <a:endParaRPr lang="en-GB"/>
          </a:p>
        </p:txBody>
      </p:sp>
      <p:sp>
        <p:nvSpPr>
          <p:cNvPr id="4" name="Slide Image Placeholder 3"/>
          <p:cNvSpPr>
            <a:spLocks noGrp="1" noRot="1" noChangeAspect="1"/>
          </p:cNvSpPr>
          <p:nvPr>
            <p:ph type="sldImg" idx="2"/>
          </p:nvPr>
        </p:nvSpPr>
        <p:spPr>
          <a:xfrm>
            <a:off x="2219325" y="1235075"/>
            <a:ext cx="2306638" cy="3335338"/>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4529" y="4755803"/>
            <a:ext cx="5396230" cy="3891112"/>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86364"/>
            <a:ext cx="2922958" cy="4958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20769" y="9386364"/>
            <a:ext cx="2922958" cy="495825"/>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32062116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2</a:t>
            </a:fld>
            <a:endParaRPr lang="en-GB"/>
          </a:p>
        </p:txBody>
      </p:sp>
    </p:spTree>
    <p:extLst>
      <p:ext uri="{BB962C8B-B14F-4D97-AF65-F5344CB8AC3E}">
        <p14:creationId xmlns:p14="http://schemas.microsoft.com/office/powerpoint/2010/main" val="2933656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53BADC27-88BD-4EC2-A127-C9442C2D30E0}" type="datetimeFigureOut">
              <a:rPr lang="en-GB" smtClean="0"/>
              <a:t>10/11/2022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10/11/2022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10/11/2022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BADC27-88BD-4EC2-A127-C9442C2D30E0}" type="datetimeFigureOut">
              <a:rPr lang="en-GB" smtClean="0"/>
              <a:t>10/11/2022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BADC27-88BD-4EC2-A127-C9442C2D30E0}" type="datetimeFigureOut">
              <a:rPr lang="en-GB" smtClean="0"/>
              <a:t>10/11/2022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BADC27-88BD-4EC2-A127-C9442C2D30E0}" type="datetimeFigureOut">
              <a:rPr lang="en-GB" smtClean="0"/>
              <a:t>10/11/2022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10/11/2022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10/11/2022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10/11/2022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10/11/2022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10/11/2022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10/11/2022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jpeg"/><Relationship Id="rId7" Type="http://schemas.openxmlformats.org/officeDocument/2006/relationships/hyperlink" Target="https://docs.google.com/forms/d/1q4zuu-WNOEFddgGjqYd48x7clhakfpBBZ5duxEB7UcU/edit"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mailto:xavierecf@xavier.org.uk" TargetMode="External"/><Relationship Id="rId5" Type="http://schemas.openxmlformats.org/officeDocument/2006/relationships/hyperlink" Target="https://tshub.xaviercet.org.uk/" TargetMode="External"/><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hyperlink" Target="https://us06web.zoom.us/j/84361657972?pwd=UWNySjZrdG5lbzV3VlRpYU92VXhYQT09" TargetMode="External"/><Relationship Id="rId13" Type="http://schemas.openxmlformats.org/officeDocument/2006/relationships/hyperlink" Target="https://teams.microsoft.com/l/meetup-join/19%3ameeting_ZTBlY2Q2YzAtOTQ3Mi00MzIyLTllZjUtNDkyODEzMGRlZTU1%40thread.v2/0?context=%7b%22Tid%22%3a%22de7c2ad7-5358-4031-b75a-7cacad210f93%22%2c%22Oid%22%3a%22e658b42d-966d-4f51-9b5e-f9c1e1c049f3%22%7d" TargetMode="External"/><Relationship Id="rId3" Type="http://schemas.openxmlformats.org/officeDocument/2006/relationships/image" Target="../media/image1.jpeg"/><Relationship Id="rId7" Type="http://schemas.openxmlformats.org/officeDocument/2006/relationships/hyperlink" Target="https://forms.gle/9eZTJFRwYkLaKdq29" TargetMode="External"/><Relationship Id="rId12" Type="http://schemas.openxmlformats.org/officeDocument/2006/relationships/hyperlink" Target="https://us06web.zoom.us/j/87586911682?pwd=bnhVY0M2dmZjTExPbzZrRXJ4bE44QT09" TargetMode="External"/><Relationship Id="rId2" Type="http://schemas.openxmlformats.org/officeDocument/2006/relationships/notesSlide" Target="../notesSlides/notesSlide2.xml"/><Relationship Id="rId16" Type="http://schemas.openxmlformats.org/officeDocument/2006/relationships/hyperlink" Target="https://sjb-surrey-sch-uk.zoom.us/j/91515002080" TargetMode="External"/><Relationship Id="rId1" Type="http://schemas.openxmlformats.org/officeDocument/2006/relationships/slideLayout" Target="../slideLayouts/slideLayout7.xml"/><Relationship Id="rId6" Type="http://schemas.openxmlformats.org/officeDocument/2006/relationships/hyperlink" Target="https://docs.google.com/forms/d/1q4zuu-WNOEFddgGjqYd48x7clhakfpBBZ5duxEB7UcU/edit" TargetMode="External"/><Relationship Id="rId11" Type="http://schemas.openxmlformats.org/officeDocument/2006/relationships/hyperlink" Target="https://us05web.zoom.us/j/6973060335?pwd=cWJWSGZ6Sy9aajU1UHFveGp2dVloUT09" TargetMode="External"/><Relationship Id="rId5" Type="http://schemas.openxmlformats.org/officeDocument/2006/relationships/hyperlink" Target="https://www.youtube.com/watch?v=z3cThDD6Mzk" TargetMode="External"/><Relationship Id="rId15" Type="http://schemas.openxmlformats.org/officeDocument/2006/relationships/hyperlink" Target="https://us06web.zoom.us/j/86401708192?pwd=T1ZNbHc4VHIwa0RkbW12ZjVVaE9Xdz09" TargetMode="External"/><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 Id="rId14" Type="http://schemas.openxmlformats.org/officeDocument/2006/relationships/hyperlink" Target="https://us02web.zoom.us/j/85303733635?pwd=U0c3ckYzcG1oTmpWUHlnRVYycmJ1QT0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02797" y="54536"/>
            <a:ext cx="709568" cy="417832"/>
          </a:xfrm>
          <a:prstGeom prst="rect">
            <a:avLst/>
          </a:prstGeom>
        </p:spPr>
      </p:pic>
      <p:sp>
        <p:nvSpPr>
          <p:cNvPr id="20" name="Rounded Rectangle 19"/>
          <p:cNvSpPr/>
          <p:nvPr/>
        </p:nvSpPr>
        <p:spPr>
          <a:xfrm rot="10800000" flipV="1">
            <a:off x="1980153" y="548614"/>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a:solidFill>
                  <a:srgbClr val="002060"/>
                </a:solidFill>
              </a:rPr>
              <a:t>Year 1 ECT Week 9 bulletin </a:t>
            </a:r>
          </a:p>
          <a:p>
            <a:pPr algn="ctr"/>
            <a:r>
              <a:rPr lang="en-GB" sz="1100">
                <a:solidFill>
                  <a:srgbClr val="002060"/>
                </a:solidFill>
              </a:rPr>
              <a:t>w/b Monday 14</a:t>
            </a:r>
            <a:r>
              <a:rPr lang="en-GB" sz="1100" baseline="30000">
                <a:solidFill>
                  <a:srgbClr val="002060"/>
                </a:solidFill>
              </a:rPr>
              <a:t>th</a:t>
            </a:r>
            <a:r>
              <a:rPr lang="en-GB" sz="1100">
                <a:solidFill>
                  <a:srgbClr val="002060"/>
                </a:solidFill>
              </a:rPr>
              <a:t> November 2022</a:t>
            </a:r>
          </a:p>
          <a:p>
            <a:pPr algn="ctr"/>
            <a:r>
              <a:rPr lang="en-GB" sz="1100" b="1">
                <a:solidFill>
                  <a:srgbClr val="002060"/>
                </a:solidFill>
              </a:rPr>
              <a:t>ECF focus of the week:</a:t>
            </a:r>
          </a:p>
          <a:p>
            <a:pPr algn="ctr"/>
            <a:r>
              <a:rPr lang="en-GB" sz="1100" i="1">
                <a:solidFill>
                  <a:srgbClr val="002060"/>
                </a:solidFill>
              </a:rPr>
              <a:t>Breaking complex material and explanation into small steps</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4"/>
          <a:stretch>
            <a:fillRect/>
          </a:stretch>
        </p:blipFill>
        <p:spPr>
          <a:xfrm>
            <a:off x="127196" y="106818"/>
            <a:ext cx="1918172" cy="1086040"/>
          </a:xfrm>
          <a:prstGeom prst="rect">
            <a:avLst/>
          </a:prstGeom>
        </p:spPr>
      </p:pic>
      <p:sp>
        <p:nvSpPr>
          <p:cNvPr id="25" name="Rounded Rectangle 20">
            <a:extLst>
              <a:ext uri="{FF2B5EF4-FFF2-40B4-BE49-F238E27FC236}">
                <a16:creationId xmlns:a16="http://schemas.microsoft.com/office/drawing/2014/main" id="{CE043836-EA50-4838-9650-EE0E66B9E62A}"/>
              </a:ext>
            </a:extLst>
          </p:cNvPr>
          <p:cNvSpPr/>
          <p:nvPr/>
        </p:nvSpPr>
        <p:spPr>
          <a:xfrm>
            <a:off x="1016706" y="1554727"/>
            <a:ext cx="5602806" cy="2121103"/>
          </a:xfrm>
          <a:prstGeom prst="roundRect">
            <a:avLst>
              <a:gd name="adj" fmla="val 10435"/>
            </a:avLst>
          </a:prstGeom>
          <a:solidFill>
            <a:schemeClr val="bg1"/>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478D73"/>
                </a:solidFill>
              </a:rPr>
              <a:t>A message from the team:</a:t>
            </a:r>
          </a:p>
          <a:p>
            <a:pPr marL="171450" indent="-171450" algn="just">
              <a:buFont typeface="Arial" panose="020B0604020202020204" pitchFamily="34" charset="0"/>
              <a:buChar char="•"/>
            </a:pPr>
            <a:r>
              <a:rPr lang="en-GB" sz="1050" dirty="0">
                <a:solidFill>
                  <a:srgbClr val="002060"/>
                </a:solidFill>
              </a:rPr>
              <a:t>In Week 9 most of you will have the opportunity to attend your first </a:t>
            </a:r>
            <a:r>
              <a:rPr lang="en-GB" sz="1050" b="1" dirty="0">
                <a:solidFill>
                  <a:srgbClr val="002060"/>
                </a:solidFill>
              </a:rPr>
              <a:t>face-to-face seminar </a:t>
            </a:r>
            <a:r>
              <a:rPr lang="en-GB" sz="1050" dirty="0">
                <a:solidFill>
                  <a:srgbClr val="002060"/>
                </a:solidFill>
              </a:rPr>
              <a:t>for Module 2.  The focus of the seminar will be </a:t>
            </a:r>
            <a:r>
              <a:rPr lang="en-GB" sz="1050" b="1" i="1" dirty="0">
                <a:solidFill>
                  <a:srgbClr val="002060"/>
                </a:solidFill>
              </a:rPr>
              <a:t>avoiding working memory overload.  </a:t>
            </a:r>
            <a:r>
              <a:rPr lang="en-GB" sz="1050" dirty="0">
                <a:solidFill>
                  <a:srgbClr val="002060"/>
                </a:solidFill>
              </a:rPr>
              <a:t>It is essential you complete the evaluation at the end of the seminar (via the QR code that you will be given by your delivery partner school).  If you do not complete the evaluation, we will send you catch-up materials and another evaluation to complete.</a:t>
            </a:r>
            <a:endParaRPr lang="en-GB" sz="1050" dirty="0">
              <a:solidFill>
                <a:srgbClr val="002060"/>
              </a:solidFill>
              <a:cs typeface="Calibri"/>
            </a:endParaRPr>
          </a:p>
          <a:p>
            <a:pPr marL="171450" indent="-171450" algn="just">
              <a:buFont typeface="Arial" panose="020B0604020202020204" pitchFamily="34" charset="0"/>
              <a:buChar char="•"/>
            </a:pPr>
            <a:r>
              <a:rPr lang="en-GB" sz="1050" dirty="0">
                <a:solidFill>
                  <a:srgbClr val="002060"/>
                </a:solidFill>
              </a:rPr>
              <a:t>We hope that you have taken the opportunity to look at the new, </a:t>
            </a:r>
            <a:r>
              <a:rPr lang="en-GB" sz="1050" b="1" dirty="0">
                <a:solidFill>
                  <a:srgbClr val="002060"/>
                </a:solidFill>
              </a:rPr>
              <a:t>ECF members’ area</a:t>
            </a:r>
            <a:r>
              <a:rPr lang="en-GB" sz="1050" dirty="0">
                <a:solidFill>
                  <a:srgbClr val="002060"/>
                </a:solidFill>
              </a:rPr>
              <a:t> of our website (see Week 7 bulletin).  Please do let us know if there is any additional information you would like us to upload. </a:t>
            </a:r>
            <a:r>
              <a:rPr lang="en-GB" sz="1050" dirty="0">
                <a:solidFill>
                  <a:srgbClr val="002060"/>
                </a:solidFill>
                <a:hlinkClick r:id="rId5"/>
              </a:rPr>
              <a:t>https://tshub.xaviercet.org.uk/</a:t>
            </a:r>
            <a:r>
              <a:rPr lang="en-GB" sz="1050" dirty="0">
                <a:solidFill>
                  <a:srgbClr val="002060"/>
                </a:solidFill>
              </a:rPr>
              <a:t> log in: </a:t>
            </a:r>
            <a:r>
              <a:rPr lang="en-GB" sz="1050" dirty="0">
                <a:solidFill>
                  <a:srgbClr val="002060"/>
                </a:solidFill>
                <a:ea typeface="+mn-lt"/>
                <a:cs typeface="+mn-lt"/>
                <a:hlinkClick r:id="rId6"/>
              </a:rPr>
              <a:t>xavierecf@xavier.org.uk</a:t>
            </a:r>
            <a:r>
              <a:rPr lang="en-GB" sz="1050" dirty="0">
                <a:solidFill>
                  <a:srgbClr val="002060"/>
                </a:solidFill>
                <a:ea typeface="+mn-lt"/>
                <a:cs typeface="+mn-lt"/>
              </a:rPr>
              <a:t> </a:t>
            </a:r>
          </a:p>
          <a:p>
            <a:pPr algn="just"/>
            <a:r>
              <a:rPr lang="en-GB" sz="1050" dirty="0">
                <a:solidFill>
                  <a:srgbClr val="002060"/>
                </a:solidFill>
                <a:ea typeface="+mn-lt"/>
                <a:cs typeface="+mn-lt"/>
              </a:rPr>
              <a:t>      password: </a:t>
            </a:r>
            <a:r>
              <a:rPr lang="en-GB" sz="1050" dirty="0" err="1">
                <a:solidFill>
                  <a:srgbClr val="002060"/>
                </a:solidFill>
                <a:ea typeface="+mn-lt"/>
                <a:cs typeface="+mn-lt"/>
              </a:rPr>
              <a:t>xaviertsh</a:t>
            </a:r>
            <a:endParaRPr lang="en-GB" sz="1050">
              <a:solidFill>
                <a:srgbClr val="002060"/>
              </a:solidFill>
              <a:ea typeface="+mn-lt"/>
              <a:cs typeface="+mn-lt"/>
            </a:endParaRPr>
          </a:p>
          <a:p>
            <a:pPr marL="171450" indent="-171450" algn="just">
              <a:buFont typeface="Arial" panose="020B0604020202020204" pitchFamily="34" charset="0"/>
              <a:buChar char="•"/>
            </a:pPr>
            <a:r>
              <a:rPr lang="en-GB" sz="1050" dirty="0">
                <a:solidFill>
                  <a:srgbClr val="002060"/>
                </a:solidFill>
              </a:rPr>
              <a:t>There is still time to </a:t>
            </a:r>
            <a:r>
              <a:rPr lang="en-GB" sz="1050" b="1" dirty="0">
                <a:solidFill>
                  <a:srgbClr val="002060"/>
                </a:solidFill>
              </a:rPr>
              <a:t>book a place</a:t>
            </a:r>
            <a:r>
              <a:rPr lang="en-GB" sz="1050" dirty="0">
                <a:solidFill>
                  <a:srgbClr val="002060"/>
                </a:solidFill>
              </a:rPr>
              <a:t> on David </a:t>
            </a:r>
            <a:r>
              <a:rPr lang="en-GB" sz="1050" dirty="0" err="1">
                <a:solidFill>
                  <a:srgbClr val="002060"/>
                </a:solidFill>
              </a:rPr>
              <a:t>Gumbrell’s</a:t>
            </a:r>
            <a:r>
              <a:rPr lang="en-GB" sz="1050" dirty="0">
                <a:solidFill>
                  <a:srgbClr val="002060"/>
                </a:solidFill>
              </a:rPr>
              <a:t> </a:t>
            </a:r>
            <a:r>
              <a:rPr lang="en-GB" sz="1050" b="1" i="1" dirty="0">
                <a:solidFill>
                  <a:srgbClr val="002060"/>
                </a:solidFill>
              </a:rPr>
              <a:t>Time and Task Management </a:t>
            </a:r>
            <a:r>
              <a:rPr lang="en-GB" sz="1050" dirty="0">
                <a:solidFill>
                  <a:srgbClr val="002060"/>
                </a:solidFill>
              </a:rPr>
              <a:t>CPD session, being held at Salesian on 15</a:t>
            </a:r>
            <a:r>
              <a:rPr lang="en-GB" sz="1050" baseline="30000" dirty="0">
                <a:solidFill>
                  <a:srgbClr val="002060"/>
                </a:solidFill>
              </a:rPr>
              <a:t>th</a:t>
            </a:r>
            <a:r>
              <a:rPr lang="en-GB" sz="1050" dirty="0">
                <a:solidFill>
                  <a:srgbClr val="002060"/>
                </a:solidFill>
              </a:rPr>
              <a:t> November (</a:t>
            </a:r>
            <a:r>
              <a:rPr lang="en-US" sz="1050" dirty="0">
                <a:hlinkClick r:id="rId7"/>
              </a:rPr>
              <a:t>CPD link</a:t>
            </a:r>
            <a:r>
              <a:rPr lang="en-GB" sz="1050" dirty="0">
                <a:solidFill>
                  <a:srgbClr val="002060"/>
                </a:solidFill>
              </a:rPr>
              <a:t>). </a:t>
            </a:r>
            <a:endParaRPr lang="en-GB" sz="1050" dirty="0">
              <a:solidFill>
                <a:srgbClr val="002060"/>
              </a:solidFill>
              <a:cs typeface="Calibri"/>
            </a:endParaRPr>
          </a:p>
          <a:p>
            <a:pPr algn="just"/>
            <a:endParaRPr lang="en-GB" sz="1050">
              <a:solidFill>
                <a:srgbClr val="002060"/>
              </a:solidFill>
            </a:endParaRPr>
          </a:p>
        </p:txBody>
      </p:sp>
      <p:grpSp>
        <p:nvGrpSpPr>
          <p:cNvPr id="61" name="Group 60"/>
          <p:cNvGrpSpPr/>
          <p:nvPr/>
        </p:nvGrpSpPr>
        <p:grpSpPr>
          <a:xfrm>
            <a:off x="107614" y="1551251"/>
            <a:ext cx="804972" cy="994456"/>
            <a:chOff x="9677339" y="3546418"/>
            <a:chExt cx="2224100" cy="2747637"/>
          </a:xfrm>
        </p:grpSpPr>
        <p:grpSp>
          <p:nvGrpSpPr>
            <p:cNvPr id="62" name="Group 61"/>
            <p:cNvGrpSpPr/>
            <p:nvPr/>
          </p:nvGrpSpPr>
          <p:grpSpPr>
            <a:xfrm>
              <a:off x="9677339" y="3546418"/>
              <a:ext cx="2224100" cy="2747637"/>
              <a:chOff x="9677339" y="3546418"/>
              <a:chExt cx="2224100" cy="2747637"/>
            </a:xfrm>
          </p:grpSpPr>
          <p:sp>
            <p:nvSpPr>
              <p:cNvPr id="64" name="Oval 63">
                <a:extLst>
                  <a:ext uri="{FF2B5EF4-FFF2-40B4-BE49-F238E27FC236}">
                    <a16:creationId xmlns:a16="http://schemas.microsoft.com/office/drawing/2014/main" id="{89089E19-7267-4442-8293-8CDF23B1321A}"/>
                  </a:ext>
                </a:extLst>
              </p:cNvPr>
              <p:cNvSpPr/>
              <p:nvPr/>
            </p:nvSpPr>
            <p:spPr>
              <a:xfrm>
                <a:off x="9677339" y="3546418"/>
                <a:ext cx="2214629" cy="2214629"/>
              </a:xfrm>
              <a:prstGeom prst="ellipse">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65" name="Rounded Rectangle 1">
                <a:extLst>
                  <a:ext uri="{FF2B5EF4-FFF2-40B4-BE49-F238E27FC236}">
                    <a16:creationId xmlns:a16="http://schemas.microsoft.com/office/drawing/2014/main" id="{1274FA95-A06A-4088-BF12-5D67502A3C21}"/>
                  </a:ext>
                </a:extLst>
              </p:cNvPr>
              <p:cNvSpPr/>
              <p:nvPr/>
            </p:nvSpPr>
            <p:spPr>
              <a:xfrm>
                <a:off x="9686810" y="5824772"/>
                <a:ext cx="2214629" cy="469283"/>
              </a:xfrm>
              <a:prstGeom prst="roundRect">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a:latin typeface="Gill Sans MT Condensed" panose="020B0506020104020203" pitchFamily="34" charset="0"/>
                  </a:rPr>
                  <a:t>From the team</a:t>
                </a:r>
              </a:p>
            </p:txBody>
          </p:sp>
        </p:grpSp>
        <p:pic>
          <p:nvPicPr>
            <p:cNvPr id="63" name="Picture 4" descr="like Icon 1123638">
              <a:extLst>
                <a:ext uri="{FF2B5EF4-FFF2-40B4-BE49-F238E27FC236}">
                  <a16:creationId xmlns:a16="http://schemas.microsoft.com/office/drawing/2014/main" id="{84554E97-026D-4006-96E1-99731DCB3D3C}"/>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921432" y="3781039"/>
              <a:ext cx="1745385" cy="174538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1" name="Group 70"/>
          <p:cNvGrpSpPr/>
          <p:nvPr/>
        </p:nvGrpSpPr>
        <p:grpSpPr>
          <a:xfrm>
            <a:off x="120782" y="6569959"/>
            <a:ext cx="803170" cy="992231"/>
            <a:chOff x="290560" y="563947"/>
            <a:chExt cx="2224100" cy="2747637"/>
          </a:xfrm>
        </p:grpSpPr>
        <p:sp>
          <p:nvSpPr>
            <p:cNvPr id="72" name="Oval 71"/>
            <p:cNvSpPr/>
            <p:nvPr/>
          </p:nvSpPr>
          <p:spPr>
            <a:xfrm>
              <a:off x="290560" y="563947"/>
              <a:ext cx="2214629" cy="2214629"/>
            </a:xfrm>
            <a:prstGeom prst="ellipse">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pic>
          <p:nvPicPr>
            <p:cNvPr id="73" name="Picture 2" descr="study Icon 2025000"/>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24217" y="798376"/>
              <a:ext cx="1745766" cy="1745766"/>
            </a:xfrm>
            <a:prstGeom prst="rect">
              <a:avLst/>
            </a:prstGeom>
            <a:noFill/>
            <a:extLst>
              <a:ext uri="{909E8E84-426E-40DD-AFC4-6F175D3DCCD1}">
                <a14:hiddenFill xmlns:a14="http://schemas.microsoft.com/office/drawing/2010/main">
                  <a:solidFill>
                    <a:srgbClr val="FFFFFF"/>
                  </a:solidFill>
                </a14:hiddenFill>
              </a:ext>
            </a:extLst>
          </p:spPr>
        </p:pic>
        <p:sp>
          <p:nvSpPr>
            <p:cNvPr id="74" name="Rounded Rectangle 73"/>
            <p:cNvSpPr/>
            <p:nvPr/>
          </p:nvSpPr>
          <p:spPr>
            <a:xfrm>
              <a:off x="300031" y="2842301"/>
              <a:ext cx="2214629" cy="469283"/>
            </a:xfrm>
            <a:prstGeom prst="roundRect">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a:latin typeface="Gill Sans MT Condensed" panose="020B0506020104020203" pitchFamily="34" charset="0"/>
                </a:rPr>
                <a:t>Self Directed Study</a:t>
              </a:r>
            </a:p>
          </p:txBody>
        </p:sp>
      </p:grpSp>
      <p:sp>
        <p:nvSpPr>
          <p:cNvPr id="75" name="Rounded Rectangle 20">
            <a:extLst>
              <a:ext uri="{FF2B5EF4-FFF2-40B4-BE49-F238E27FC236}">
                <a16:creationId xmlns:a16="http://schemas.microsoft.com/office/drawing/2014/main" id="{CE043836-EA50-4838-9650-EE0E66B9E62A}"/>
              </a:ext>
            </a:extLst>
          </p:cNvPr>
          <p:cNvSpPr/>
          <p:nvPr/>
        </p:nvSpPr>
        <p:spPr>
          <a:xfrm>
            <a:off x="1018088" y="6569959"/>
            <a:ext cx="5594277" cy="1119655"/>
          </a:xfrm>
          <a:prstGeom prst="roundRect">
            <a:avLst>
              <a:gd name="adj" fmla="val 10435"/>
            </a:avLst>
          </a:prstGeom>
          <a:solidFill>
            <a:schemeClr val="bg1"/>
          </a:solidFill>
          <a:ln>
            <a:solidFill>
              <a:srgbClr val="D51F3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D51F3D"/>
                </a:solidFill>
              </a:rPr>
              <a:t>ECTs’ self - directed study: Module 2 – How do pupils learn?</a:t>
            </a:r>
          </a:p>
          <a:p>
            <a:pPr marL="171450" indent="-171450" algn="just">
              <a:buFont typeface="Arial" panose="020B0604020202020204" pitchFamily="34" charset="0"/>
              <a:buChar char="•"/>
            </a:pPr>
            <a:r>
              <a:rPr lang="en-GB" sz="1050" dirty="0">
                <a:solidFill>
                  <a:srgbClr val="002060"/>
                </a:solidFill>
              </a:rPr>
              <a:t>In Week 9 your task is to complete the Module 2 Brightspace session, entitled </a:t>
            </a:r>
            <a:r>
              <a:rPr lang="en-GB" sz="1050" b="1" i="1" dirty="0">
                <a:solidFill>
                  <a:srgbClr val="002060"/>
                </a:solidFill>
              </a:rPr>
              <a:t>Considering how to introduce to new knowledge to pupils.  </a:t>
            </a:r>
            <a:endParaRPr lang="en-GB" sz="1050" b="1" i="1" dirty="0">
              <a:solidFill>
                <a:srgbClr val="002060"/>
              </a:solidFill>
              <a:cs typeface="Calibri"/>
            </a:endParaRPr>
          </a:p>
          <a:p>
            <a:pPr marL="171450" indent="-171450" algn="just">
              <a:buFont typeface="Arial" panose="020B0604020202020204" pitchFamily="34" charset="0"/>
              <a:buChar char="•"/>
            </a:pPr>
            <a:r>
              <a:rPr lang="en-GB" sz="1050" dirty="0">
                <a:solidFill>
                  <a:srgbClr val="002060"/>
                </a:solidFill>
              </a:rPr>
              <a:t>This will take a maximum of 60 minutes.</a:t>
            </a:r>
          </a:p>
          <a:p>
            <a:pPr marL="171450" indent="-171450" algn="just">
              <a:buFont typeface="Arial" panose="020B0604020202020204" pitchFamily="34" charset="0"/>
              <a:buChar char="•"/>
            </a:pPr>
            <a:r>
              <a:rPr lang="en-GB" sz="1050" dirty="0">
                <a:solidFill>
                  <a:srgbClr val="002060"/>
                </a:solidFill>
                <a:cs typeface="Calibri"/>
              </a:rPr>
              <a:t>A reminder that the 'over to you' tasks on Brightspace are an </a:t>
            </a:r>
            <a:r>
              <a:rPr lang="en-GB" sz="1050" b="1" dirty="0">
                <a:solidFill>
                  <a:srgbClr val="002060"/>
                </a:solidFill>
                <a:cs typeface="Calibri"/>
              </a:rPr>
              <a:t>optional </a:t>
            </a:r>
            <a:r>
              <a:rPr lang="en-GB" sz="1050" dirty="0">
                <a:solidFill>
                  <a:srgbClr val="002060"/>
                </a:solidFill>
                <a:cs typeface="Calibri"/>
              </a:rPr>
              <a:t>part of your engagement.</a:t>
            </a:r>
            <a:endParaRPr lang="en-GB" sz="1050" b="1" i="1" dirty="0">
              <a:solidFill>
                <a:srgbClr val="002060"/>
              </a:solidFill>
              <a:cs typeface="Calibri"/>
            </a:endParaRPr>
          </a:p>
        </p:txBody>
      </p:sp>
      <p:grpSp>
        <p:nvGrpSpPr>
          <p:cNvPr id="76" name="Group 75"/>
          <p:cNvGrpSpPr/>
          <p:nvPr/>
        </p:nvGrpSpPr>
        <p:grpSpPr>
          <a:xfrm>
            <a:off x="140909" y="7871816"/>
            <a:ext cx="806400" cy="985489"/>
            <a:chOff x="5048571" y="563945"/>
            <a:chExt cx="2340854" cy="2757312"/>
          </a:xfrm>
        </p:grpSpPr>
        <p:sp>
          <p:nvSpPr>
            <p:cNvPr id="77" name="Oval 76"/>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pic>
          <p:nvPicPr>
            <p:cNvPr id="78" name="Picture 6" descr="mentoring Icon 2514129"/>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446604" y="873420"/>
              <a:ext cx="1551126" cy="1551126"/>
            </a:xfrm>
            <a:prstGeom prst="rect">
              <a:avLst/>
            </a:prstGeom>
            <a:noFill/>
            <a:extLst>
              <a:ext uri="{909E8E84-426E-40DD-AFC4-6F175D3DCCD1}">
                <a14:hiddenFill xmlns:a14="http://schemas.microsoft.com/office/drawing/2010/main">
                  <a:solidFill>
                    <a:srgbClr val="FFFFFF"/>
                  </a:solidFill>
                </a14:hiddenFill>
              </a:ext>
            </a:extLst>
          </p:spPr>
        </p:pic>
        <p:sp>
          <p:nvSpPr>
            <p:cNvPr id="79" name="Rounded Rectangle 78"/>
            <p:cNvSpPr/>
            <p:nvPr/>
          </p:nvSpPr>
          <p:spPr>
            <a:xfrm>
              <a:off x="5058044" y="2843953"/>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a:latin typeface="Gill Sans MT Condensed" panose="020B0506020104020203" pitchFamily="34" charset="0"/>
                </a:rPr>
                <a:t>Your mentor</a:t>
              </a:r>
            </a:p>
          </p:txBody>
        </p:sp>
      </p:grpSp>
      <p:sp>
        <p:nvSpPr>
          <p:cNvPr id="80" name="Rounded Rectangle 20">
            <a:extLst>
              <a:ext uri="{FF2B5EF4-FFF2-40B4-BE49-F238E27FC236}">
                <a16:creationId xmlns:a16="http://schemas.microsoft.com/office/drawing/2014/main" id="{CE043836-EA50-4838-9650-EE0E66B9E62A}"/>
              </a:ext>
            </a:extLst>
          </p:cNvPr>
          <p:cNvSpPr/>
          <p:nvPr/>
        </p:nvSpPr>
        <p:spPr>
          <a:xfrm>
            <a:off x="1027231" y="7871816"/>
            <a:ext cx="5601418" cy="1543316"/>
          </a:xfrm>
          <a:prstGeom prst="roundRect">
            <a:avLst>
              <a:gd name="adj" fmla="val 10435"/>
            </a:avLst>
          </a:prstGeom>
          <a:solidFill>
            <a:schemeClr val="bg1"/>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a:t>
            </a:r>
            <a:r>
              <a:rPr lang="en-GB" sz="1050" b="1" dirty="0">
                <a:solidFill>
                  <a:srgbClr val="FFC000"/>
                </a:solidFill>
              </a:rPr>
              <a:t>ntor interaction</a:t>
            </a:r>
            <a:endParaRPr lang="en-GB" sz="1050" b="1" dirty="0">
              <a:solidFill>
                <a:srgbClr val="FFC000"/>
              </a:solidFill>
              <a:cs typeface="Calibri"/>
            </a:endParaRPr>
          </a:p>
          <a:p>
            <a:pPr marL="171450" indent="-171450" algn="just">
              <a:buFont typeface="Arial,Sans-Serif" panose="020B0604020202020204" pitchFamily="34" charset="0"/>
              <a:buChar char="•"/>
            </a:pPr>
            <a:r>
              <a:rPr lang="en-GB" sz="1050" dirty="0">
                <a:solidFill>
                  <a:srgbClr val="002060"/>
                </a:solidFill>
              </a:rPr>
              <a:t>In Week 9 you will have your usual </a:t>
            </a:r>
            <a:r>
              <a:rPr lang="en-GB" sz="1050" b="1" dirty="0">
                <a:solidFill>
                  <a:srgbClr val="002060"/>
                </a:solidFill>
              </a:rPr>
              <a:t>weekly meeting</a:t>
            </a:r>
            <a:r>
              <a:rPr lang="en-GB" sz="1050" dirty="0">
                <a:solidFill>
                  <a:srgbClr val="002060"/>
                </a:solidFill>
              </a:rPr>
              <a:t> with your mentor.  Please do not forget to either upload a copy of your mentor meeting record to Brightspace or keep a hard copy in a file. </a:t>
            </a:r>
            <a:endParaRPr lang="en-GB" sz="1050">
              <a:solidFill>
                <a:srgbClr val="002060"/>
              </a:solidFill>
              <a:highlight>
                <a:srgbClr val="FFFF00"/>
              </a:highlight>
              <a:cs typeface="Calibri"/>
            </a:endParaRPr>
          </a:p>
          <a:p>
            <a:pPr marL="171450" indent="-171450" algn="just">
              <a:buFont typeface="Arial,Sans-Serif" panose="020B0604020202020204" pitchFamily="34" charset="0"/>
              <a:buChar char="•"/>
            </a:pPr>
            <a:r>
              <a:rPr lang="en-GB" sz="1050" dirty="0">
                <a:solidFill>
                  <a:srgbClr val="002060"/>
                </a:solidFill>
                <a:cs typeface="Calibri"/>
              </a:rPr>
              <a:t>In Week 9, you will also have a </a:t>
            </a:r>
            <a:r>
              <a:rPr lang="en-GB" sz="1050" b="1" dirty="0">
                <a:solidFill>
                  <a:srgbClr val="002060"/>
                </a:solidFill>
                <a:cs typeface="Calibri"/>
              </a:rPr>
              <a:t>10-minute drop-in observation</a:t>
            </a:r>
            <a:r>
              <a:rPr lang="en-GB" sz="1050" dirty="0">
                <a:solidFill>
                  <a:srgbClr val="002060"/>
                </a:solidFill>
                <a:cs typeface="Calibri"/>
              </a:rPr>
              <a:t>, which will focus on how you deliver your explanations.  Mentors will consider how well you have broken the explanation down into small steps, as a way of supporting the working memory to process the new information without becoming overloaded.</a:t>
            </a:r>
          </a:p>
        </p:txBody>
      </p:sp>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24" name="Rounded Rectangle 20">
            <a:extLst>
              <a:ext uri="{FF2B5EF4-FFF2-40B4-BE49-F238E27FC236}">
                <a16:creationId xmlns:a16="http://schemas.microsoft.com/office/drawing/2014/main" id="{96FA8603-B454-4A02-854C-D5CFE8C46AAE}"/>
              </a:ext>
            </a:extLst>
          </p:cNvPr>
          <p:cNvSpPr/>
          <p:nvPr/>
        </p:nvSpPr>
        <p:spPr>
          <a:xfrm>
            <a:off x="1025623" y="3805802"/>
            <a:ext cx="5603025" cy="2612525"/>
          </a:xfrm>
          <a:prstGeom prst="roundRect">
            <a:avLst>
              <a:gd name="adj" fmla="val 10435"/>
            </a:avLst>
          </a:prstGeom>
          <a:solidFill>
            <a:schemeClr val="bg1"/>
          </a:solidFill>
          <a:ln>
            <a:solidFill>
              <a:srgbClr val="3663F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0066FF"/>
                </a:solidFill>
              </a:rPr>
              <a:t>A message from Teach First:</a:t>
            </a:r>
          </a:p>
          <a:p>
            <a:pPr marL="171450" indent="-171450" algn="just">
              <a:buFont typeface="Arial" panose="020B0604020202020204" pitchFamily="34" charset="0"/>
              <a:buChar char="•"/>
            </a:pPr>
            <a:r>
              <a:rPr lang="en-GB" sz="1050" dirty="0">
                <a:solidFill>
                  <a:srgbClr val="002060"/>
                </a:solidFill>
              </a:rPr>
              <a:t>We are acutely aware that a small number of ECTs still do not have working logins to Brightspace.  Logins are issued directly by Teach First and, regrettably, the Xavier team has no control over when and how these are sent out.  Please rest assured that we are liaising with Teach First on a daily basis to escalate individual cases where login issues have not yet been resolved.</a:t>
            </a:r>
            <a:endParaRPr lang="en-GB" sz="1050" dirty="0">
              <a:solidFill>
                <a:srgbClr val="002060"/>
              </a:solidFill>
              <a:cs typeface="Calibri"/>
            </a:endParaRPr>
          </a:p>
          <a:p>
            <a:pPr marL="171450" indent="-171450" algn="just">
              <a:buFont typeface="Arial" panose="020B0604020202020204" pitchFamily="34" charset="0"/>
              <a:buChar char="•"/>
            </a:pPr>
            <a:r>
              <a:rPr lang="en-GB" sz="1050" dirty="0">
                <a:solidFill>
                  <a:srgbClr val="002060"/>
                </a:solidFill>
              </a:rPr>
              <a:t>Tom Preston, the Director of School Partnerships at Teach First, has asked us to apologise this week on Teach First’s behalf to those still without logins. He has informed us that Teach First currently has a dedicated team working through the data and technology issues causing the delays. There are also some schools who have yet to register their ECT on the DfE portal. If this is the case the induction tutor will have been emailed by Kate Du Toit with instructions of how to do so.</a:t>
            </a:r>
            <a:endParaRPr lang="en-GB" sz="1050" dirty="0">
              <a:solidFill>
                <a:srgbClr val="002060"/>
              </a:solidFill>
              <a:cs typeface="Calibri"/>
            </a:endParaRPr>
          </a:p>
          <a:p>
            <a:pPr marL="171450" indent="-171450" algn="just">
              <a:buFont typeface="Arial" panose="020B0604020202020204" pitchFamily="34" charset="0"/>
              <a:buChar char="•"/>
            </a:pPr>
            <a:r>
              <a:rPr lang="en-GB" sz="1050" dirty="0">
                <a:solidFill>
                  <a:srgbClr val="002060"/>
                </a:solidFill>
              </a:rPr>
              <a:t>If you do not yet have a working login, please find attached to this bulletin copies of the Brightspace materials for the first three weeks of this half-term, as well as the introductory Welcome session. </a:t>
            </a:r>
            <a:endParaRPr lang="en-GB" sz="1050" dirty="0">
              <a:solidFill>
                <a:srgbClr val="002060"/>
              </a:solidFill>
              <a:cs typeface="Calibri"/>
            </a:endParaRPr>
          </a:p>
          <a:p>
            <a:pPr marL="171450" indent="-171450" algn="just">
              <a:buFont typeface="Arial" panose="020B0604020202020204" pitchFamily="34" charset="0"/>
              <a:buChar char="•"/>
            </a:pPr>
            <a:endParaRPr lang="en-GB" sz="1050">
              <a:solidFill>
                <a:srgbClr val="002060"/>
              </a:solidFill>
            </a:endParaRPr>
          </a:p>
        </p:txBody>
      </p:sp>
      <p:grpSp>
        <p:nvGrpSpPr>
          <p:cNvPr id="26" name="Group 25">
            <a:extLst>
              <a:ext uri="{FF2B5EF4-FFF2-40B4-BE49-F238E27FC236}">
                <a16:creationId xmlns:a16="http://schemas.microsoft.com/office/drawing/2014/main" id="{700AE43B-44EA-4CA8-878A-5A6D2E486EA7}"/>
              </a:ext>
            </a:extLst>
          </p:cNvPr>
          <p:cNvGrpSpPr/>
          <p:nvPr/>
        </p:nvGrpSpPr>
        <p:grpSpPr>
          <a:xfrm>
            <a:off x="110198" y="3836010"/>
            <a:ext cx="802800" cy="993600"/>
            <a:chOff x="9677339" y="563945"/>
            <a:chExt cx="2224100" cy="2747637"/>
          </a:xfrm>
        </p:grpSpPr>
        <p:grpSp>
          <p:nvGrpSpPr>
            <p:cNvPr id="27" name="Group 26">
              <a:extLst>
                <a:ext uri="{FF2B5EF4-FFF2-40B4-BE49-F238E27FC236}">
                  <a16:creationId xmlns:a16="http://schemas.microsoft.com/office/drawing/2014/main" id="{B8DAD0B7-9439-461A-A3D6-244718A1C444}"/>
                </a:ext>
              </a:extLst>
            </p:cNvPr>
            <p:cNvGrpSpPr/>
            <p:nvPr/>
          </p:nvGrpSpPr>
          <p:grpSpPr>
            <a:xfrm>
              <a:off x="9677339" y="563945"/>
              <a:ext cx="2224100" cy="2747637"/>
              <a:chOff x="9677339" y="563945"/>
              <a:chExt cx="2224100" cy="2747637"/>
            </a:xfrm>
          </p:grpSpPr>
          <p:sp>
            <p:nvSpPr>
              <p:cNvPr id="33" name="Oval 32">
                <a:extLst>
                  <a:ext uri="{FF2B5EF4-FFF2-40B4-BE49-F238E27FC236}">
                    <a16:creationId xmlns:a16="http://schemas.microsoft.com/office/drawing/2014/main" id="{F0165C3D-3C3D-4D90-889D-884AEB156B12}"/>
                  </a:ext>
                </a:extLst>
              </p:cNvPr>
              <p:cNvSpPr/>
              <p:nvPr/>
            </p:nvSpPr>
            <p:spPr>
              <a:xfrm>
                <a:off x="9677339" y="563945"/>
                <a:ext cx="2214629" cy="2214629"/>
              </a:xfrm>
              <a:prstGeom prst="ellipse">
                <a:avLst/>
              </a:prstGeom>
              <a:solidFill>
                <a:srgbClr val="3663F2"/>
              </a:solidFill>
              <a:ln>
                <a:solidFill>
                  <a:srgbClr val="3663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34" name="Rounded Rectangle 1">
                <a:extLst>
                  <a:ext uri="{FF2B5EF4-FFF2-40B4-BE49-F238E27FC236}">
                    <a16:creationId xmlns:a16="http://schemas.microsoft.com/office/drawing/2014/main" id="{3FC5CDFB-02EB-4EE5-BE42-B8920A8CF2E8}"/>
                  </a:ext>
                </a:extLst>
              </p:cNvPr>
              <p:cNvSpPr/>
              <p:nvPr/>
            </p:nvSpPr>
            <p:spPr>
              <a:xfrm>
                <a:off x="9686810" y="2842299"/>
                <a:ext cx="2214629" cy="469283"/>
              </a:xfrm>
              <a:prstGeom prst="roundRect">
                <a:avLst/>
              </a:prstGeom>
              <a:solidFill>
                <a:srgbClr val="3663F2"/>
              </a:solidFill>
              <a:ln>
                <a:solidFill>
                  <a:srgbClr val="3663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latin typeface="Gill Sans MT Condensed" panose="020B0506020104020203" pitchFamily="34" charset="0"/>
                  </a:rPr>
                  <a:t>Teach First</a:t>
                </a:r>
              </a:p>
            </p:txBody>
          </p:sp>
        </p:grpSp>
        <p:grpSp>
          <p:nvGrpSpPr>
            <p:cNvPr id="28" name="Group 27">
              <a:extLst>
                <a:ext uri="{FF2B5EF4-FFF2-40B4-BE49-F238E27FC236}">
                  <a16:creationId xmlns:a16="http://schemas.microsoft.com/office/drawing/2014/main" id="{1A487533-E571-4502-96BF-BFF0711D6AFC}"/>
                </a:ext>
              </a:extLst>
            </p:cNvPr>
            <p:cNvGrpSpPr/>
            <p:nvPr/>
          </p:nvGrpSpPr>
          <p:grpSpPr>
            <a:xfrm>
              <a:off x="10178675" y="1055590"/>
              <a:ext cx="1206515" cy="1280324"/>
              <a:chOff x="4720107" y="1468192"/>
              <a:chExt cx="2736761" cy="2904185"/>
            </a:xfrm>
          </p:grpSpPr>
          <p:sp>
            <p:nvSpPr>
              <p:cNvPr id="29" name="Freeform: Shape 32">
                <a:extLst>
                  <a:ext uri="{FF2B5EF4-FFF2-40B4-BE49-F238E27FC236}">
                    <a16:creationId xmlns:a16="http://schemas.microsoft.com/office/drawing/2014/main" id="{E0B6F204-B9CD-46D6-AC0A-870E4EAE54C5}"/>
                  </a:ext>
                </a:extLst>
              </p:cNvPr>
              <p:cNvSpPr/>
              <p:nvPr/>
            </p:nvSpPr>
            <p:spPr>
              <a:xfrm>
                <a:off x="4720107" y="1481070"/>
                <a:ext cx="804930" cy="817809"/>
              </a:xfrm>
              <a:custGeom>
                <a:avLst/>
                <a:gdLst>
                  <a:gd name="connsiteX0" fmla="*/ 0 w 804930"/>
                  <a:gd name="connsiteY0" fmla="*/ 785612 h 817809"/>
                  <a:gd name="connsiteX1" fmla="*/ 0 w 804930"/>
                  <a:gd name="connsiteY1" fmla="*/ 0 h 817809"/>
                  <a:gd name="connsiteX2" fmla="*/ 804930 w 804930"/>
                  <a:gd name="connsiteY2" fmla="*/ 0 h 817809"/>
                  <a:gd name="connsiteX3" fmla="*/ 804930 w 804930"/>
                  <a:gd name="connsiteY3" fmla="*/ 77274 h 817809"/>
                  <a:gd name="connsiteX4" fmla="*/ 83713 w 804930"/>
                  <a:gd name="connsiteY4" fmla="*/ 817809 h 817809"/>
                  <a:gd name="connsiteX5" fmla="*/ 0 w 804930"/>
                  <a:gd name="connsiteY5" fmla="*/ 785612 h 817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4930" h="817809">
                    <a:moveTo>
                      <a:pt x="0" y="785612"/>
                    </a:moveTo>
                    <a:lnTo>
                      <a:pt x="0" y="0"/>
                    </a:lnTo>
                    <a:lnTo>
                      <a:pt x="804930" y="0"/>
                    </a:lnTo>
                    <a:lnTo>
                      <a:pt x="804930" y="77274"/>
                    </a:lnTo>
                    <a:lnTo>
                      <a:pt x="83713" y="817809"/>
                    </a:lnTo>
                    <a:lnTo>
                      <a:pt x="0" y="785612"/>
                    </a:ln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30" name="Freeform: Shape 33">
                <a:extLst>
                  <a:ext uri="{FF2B5EF4-FFF2-40B4-BE49-F238E27FC236}">
                    <a16:creationId xmlns:a16="http://schemas.microsoft.com/office/drawing/2014/main" id="{2AE659C7-260C-4D3E-9569-66941C24373F}"/>
                  </a:ext>
                </a:extLst>
              </p:cNvPr>
              <p:cNvSpPr/>
              <p:nvPr/>
            </p:nvSpPr>
            <p:spPr>
              <a:xfrm>
                <a:off x="6626180" y="1468192"/>
                <a:ext cx="830688" cy="830687"/>
              </a:xfrm>
              <a:custGeom>
                <a:avLst/>
                <a:gdLst>
                  <a:gd name="connsiteX0" fmla="*/ 6440 w 830688"/>
                  <a:gd name="connsiteY0" fmla="*/ 0 h 830687"/>
                  <a:gd name="connsiteX1" fmla="*/ 0 w 830688"/>
                  <a:gd name="connsiteY1" fmla="*/ 90152 h 830687"/>
                  <a:gd name="connsiteX2" fmla="*/ 734096 w 830688"/>
                  <a:gd name="connsiteY2" fmla="*/ 830687 h 830687"/>
                  <a:gd name="connsiteX3" fmla="*/ 830688 w 830688"/>
                  <a:gd name="connsiteY3" fmla="*/ 817808 h 830687"/>
                  <a:gd name="connsiteX4" fmla="*/ 824248 w 830688"/>
                  <a:gd name="connsiteY4" fmla="*/ 0 h 830687"/>
                  <a:gd name="connsiteX5" fmla="*/ 6440 w 830688"/>
                  <a:gd name="connsiteY5" fmla="*/ 0 h 830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30688" h="830687">
                    <a:moveTo>
                      <a:pt x="6440" y="0"/>
                    </a:moveTo>
                    <a:lnTo>
                      <a:pt x="0" y="90152"/>
                    </a:lnTo>
                    <a:lnTo>
                      <a:pt x="734096" y="830687"/>
                    </a:lnTo>
                    <a:lnTo>
                      <a:pt x="830688" y="817808"/>
                    </a:lnTo>
                    <a:cubicBezTo>
                      <a:pt x="828541" y="545205"/>
                      <a:pt x="826395" y="272603"/>
                      <a:pt x="824248" y="0"/>
                    </a:cubicBezTo>
                    <a:lnTo>
                      <a:pt x="6440" y="0"/>
                    </a:ln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31" name="Freeform: Shape 34">
                <a:extLst>
                  <a:ext uri="{FF2B5EF4-FFF2-40B4-BE49-F238E27FC236}">
                    <a16:creationId xmlns:a16="http://schemas.microsoft.com/office/drawing/2014/main" id="{1EE24726-307E-4A95-A911-66B4D738141C}"/>
                  </a:ext>
                </a:extLst>
              </p:cNvPr>
              <p:cNvSpPr/>
              <p:nvPr/>
            </p:nvSpPr>
            <p:spPr>
              <a:xfrm>
                <a:off x="6639059" y="2395470"/>
                <a:ext cx="598868" cy="1049629"/>
              </a:xfrm>
              <a:custGeom>
                <a:avLst/>
                <a:gdLst>
                  <a:gd name="connsiteX0" fmla="*/ 0 w 598868"/>
                  <a:gd name="connsiteY0" fmla="*/ 534474 h 1049629"/>
                  <a:gd name="connsiteX1" fmla="*/ 502276 w 598868"/>
                  <a:gd name="connsiteY1" fmla="*/ 0 h 1049629"/>
                  <a:gd name="connsiteX2" fmla="*/ 598868 w 598868"/>
                  <a:gd name="connsiteY2" fmla="*/ 12879 h 1049629"/>
                  <a:gd name="connsiteX3" fmla="*/ 598868 w 598868"/>
                  <a:gd name="connsiteY3" fmla="*/ 1049629 h 1049629"/>
                  <a:gd name="connsiteX4" fmla="*/ 521595 w 598868"/>
                  <a:gd name="connsiteY4" fmla="*/ 1049629 h 1049629"/>
                  <a:gd name="connsiteX5" fmla="*/ 0 w 598868"/>
                  <a:gd name="connsiteY5" fmla="*/ 534474 h 1049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8868" h="1049629">
                    <a:moveTo>
                      <a:pt x="0" y="534474"/>
                    </a:moveTo>
                    <a:lnTo>
                      <a:pt x="502276" y="0"/>
                    </a:lnTo>
                    <a:lnTo>
                      <a:pt x="598868" y="12879"/>
                    </a:lnTo>
                    <a:lnTo>
                      <a:pt x="598868" y="1049629"/>
                    </a:lnTo>
                    <a:lnTo>
                      <a:pt x="521595" y="1049629"/>
                    </a:lnTo>
                    <a:lnTo>
                      <a:pt x="0" y="534474"/>
                    </a:ln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32" name="Freeform: Shape 35">
                <a:extLst>
                  <a:ext uri="{FF2B5EF4-FFF2-40B4-BE49-F238E27FC236}">
                    <a16:creationId xmlns:a16="http://schemas.microsoft.com/office/drawing/2014/main" id="{D4707E8D-5B94-4CBD-9E50-2C2A91428D83}"/>
                  </a:ext>
                </a:extLst>
              </p:cNvPr>
              <p:cNvSpPr/>
              <p:nvPr/>
            </p:nvSpPr>
            <p:spPr>
              <a:xfrm>
                <a:off x="5273899" y="1468192"/>
                <a:ext cx="1635616" cy="2904185"/>
              </a:xfrm>
              <a:custGeom>
                <a:avLst/>
                <a:gdLst>
                  <a:gd name="connsiteX0" fmla="*/ 405684 w 1635616"/>
                  <a:gd name="connsiteY0" fmla="*/ 6439 h 2904185"/>
                  <a:gd name="connsiteX1" fmla="*/ 1229932 w 1635616"/>
                  <a:gd name="connsiteY1" fmla="*/ 0 h 2904185"/>
                  <a:gd name="connsiteX2" fmla="*/ 1223493 w 1635616"/>
                  <a:gd name="connsiteY2" fmla="*/ 2421228 h 2904185"/>
                  <a:gd name="connsiteX3" fmla="*/ 1635616 w 1635616"/>
                  <a:gd name="connsiteY3" fmla="*/ 2807594 h 2904185"/>
                  <a:gd name="connsiteX4" fmla="*/ 1629177 w 1635616"/>
                  <a:gd name="connsiteY4" fmla="*/ 2904185 h 2904185"/>
                  <a:gd name="connsiteX5" fmla="*/ 12878 w 1635616"/>
                  <a:gd name="connsiteY5" fmla="*/ 2904185 h 2904185"/>
                  <a:gd name="connsiteX6" fmla="*/ 0 w 1635616"/>
                  <a:gd name="connsiteY6" fmla="*/ 2807594 h 2904185"/>
                  <a:gd name="connsiteX7" fmla="*/ 405684 w 1635616"/>
                  <a:gd name="connsiteY7" fmla="*/ 2414788 h 2904185"/>
                  <a:gd name="connsiteX8" fmla="*/ 405684 w 1635616"/>
                  <a:gd name="connsiteY8" fmla="*/ 6439 h 29041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5616" h="2904185">
                    <a:moveTo>
                      <a:pt x="405684" y="6439"/>
                    </a:moveTo>
                    <a:lnTo>
                      <a:pt x="1229932" y="0"/>
                    </a:lnTo>
                    <a:cubicBezTo>
                      <a:pt x="1227786" y="807076"/>
                      <a:pt x="1225639" y="1614152"/>
                      <a:pt x="1223493" y="2421228"/>
                    </a:cubicBezTo>
                    <a:lnTo>
                      <a:pt x="1635616" y="2807594"/>
                    </a:lnTo>
                    <a:lnTo>
                      <a:pt x="1629177" y="2904185"/>
                    </a:lnTo>
                    <a:lnTo>
                      <a:pt x="12878" y="2904185"/>
                    </a:lnTo>
                    <a:lnTo>
                      <a:pt x="0" y="2807594"/>
                    </a:lnTo>
                    <a:lnTo>
                      <a:pt x="405684" y="2414788"/>
                    </a:lnTo>
                    <a:lnTo>
                      <a:pt x="405684" y="6439"/>
                    </a:ln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grpSp>
      </p:grpSp>
    </p:spTree>
    <p:extLst>
      <p:ext uri="{BB962C8B-B14F-4D97-AF65-F5344CB8AC3E}">
        <p14:creationId xmlns:p14="http://schemas.microsoft.com/office/powerpoint/2010/main" val="34777475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47225" y="78068"/>
            <a:ext cx="700067" cy="405898"/>
          </a:xfrm>
          <a:prstGeom prst="rect">
            <a:avLst/>
          </a:prstGeom>
        </p:spPr>
      </p:pic>
      <p:sp>
        <p:nvSpPr>
          <p:cNvPr id="20" name="Rounded Rectangle 19"/>
          <p:cNvSpPr/>
          <p:nvPr/>
        </p:nvSpPr>
        <p:spPr>
          <a:xfrm rot="10800000" flipV="1">
            <a:off x="1708571" y="286406"/>
            <a:ext cx="4675186" cy="676018"/>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a:solidFill>
                  <a:srgbClr val="002060"/>
                </a:solidFill>
              </a:rPr>
              <a:t>Year 1 ECT Week 9 bulletin (continued)</a:t>
            </a:r>
          </a:p>
          <a:p>
            <a:pPr algn="ctr"/>
            <a:r>
              <a:rPr lang="en-GB" sz="1100">
                <a:solidFill>
                  <a:srgbClr val="002060"/>
                </a:solidFill>
              </a:rPr>
              <a:t>w/b Monday 14</a:t>
            </a:r>
            <a:r>
              <a:rPr lang="en-GB" sz="1100" baseline="30000">
                <a:solidFill>
                  <a:srgbClr val="002060"/>
                </a:solidFill>
              </a:rPr>
              <a:t>th</a:t>
            </a:r>
            <a:r>
              <a:rPr lang="en-GB" sz="1100">
                <a:solidFill>
                  <a:srgbClr val="002060"/>
                </a:solidFill>
              </a:rPr>
              <a:t> November 2022</a:t>
            </a:r>
          </a:p>
          <a:p>
            <a:pPr algn="ctr"/>
            <a:r>
              <a:rPr lang="en-GB" sz="1100" b="1">
                <a:solidFill>
                  <a:srgbClr val="002060"/>
                </a:solidFill>
              </a:rPr>
              <a:t>ECF focus of the week:</a:t>
            </a:r>
          </a:p>
          <a:p>
            <a:pPr algn="ctr"/>
            <a:r>
              <a:rPr lang="en-GB" sz="1100" i="1">
                <a:solidFill>
                  <a:srgbClr val="002060"/>
                </a:solidFill>
              </a:rPr>
              <a:t>Breaking complex material and explanation into small steps</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4"/>
          <a:stretch>
            <a:fillRect/>
          </a:stretch>
        </p:blipFill>
        <p:spPr>
          <a:xfrm>
            <a:off x="127196" y="106818"/>
            <a:ext cx="1502011" cy="852040"/>
          </a:xfrm>
          <a:prstGeom prst="rect">
            <a:avLst/>
          </a:prstGeom>
        </p:spPr>
      </p:pic>
      <p:grpSp>
        <p:nvGrpSpPr>
          <p:cNvPr id="76" name="Group 75"/>
          <p:cNvGrpSpPr/>
          <p:nvPr/>
        </p:nvGrpSpPr>
        <p:grpSpPr>
          <a:xfrm>
            <a:off x="85405" y="1220081"/>
            <a:ext cx="799381" cy="985489"/>
            <a:chOff x="5048571" y="563945"/>
            <a:chExt cx="2340855" cy="2757311"/>
          </a:xfrm>
        </p:grpSpPr>
        <p:sp>
          <p:nvSpPr>
            <p:cNvPr id="77" name="Oval 76"/>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sp>
          <p:nvSpPr>
            <p:cNvPr id="79" name="Rounded Rectangle 78"/>
            <p:cNvSpPr/>
            <p:nvPr/>
          </p:nvSpPr>
          <p:spPr>
            <a:xfrm>
              <a:off x="5058045" y="2843952"/>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a:latin typeface="Gill Sans MT Condensed" panose="020B0506020104020203" pitchFamily="34" charset="0"/>
                </a:rPr>
                <a:t>Mentors</a:t>
              </a:r>
            </a:p>
          </p:txBody>
        </p:sp>
      </p:grpSp>
      <p:sp>
        <p:nvSpPr>
          <p:cNvPr id="80" name="Rounded Rectangle 20">
            <a:extLst>
              <a:ext uri="{FF2B5EF4-FFF2-40B4-BE49-F238E27FC236}">
                <a16:creationId xmlns:a16="http://schemas.microsoft.com/office/drawing/2014/main" id="{CE043836-EA50-4838-9650-EE0E66B9E62A}"/>
              </a:ext>
            </a:extLst>
          </p:cNvPr>
          <p:cNvSpPr/>
          <p:nvPr/>
        </p:nvSpPr>
        <p:spPr>
          <a:xfrm>
            <a:off x="939031" y="1024782"/>
            <a:ext cx="5640557" cy="3242760"/>
          </a:xfrm>
          <a:prstGeom prst="roundRect">
            <a:avLst>
              <a:gd name="adj" fmla="val 10435"/>
            </a:avLst>
          </a:prstGeom>
          <a:solidFill>
            <a:srgbClr val="FFFF99"/>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Message to your mentor</a:t>
            </a:r>
          </a:p>
          <a:p>
            <a:pPr marL="171450" indent="-171450" algn="just">
              <a:buFont typeface="Arial" panose="020B0604020202020204" pitchFamily="34" charset="0"/>
              <a:buChar char="•"/>
            </a:pPr>
            <a:r>
              <a:rPr lang="en-GB" sz="1050" dirty="0">
                <a:solidFill>
                  <a:srgbClr val="002060"/>
                </a:solidFill>
              </a:rPr>
              <a:t>In Week 9, the focus of your interactions with your ECT will be </a:t>
            </a:r>
            <a:r>
              <a:rPr lang="en-GB" sz="1050" b="1" i="1" dirty="0">
                <a:solidFill>
                  <a:srgbClr val="002060"/>
                </a:solidFill>
              </a:rPr>
              <a:t>breaking complex material and explanation into small steps.</a:t>
            </a:r>
            <a:r>
              <a:rPr lang="en-GB" sz="1050" b="1" dirty="0">
                <a:solidFill>
                  <a:srgbClr val="002060"/>
                </a:solidFill>
              </a:rPr>
              <a:t>  </a:t>
            </a:r>
            <a:r>
              <a:rPr lang="en-GB" sz="1050" dirty="0">
                <a:solidFill>
                  <a:srgbClr val="002060"/>
                </a:solidFill>
              </a:rPr>
              <a:t>Please refer to page 30 in your Year 1 Mentor Handbook (as found in the members' area of our website).</a:t>
            </a:r>
            <a:r>
              <a:rPr lang="en-GB" sz="1050" dirty="0">
                <a:solidFill>
                  <a:srgbClr val="002060"/>
                </a:solidFill>
                <a:cs typeface="Calibri"/>
              </a:rPr>
              <a:t> </a:t>
            </a:r>
          </a:p>
          <a:p>
            <a:pPr marL="171450" indent="-171450" algn="just">
              <a:buFont typeface="Arial" panose="020B0604020202020204" pitchFamily="34" charset="0"/>
              <a:buChar char="•"/>
            </a:pPr>
            <a:r>
              <a:rPr lang="en-GB" sz="1050" dirty="0">
                <a:solidFill>
                  <a:srgbClr val="002060"/>
                </a:solidFill>
              </a:rPr>
              <a:t>This week you are requested to carry out a </a:t>
            </a:r>
            <a:r>
              <a:rPr lang="en-GB" sz="1050" b="1" dirty="0">
                <a:solidFill>
                  <a:srgbClr val="002060"/>
                </a:solidFill>
              </a:rPr>
              <a:t>10-minute drop-in </a:t>
            </a:r>
            <a:r>
              <a:rPr lang="en-GB" sz="1050" b="1" i="1" dirty="0">
                <a:solidFill>
                  <a:srgbClr val="002060"/>
                </a:solidFill>
              </a:rPr>
              <a:t>observation, </a:t>
            </a:r>
            <a:r>
              <a:rPr lang="en-GB" sz="1050" dirty="0">
                <a:solidFill>
                  <a:srgbClr val="002060"/>
                </a:solidFill>
              </a:rPr>
              <a:t>looking at how your ECT delivers an explanation.  You are asked to consider how well they have broken it down into small steps as a way of supporting the working memory to process the new information without becoming overloaded.</a:t>
            </a:r>
            <a:endParaRPr lang="en-GB" sz="1050" dirty="0">
              <a:solidFill>
                <a:srgbClr val="002060"/>
              </a:solidFill>
              <a:cs typeface="Calibri"/>
            </a:endParaRPr>
          </a:p>
          <a:p>
            <a:pPr marL="171450" indent="-171450" algn="just">
              <a:buFont typeface="Arial" panose="020B0604020202020204" pitchFamily="34" charset="0"/>
              <a:buChar char="•"/>
            </a:pPr>
            <a:r>
              <a:rPr lang="en-GB" sz="1050" b="1" dirty="0">
                <a:solidFill>
                  <a:srgbClr val="002060"/>
                </a:solidFill>
                <a:ea typeface="+mn-lt"/>
                <a:cs typeface="+mn-lt"/>
              </a:rPr>
              <a:t>Familiarisation video (7 mins): </a:t>
            </a:r>
            <a:r>
              <a:rPr lang="en-GB" sz="1050" dirty="0">
                <a:solidFill>
                  <a:srgbClr val="002060"/>
                </a:solidFill>
                <a:ea typeface="+mn-lt"/>
                <a:cs typeface="+mn-lt"/>
              </a:rPr>
              <a:t>Please click on the following link to view a short overview of the Brightspace content your ECT will be studying this week.  </a:t>
            </a:r>
            <a:r>
              <a:rPr lang="en-GB" sz="1050" u="sng" dirty="0">
                <a:solidFill>
                  <a:srgbClr val="5B9BD5"/>
                </a:solidFill>
                <a:ea typeface="+mn-lt"/>
                <a:cs typeface="+mn-lt"/>
                <a:hlinkClick r:id="rId5"/>
              </a:rPr>
              <a:t>Week 9 link</a:t>
            </a:r>
            <a:endParaRPr lang="en-GB" sz="1050" u="sng" dirty="0">
              <a:solidFill>
                <a:srgbClr val="5B9BD5"/>
              </a:solidFill>
              <a:cs typeface="Calibri"/>
            </a:endParaRPr>
          </a:p>
          <a:p>
            <a:pPr marL="171450" indent="-171450" algn="just">
              <a:buFont typeface="Arial" panose="020B0604020202020204" pitchFamily="34" charset="0"/>
              <a:buChar char="•"/>
            </a:pPr>
            <a:r>
              <a:rPr lang="en-GB" sz="1050" b="1" dirty="0">
                <a:solidFill>
                  <a:srgbClr val="002060"/>
                </a:solidFill>
                <a:cs typeface="Calibri"/>
              </a:rPr>
              <a:t>Free additional CPD for ECTs and mentors:  </a:t>
            </a:r>
            <a:r>
              <a:rPr lang="en-GB" sz="1050" dirty="0">
                <a:solidFill>
                  <a:srgbClr val="002060"/>
                </a:solidFill>
                <a:cs typeface="Calibri"/>
              </a:rPr>
              <a:t>There are still a handful of places available for the 'Time and Task management session' with David </a:t>
            </a:r>
            <a:r>
              <a:rPr lang="en-GB" sz="1050" dirty="0" err="1">
                <a:solidFill>
                  <a:srgbClr val="002060"/>
                </a:solidFill>
                <a:cs typeface="Calibri"/>
              </a:rPr>
              <a:t>Gumbrell</a:t>
            </a:r>
            <a:r>
              <a:rPr lang="en-GB" sz="1050" dirty="0">
                <a:solidFill>
                  <a:srgbClr val="002060"/>
                </a:solidFill>
                <a:cs typeface="Calibri"/>
              </a:rPr>
              <a:t> at Salesian School on November 15th.  Any staff member is welcome to attend.  </a:t>
            </a:r>
            <a:r>
              <a:rPr lang="en-GB" sz="1050" u="sng" dirty="0">
                <a:solidFill>
                  <a:schemeClr val="accent1"/>
                </a:solidFill>
                <a:cs typeface="Calibri"/>
                <a:hlinkClick r:id="rId6">
                  <a:extLst>
                    <a:ext uri="{A12FA001-AC4F-418D-AE19-62706E023703}">
                      <ahyp:hlinkClr xmlns:ahyp="http://schemas.microsoft.com/office/drawing/2018/hyperlinkcolor" val="tx"/>
                    </a:ext>
                  </a:extLst>
                </a:hlinkClick>
              </a:rPr>
              <a:t>CPD link</a:t>
            </a:r>
            <a:endParaRPr lang="en-GB" sz="1050" u="sng" dirty="0">
              <a:solidFill>
                <a:schemeClr val="accent1"/>
              </a:solidFill>
              <a:cs typeface="Calibri"/>
            </a:endParaRPr>
          </a:p>
          <a:p>
            <a:pPr marL="171450" indent="-171450" algn="just">
              <a:buFont typeface="Arial" panose="020B0604020202020204" pitchFamily="34" charset="0"/>
              <a:buChar char="•"/>
            </a:pPr>
            <a:r>
              <a:rPr lang="en-GB" sz="1050" b="1" dirty="0">
                <a:solidFill>
                  <a:srgbClr val="002060"/>
                </a:solidFill>
                <a:ea typeface="+mn-lt"/>
                <a:cs typeface="+mn-lt"/>
              </a:rPr>
              <a:t>Mentor training</a:t>
            </a:r>
            <a:r>
              <a:rPr lang="en-GB" sz="1050" dirty="0">
                <a:solidFill>
                  <a:srgbClr val="002060"/>
                </a:solidFill>
                <a:ea typeface="+mn-lt"/>
                <a:cs typeface="+mn-lt"/>
              </a:rPr>
              <a:t>: The next training session for Year 1 mentors is fast approaching. All sessions are online from 4 – 5 p.m. - please note that the content of all 6 parallel sessions is exactly the same, regardless of whether they are delivered by primary or secondary colleagues, so please do attend whichever (one) session is most convenient for you.  Please see below for the links.</a:t>
            </a:r>
          </a:p>
          <a:p>
            <a:pPr marL="171450" indent="-171450" algn="just">
              <a:buFont typeface="Arial" panose="020B0604020202020204" pitchFamily="34" charset="0"/>
              <a:buChar char="•"/>
            </a:pPr>
            <a:r>
              <a:rPr lang="en-GB" sz="1050" b="1" dirty="0">
                <a:solidFill>
                  <a:srgbClr val="002060"/>
                </a:solidFill>
                <a:ea typeface="+mn-lt"/>
                <a:cs typeface="+mn-lt"/>
              </a:rPr>
              <a:t>** Coming soon**</a:t>
            </a:r>
            <a:r>
              <a:rPr lang="en-GB" sz="1050" dirty="0">
                <a:solidFill>
                  <a:srgbClr val="002060"/>
                </a:solidFill>
                <a:ea typeface="+mn-lt"/>
                <a:cs typeface="+mn-lt"/>
              </a:rPr>
              <a:t> We will be introducing a new mentor zone on our website, in the ECF secure members' area. </a:t>
            </a:r>
            <a:endParaRPr lang="en-GB" sz="1050" dirty="0">
              <a:solidFill>
                <a:srgbClr val="002060"/>
              </a:solidFill>
              <a:cs typeface="Calibri"/>
            </a:endParaRPr>
          </a:p>
          <a:p>
            <a:pPr marL="171450" indent="-171450" algn="just">
              <a:buFont typeface="Arial" panose="020B0604020202020204" pitchFamily="34" charset="0"/>
              <a:buChar char="•"/>
            </a:pPr>
            <a:endParaRPr lang="en-GB" sz="1050">
              <a:solidFill>
                <a:schemeClr val="accent1"/>
              </a:solidFill>
              <a:cs typeface="Calibri"/>
            </a:endParaRPr>
          </a:p>
        </p:txBody>
      </p:sp>
      <p:sp>
        <p:nvSpPr>
          <p:cNvPr id="41" name="Rounded Rectangle 20">
            <a:extLst>
              <a:ext uri="{FF2B5EF4-FFF2-40B4-BE49-F238E27FC236}">
                <a16:creationId xmlns:a16="http://schemas.microsoft.com/office/drawing/2014/main" id="{A1AB0B8D-60A2-48BE-80C4-F164F85844C2}"/>
              </a:ext>
            </a:extLst>
          </p:cNvPr>
          <p:cNvSpPr/>
          <p:nvPr/>
        </p:nvSpPr>
        <p:spPr>
          <a:xfrm>
            <a:off x="1000029" y="7097157"/>
            <a:ext cx="5650088" cy="2179749"/>
          </a:xfrm>
          <a:prstGeom prst="roundRect">
            <a:avLst>
              <a:gd name="adj" fmla="val 10435"/>
            </a:avLst>
          </a:prstGeom>
          <a:solidFill>
            <a:srgbClr val="CCFF99"/>
          </a:solid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chemeClr val="accent6">
                    <a:lumMod val="50000"/>
                  </a:schemeClr>
                </a:solidFill>
              </a:rPr>
              <a:t>Message to your induction tutor</a:t>
            </a:r>
          </a:p>
          <a:p>
            <a:pPr marL="171450" indent="-171450" algn="just">
              <a:buFont typeface="Arial" panose="020B0604020202020204" pitchFamily="34" charset="0"/>
              <a:buChar char="•"/>
            </a:pPr>
            <a:r>
              <a:rPr lang="en-GB" sz="1050" b="1" dirty="0">
                <a:solidFill>
                  <a:srgbClr val="002060"/>
                </a:solidFill>
                <a:cs typeface="Calibri"/>
              </a:rPr>
              <a:t>***ACTION REQUIRED*** Brightspace logins: </a:t>
            </a:r>
            <a:r>
              <a:rPr lang="en-GB" sz="1050" dirty="0">
                <a:solidFill>
                  <a:srgbClr val="002060"/>
                </a:solidFill>
                <a:cs typeface="Calibri"/>
              </a:rPr>
              <a:t>This week could you please check with all of your ECTs and mentors that they have working logins to Brightspace.  If they do not, please complete the following Google Form as soon as possible to update our records – many thanks. </a:t>
            </a:r>
            <a:r>
              <a:rPr lang="en-GB" sz="1050" dirty="0">
                <a:solidFill>
                  <a:srgbClr val="002060"/>
                </a:solidFill>
                <a:cs typeface="Calibri"/>
                <a:hlinkClick r:id="rId7"/>
              </a:rPr>
              <a:t>Brightspace Access Issues - November 2022</a:t>
            </a:r>
            <a:endParaRPr lang="en-GB" sz="1050" b="1" dirty="0">
              <a:solidFill>
                <a:srgbClr val="002060"/>
              </a:solidFill>
              <a:cs typeface="Calibri"/>
            </a:endParaRPr>
          </a:p>
          <a:p>
            <a:pPr marL="171450" indent="-171450" algn="just">
              <a:buFont typeface="Arial"/>
              <a:buChar char="•"/>
            </a:pPr>
            <a:r>
              <a:rPr lang="en-GB" sz="1050" b="1" dirty="0">
                <a:solidFill>
                  <a:srgbClr val="002060"/>
                </a:solidFill>
                <a:ea typeface="+mn-lt"/>
                <a:cs typeface="+mn-lt"/>
              </a:rPr>
              <a:t>Induction Tutor Training  - </a:t>
            </a:r>
            <a:r>
              <a:rPr lang="en-GB" sz="1050" dirty="0">
                <a:solidFill>
                  <a:srgbClr val="002060"/>
                </a:solidFill>
                <a:ea typeface="+mn-lt"/>
                <a:cs typeface="+mn-lt"/>
              </a:rPr>
              <a:t>The training for this half term will be on Monday 5th December.  This will be a drop-in session led by Sophie Hunter from 3-4.30pm for you to join if you have any questions regarding the support or assessment of your ECTs. </a:t>
            </a:r>
            <a:r>
              <a:rPr lang="en-GB" sz="1050" b="1" dirty="0">
                <a:solidFill>
                  <a:srgbClr val="002060"/>
                </a:solidFill>
                <a:ea typeface="+mn-lt"/>
                <a:cs typeface="+mn-lt"/>
              </a:rPr>
              <a:t>Please  </a:t>
            </a:r>
            <a:r>
              <a:rPr lang="en-GB" sz="1050" b="1" dirty="0">
                <a:solidFill>
                  <a:srgbClr val="002060"/>
                </a:solidFill>
                <a:ea typeface="+mn-lt"/>
                <a:cs typeface="+mn-lt"/>
                <a:hlinkClick r:id="rId8"/>
              </a:rPr>
              <a:t>Click here </a:t>
            </a:r>
            <a:r>
              <a:rPr lang="en-GB" sz="1050" b="1" dirty="0">
                <a:solidFill>
                  <a:srgbClr val="002060"/>
                </a:solidFill>
                <a:ea typeface="+mn-lt"/>
                <a:cs typeface="+mn-lt"/>
              </a:rPr>
              <a:t>  to join.  </a:t>
            </a:r>
            <a:endParaRPr lang="en-GB" dirty="0">
              <a:ea typeface="+mn-lt"/>
              <a:cs typeface="+mn-lt"/>
            </a:endParaRPr>
          </a:p>
          <a:p>
            <a:pPr marL="171450" indent="-171450" algn="just">
              <a:buFont typeface="Arial"/>
              <a:buChar char="•"/>
            </a:pPr>
            <a:r>
              <a:rPr lang="en-GB" sz="1050" b="1" dirty="0">
                <a:solidFill>
                  <a:srgbClr val="002060"/>
                </a:solidFill>
                <a:cs typeface="Calibri"/>
              </a:rPr>
              <a:t>** Coming soon**</a:t>
            </a:r>
            <a:r>
              <a:rPr lang="en-GB" sz="1050" dirty="0">
                <a:solidFill>
                  <a:srgbClr val="002060"/>
                </a:solidFill>
                <a:cs typeface="Calibri"/>
              </a:rPr>
              <a:t> We will be introducing a new induction tutor zone on our website, in the ECF secure members' area. This will enable us to provide the best support and resources for you in your role as Induction Tutor. </a:t>
            </a:r>
            <a:endParaRPr lang="en-GB" dirty="0">
              <a:cs typeface="Calibri" panose="020F0502020204030204"/>
            </a:endParaRPr>
          </a:p>
          <a:p>
            <a:pPr algn="just"/>
            <a:endParaRPr lang="en-GB" sz="1050">
              <a:solidFill>
                <a:srgbClr val="002060"/>
              </a:solidFill>
              <a:cs typeface="Calibri"/>
            </a:endParaRPr>
          </a:p>
          <a:p>
            <a:pPr marL="171450" indent="-171450" algn="just">
              <a:buFont typeface="Arial" panose="020B0604020202020204" pitchFamily="34" charset="0"/>
              <a:buChar char="•"/>
            </a:pPr>
            <a:endParaRPr lang="en-GB">
              <a:solidFill>
                <a:srgbClr val="FFFFFF"/>
              </a:solidFill>
              <a:cs typeface="Calibri"/>
            </a:endParaRPr>
          </a:p>
          <a:p>
            <a:pPr marL="171450" indent="-171450" algn="just">
              <a:buFont typeface="Arial" panose="020B0604020202020204" pitchFamily="34" charset="0"/>
              <a:buChar char="•"/>
            </a:pPr>
            <a:endParaRPr lang="en-GB" sz="1050">
              <a:solidFill>
                <a:srgbClr val="002060"/>
              </a:solidFill>
              <a:cs typeface="Calibri"/>
            </a:endParaRPr>
          </a:p>
          <a:p>
            <a:pPr algn="just"/>
            <a:endParaRPr lang="en-GB" sz="1050">
              <a:solidFill>
                <a:srgbClr val="002060"/>
              </a:solidFill>
              <a:cs typeface="Calibri"/>
            </a:endParaRPr>
          </a:p>
        </p:txBody>
      </p:sp>
      <p:pic>
        <p:nvPicPr>
          <p:cNvPr id="1028" name="Picture 4">
            <a:extLst>
              <a:ext uri="{FF2B5EF4-FFF2-40B4-BE49-F238E27FC236}">
                <a16:creationId xmlns:a16="http://schemas.microsoft.com/office/drawing/2014/main" id="{AECF8466-59C8-423D-A582-22537029BBC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1499" y="1382051"/>
            <a:ext cx="557213" cy="557213"/>
          </a:xfrm>
          <a:prstGeom prst="rect">
            <a:avLst/>
          </a:prstGeom>
          <a:noFill/>
          <a:extLst>
            <a:ext uri="{909E8E84-426E-40DD-AFC4-6F175D3DCCD1}">
              <a14:hiddenFill xmlns:a14="http://schemas.microsoft.com/office/drawing/2010/main">
                <a:solidFill>
                  <a:srgbClr val="FFFFFF"/>
                </a:solidFill>
              </a14:hiddenFill>
            </a:ext>
          </a:extLst>
        </p:spPr>
      </p:pic>
      <p:grpSp>
        <p:nvGrpSpPr>
          <p:cNvPr id="45" name="Group 44">
            <a:extLst>
              <a:ext uri="{FF2B5EF4-FFF2-40B4-BE49-F238E27FC236}">
                <a16:creationId xmlns:a16="http://schemas.microsoft.com/office/drawing/2014/main" id="{6417C560-8980-4166-AFA5-9EFF605EC2F4}"/>
              </a:ext>
            </a:extLst>
          </p:cNvPr>
          <p:cNvGrpSpPr/>
          <p:nvPr/>
        </p:nvGrpSpPr>
        <p:grpSpPr>
          <a:xfrm>
            <a:off x="128819" y="7167521"/>
            <a:ext cx="812136" cy="974301"/>
            <a:chOff x="563632" y="3691849"/>
            <a:chExt cx="2298573" cy="2449740"/>
          </a:xfrm>
        </p:grpSpPr>
        <p:sp>
          <p:nvSpPr>
            <p:cNvPr id="46" name="Oval 45">
              <a:extLst>
                <a:ext uri="{FF2B5EF4-FFF2-40B4-BE49-F238E27FC236}">
                  <a16:creationId xmlns:a16="http://schemas.microsoft.com/office/drawing/2014/main" id="{75C368A2-42F4-421E-929A-912663FAD7F6}"/>
                </a:ext>
              </a:extLst>
            </p:cNvPr>
            <p:cNvSpPr/>
            <p:nvPr/>
          </p:nvSpPr>
          <p:spPr>
            <a:xfrm>
              <a:off x="563632" y="3691849"/>
              <a:ext cx="2214629" cy="2214628"/>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sp>
          <p:nvSpPr>
            <p:cNvPr id="48" name="Rounded Rectangle 73">
              <a:extLst>
                <a:ext uri="{FF2B5EF4-FFF2-40B4-BE49-F238E27FC236}">
                  <a16:creationId xmlns:a16="http://schemas.microsoft.com/office/drawing/2014/main" id="{C0B67751-306B-442E-8675-43DD6EC1E839}"/>
                </a:ext>
              </a:extLst>
            </p:cNvPr>
            <p:cNvSpPr/>
            <p:nvPr/>
          </p:nvSpPr>
          <p:spPr>
            <a:xfrm>
              <a:off x="647576" y="5672307"/>
              <a:ext cx="2214629" cy="469282"/>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a:latin typeface="Gill Sans MT Condensed" panose="020B0506020104020203" pitchFamily="34" charset="0"/>
                </a:rPr>
                <a:t>Induction tutors</a:t>
              </a:r>
            </a:p>
          </p:txBody>
        </p:sp>
      </p:grpSp>
      <p:pic>
        <p:nvPicPr>
          <p:cNvPr id="49" name="Picture 12" descr="lesson Icon 2812537">
            <a:extLst>
              <a:ext uri="{FF2B5EF4-FFF2-40B4-BE49-F238E27FC236}">
                <a16:creationId xmlns:a16="http://schemas.microsoft.com/office/drawing/2014/main" id="{32CA72CC-A90E-48F0-8E3B-93B5F5FC2AE5}"/>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74934" y="7328154"/>
            <a:ext cx="507520" cy="47257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 name="Table 7">
            <a:extLst>
              <a:ext uri="{FF2B5EF4-FFF2-40B4-BE49-F238E27FC236}">
                <a16:creationId xmlns:a16="http://schemas.microsoft.com/office/drawing/2014/main" id="{5D26A604-685F-4713-911D-A4A6456C855F}"/>
              </a:ext>
            </a:extLst>
          </p:cNvPr>
          <p:cNvGraphicFramePr>
            <a:graphicFrameLocks noGrp="1"/>
          </p:cNvGraphicFramePr>
          <p:nvPr>
            <p:extLst>
              <p:ext uri="{D42A27DB-BD31-4B8C-83A1-F6EECF244321}">
                <p14:modId xmlns:p14="http://schemas.microsoft.com/office/powerpoint/2010/main" val="1692522088"/>
              </p:ext>
            </p:extLst>
          </p:nvPr>
        </p:nvGraphicFramePr>
        <p:xfrm>
          <a:off x="996415" y="4371062"/>
          <a:ext cx="5688013" cy="2612777"/>
        </p:xfrm>
        <a:graphic>
          <a:graphicData uri="http://schemas.openxmlformats.org/drawingml/2006/table">
            <a:tbl>
              <a:tblPr firstRow="1" firstCol="1" bandRow="1"/>
              <a:tblGrid>
                <a:gridCol w="1723144">
                  <a:extLst>
                    <a:ext uri="{9D8B030D-6E8A-4147-A177-3AD203B41FA5}">
                      <a16:colId xmlns:a16="http://schemas.microsoft.com/office/drawing/2014/main" val="1166997797"/>
                    </a:ext>
                  </a:extLst>
                </a:gridCol>
                <a:gridCol w="1761892">
                  <a:extLst>
                    <a:ext uri="{9D8B030D-6E8A-4147-A177-3AD203B41FA5}">
                      <a16:colId xmlns:a16="http://schemas.microsoft.com/office/drawing/2014/main" val="3716966678"/>
                    </a:ext>
                  </a:extLst>
                </a:gridCol>
                <a:gridCol w="2202977">
                  <a:extLst>
                    <a:ext uri="{9D8B030D-6E8A-4147-A177-3AD203B41FA5}">
                      <a16:colId xmlns:a16="http://schemas.microsoft.com/office/drawing/2014/main" val="1542448811"/>
                    </a:ext>
                  </a:extLst>
                </a:gridCol>
              </a:tblGrid>
              <a:tr h="161430">
                <a:tc>
                  <a:txBody>
                    <a:bodyPr/>
                    <a:lstStyle/>
                    <a:p>
                      <a:pPr>
                        <a:spcAft>
                          <a:spcPts val="0"/>
                        </a:spcAft>
                      </a:pPr>
                      <a:r>
                        <a:rPr lang="en-GB" sz="1050" dirty="0">
                          <a:effectLst/>
                          <a:latin typeface="Calibri"/>
                          <a:ea typeface="Calibri" panose="020F0502020204030204" pitchFamily="34" charset="0"/>
                          <a:cs typeface="Times New Roman"/>
                        </a:rPr>
                        <a:t>Mentor training date (s)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CC2E5"/>
                    </a:solidFill>
                  </a:tcPr>
                </a:tc>
                <a:tc>
                  <a:txBody>
                    <a:bodyPr/>
                    <a:lstStyle/>
                    <a:p>
                      <a:pPr>
                        <a:spcAft>
                          <a:spcPts val="0"/>
                        </a:spcAft>
                      </a:pPr>
                      <a:r>
                        <a:rPr lang="en-GB" sz="1050" dirty="0">
                          <a:effectLst/>
                          <a:latin typeface="Calibri"/>
                          <a:ea typeface="Calibri" panose="020F0502020204030204" pitchFamily="34" charset="0"/>
                          <a:cs typeface="Times New Roman"/>
                        </a:rPr>
                        <a:t>Delivery partner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CC2E5"/>
                    </a:solidFill>
                  </a:tcPr>
                </a:tc>
                <a:tc>
                  <a:txBody>
                    <a:bodyPr/>
                    <a:lstStyle/>
                    <a:p>
                      <a:pPr>
                        <a:spcAft>
                          <a:spcPts val="0"/>
                        </a:spcAft>
                      </a:pPr>
                      <a:r>
                        <a:rPr lang="en-GB" sz="1050" dirty="0">
                          <a:effectLst/>
                          <a:latin typeface="Calibri"/>
                          <a:ea typeface="Calibri" panose="020F0502020204030204" pitchFamily="34" charset="0"/>
                          <a:cs typeface="Times New Roman"/>
                        </a:rPr>
                        <a:t>Zoom link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CC2E5"/>
                    </a:solidFill>
                  </a:tcPr>
                </a:tc>
                <a:extLst>
                  <a:ext uri="{0D108BD9-81ED-4DB2-BD59-A6C34878D82A}">
                    <a16:rowId xmlns:a16="http://schemas.microsoft.com/office/drawing/2014/main" val="723284700"/>
                  </a:ext>
                </a:extLst>
              </a:tr>
              <a:tr h="417491">
                <a:tc>
                  <a:txBody>
                    <a:bodyPr/>
                    <a:lstStyle/>
                    <a:p>
                      <a:pPr>
                        <a:spcAft>
                          <a:spcPts val="0"/>
                        </a:spcAft>
                      </a:pPr>
                      <a:r>
                        <a:rPr lang="en-GB" sz="900" dirty="0">
                          <a:effectLst/>
                          <a:latin typeface="Calibri"/>
                          <a:ea typeface="Calibri" panose="020F0502020204030204" pitchFamily="34" charset="0"/>
                          <a:cs typeface="Times New Roman"/>
                        </a:rPr>
                        <a:t>Monday 21</a:t>
                      </a:r>
                      <a:r>
                        <a:rPr lang="en-GB" sz="900" baseline="30000" dirty="0">
                          <a:effectLst/>
                          <a:latin typeface="Calibri"/>
                          <a:ea typeface="Calibri" panose="020F0502020204030204" pitchFamily="34" charset="0"/>
                          <a:cs typeface="Times New Roman"/>
                        </a:rPr>
                        <a:t>st</a:t>
                      </a:r>
                      <a:r>
                        <a:rPr lang="en-GB" sz="900" dirty="0">
                          <a:effectLst/>
                          <a:latin typeface="Calibri"/>
                          <a:ea typeface="Calibri" panose="020F0502020204030204" pitchFamily="34" charset="0"/>
                          <a:cs typeface="Times New Roman"/>
                        </a:rPr>
                        <a:t> November</a:t>
                      </a:r>
                    </a:p>
                    <a:p>
                      <a:pPr lvl="0">
                        <a:spcAft>
                          <a:spcPts val="0"/>
                        </a:spcAft>
                        <a:buNone/>
                      </a:pPr>
                      <a:r>
                        <a:rPr lang="en-GB" sz="900">
                          <a:effectLst/>
                          <a:latin typeface="Calibri"/>
                          <a:cs typeface="Times New Roman"/>
                        </a:rPr>
                        <a:t>4-5pm</a:t>
                      </a:r>
                      <a:endParaRPr lang="en-GB" sz="900" dirty="0">
                        <a:effectLst/>
                        <a:latin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effectLst/>
                          <a:latin typeface="Calibri"/>
                          <a:ea typeface="Calibri" panose="020F0502020204030204" pitchFamily="34" charset="0"/>
                          <a:cs typeface="Times New Roman"/>
                        </a:rPr>
                        <a:t>Reigate Secondary School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effectLst/>
                          <a:latin typeface="Calibri"/>
                          <a:ea typeface="Calibri" panose="020F0502020204030204" pitchFamily="34" charset="0"/>
                          <a:cs typeface="Times New Roman"/>
                          <a:hlinkClick r:id="rId11"/>
                        </a:rPr>
                        <a:t>Zoom link</a:t>
                      </a:r>
                    </a:p>
                    <a:p>
                      <a:pPr lvl="0" algn="l">
                        <a:lnSpc>
                          <a:spcPct val="100000"/>
                        </a:lnSpc>
                        <a:spcBef>
                          <a:spcPts val="0"/>
                        </a:spcBef>
                        <a:spcAft>
                          <a:spcPts val="0"/>
                        </a:spcAft>
                        <a:buNone/>
                      </a:pPr>
                      <a:r>
                        <a:rPr lang="en-GB" sz="900" b="0" i="0" u="none" strike="noStrike" noProof="0" dirty="0">
                          <a:effectLst/>
                        </a:rPr>
                        <a:t>Meeting ID: 697 306 0335 </a:t>
                      </a:r>
                      <a:endParaRPr lang="en-GB" sz="900" dirty="0"/>
                    </a:p>
                    <a:p>
                      <a:pPr lvl="0">
                        <a:spcAft>
                          <a:spcPts val="0"/>
                        </a:spcAft>
                        <a:buNone/>
                      </a:pPr>
                      <a:r>
                        <a:rPr lang="en-GB" sz="900" b="0" i="0" u="none" strike="noStrike" noProof="0" dirty="0">
                          <a:effectLst/>
                        </a:rPr>
                        <a:t>Passcode: 0AXwe6 </a:t>
                      </a:r>
                      <a:endParaRPr lang="en-GB" sz="900"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83994902"/>
                  </a:ext>
                </a:extLst>
              </a:tr>
              <a:tr h="423058">
                <a:tc>
                  <a:txBody>
                    <a:bodyPr/>
                    <a:lstStyle/>
                    <a:p>
                      <a:pPr>
                        <a:spcAft>
                          <a:spcPts val="0"/>
                        </a:spcAft>
                      </a:pPr>
                      <a:r>
                        <a:rPr lang="en-GB" sz="900" dirty="0">
                          <a:effectLst/>
                          <a:latin typeface="Calibri"/>
                          <a:ea typeface="Calibri" panose="020F0502020204030204" pitchFamily="34" charset="0"/>
                          <a:cs typeface="Times New Roman"/>
                        </a:rPr>
                        <a:t>Tuesday 22</a:t>
                      </a:r>
                      <a:r>
                        <a:rPr lang="en-GB" sz="900" baseline="30000" dirty="0">
                          <a:effectLst/>
                          <a:latin typeface="Calibri"/>
                          <a:ea typeface="Calibri" panose="020F0502020204030204" pitchFamily="34" charset="0"/>
                          <a:cs typeface="Times New Roman"/>
                        </a:rPr>
                        <a:t>nd</a:t>
                      </a:r>
                      <a:r>
                        <a:rPr lang="en-GB" sz="900" dirty="0">
                          <a:effectLst/>
                          <a:latin typeface="Calibri"/>
                          <a:ea typeface="Calibri" panose="020F0502020204030204" pitchFamily="34" charset="0"/>
                          <a:cs typeface="Times New Roman"/>
                        </a:rPr>
                        <a:t> November</a:t>
                      </a:r>
                    </a:p>
                    <a:p>
                      <a:pPr lvl="0">
                        <a:spcAft>
                          <a:spcPts val="0"/>
                        </a:spcAft>
                        <a:buNone/>
                      </a:pPr>
                      <a:r>
                        <a:rPr lang="en-GB" sz="900" b="0" i="0" u="none" strike="noStrike" noProof="0">
                          <a:effectLst/>
                          <a:latin typeface="Calibri"/>
                        </a:rPr>
                        <a:t>4-5pm</a:t>
                      </a:r>
                      <a:endParaRPr lang="en-GB"/>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effectLst/>
                          <a:latin typeface="Calibri"/>
                          <a:ea typeface="Calibri" panose="020F0502020204030204" pitchFamily="34" charset="0"/>
                          <a:cs typeface="Times New Roman"/>
                        </a:rPr>
                        <a:t>St Mary’s Primary School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effectLst/>
                          <a:latin typeface="Calibri"/>
                          <a:ea typeface="Calibri" panose="020F0502020204030204" pitchFamily="34" charset="0"/>
                          <a:cs typeface="Times New Roman"/>
                          <a:hlinkClick r:id="rId12"/>
                        </a:rPr>
                        <a:t>Zoom link</a:t>
                      </a:r>
                    </a:p>
                    <a:p>
                      <a:pPr lvl="0">
                        <a:spcAft>
                          <a:spcPts val="0"/>
                        </a:spcAft>
                        <a:buNone/>
                      </a:pPr>
                      <a:r>
                        <a:rPr lang="en-GB" sz="900" b="0" i="0" u="none" strike="noStrike" noProof="0" dirty="0">
                          <a:effectLst/>
                        </a:rPr>
                        <a:t>Meeting ID: 875 8691 1682 </a:t>
                      </a:r>
                      <a:br>
                        <a:rPr lang="en-GB" sz="900" b="0" i="0" u="none" strike="noStrike" noProof="0" dirty="0">
                          <a:effectLst/>
                        </a:rPr>
                      </a:br>
                      <a:r>
                        <a:rPr lang="en-GB" sz="900" b="0" i="0" u="none" strike="noStrike" noProof="0" dirty="0">
                          <a:effectLst/>
                        </a:rPr>
                        <a:t>Passcode: 662625 </a:t>
                      </a:r>
                      <a:endParaRPr lang="en-GB" sz="900"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48278345"/>
                  </a:ext>
                </a:extLst>
              </a:tr>
              <a:tr h="423058">
                <a:tc>
                  <a:txBody>
                    <a:bodyPr/>
                    <a:lstStyle/>
                    <a:p>
                      <a:pPr>
                        <a:spcAft>
                          <a:spcPts val="0"/>
                        </a:spcAft>
                      </a:pPr>
                      <a:r>
                        <a:rPr lang="en-GB" sz="900" dirty="0">
                          <a:effectLst/>
                          <a:latin typeface="Calibri"/>
                          <a:ea typeface="Calibri" panose="020F0502020204030204" pitchFamily="34" charset="0"/>
                          <a:cs typeface="Times New Roman"/>
                        </a:rPr>
                        <a:t>Wednesday 23</a:t>
                      </a:r>
                      <a:r>
                        <a:rPr lang="en-GB" sz="900" baseline="30000" dirty="0">
                          <a:effectLst/>
                          <a:latin typeface="Calibri"/>
                          <a:ea typeface="Calibri" panose="020F0502020204030204" pitchFamily="34" charset="0"/>
                          <a:cs typeface="Times New Roman"/>
                        </a:rPr>
                        <a:t>rd</a:t>
                      </a:r>
                      <a:r>
                        <a:rPr lang="en-GB" sz="900" dirty="0">
                          <a:effectLst/>
                          <a:latin typeface="Calibri"/>
                          <a:ea typeface="Calibri" panose="020F0502020204030204" pitchFamily="34" charset="0"/>
                          <a:cs typeface="Times New Roman"/>
                        </a:rPr>
                        <a:t> November</a:t>
                      </a:r>
                    </a:p>
                    <a:p>
                      <a:pPr lvl="0">
                        <a:spcAft>
                          <a:spcPts val="0"/>
                        </a:spcAft>
                        <a:buNone/>
                      </a:pPr>
                      <a:r>
                        <a:rPr lang="en-GB" sz="900" b="0" i="0" u="none" strike="noStrike" noProof="0">
                          <a:effectLst/>
                          <a:latin typeface="Calibri"/>
                        </a:rPr>
                        <a:t>4-5pm</a:t>
                      </a:r>
                      <a:endParaRPr lang="en-GB"/>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effectLst/>
                          <a:latin typeface="Calibri"/>
                          <a:ea typeface="Calibri" panose="020F0502020204030204" pitchFamily="34" charset="0"/>
                          <a:cs typeface="Times New Roman"/>
                        </a:rPr>
                        <a:t>Esher C of E High School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latin typeface="Calibri"/>
                          <a:hlinkClick r:id="rId13"/>
                        </a:rPr>
                        <a:t>Teams link</a:t>
                      </a:r>
                      <a:endParaRPr lang="en-GB" sz="900" dirty="0">
                        <a:latin typeface="Calibri"/>
                      </a:endParaRPr>
                    </a:p>
                    <a:p>
                      <a:pPr lvl="0">
                        <a:spcAft>
                          <a:spcPts val="0"/>
                        </a:spcAft>
                        <a:buNone/>
                      </a:pPr>
                      <a:r>
                        <a:rPr lang="en-US" sz="900" b="0" i="0" u="none" strike="noStrike" noProof="0" dirty="0">
                          <a:effectLst/>
                        </a:rPr>
                        <a:t>Meeting ID: 320 826 011 939 </a:t>
                      </a:r>
                      <a:br>
                        <a:rPr lang="en-US" sz="900" b="0" i="0" u="none" strike="noStrike" noProof="0" dirty="0">
                          <a:effectLst/>
                        </a:rPr>
                      </a:br>
                      <a:r>
                        <a:rPr lang="en-US" sz="900" b="0" i="0" u="none" strike="noStrike" noProof="0" dirty="0">
                          <a:effectLst/>
                        </a:rPr>
                        <a:t>Passcode: </a:t>
                      </a:r>
                      <a:r>
                        <a:rPr lang="en-US" sz="900" b="0" i="0" u="none" strike="noStrike" noProof="0" dirty="0" err="1">
                          <a:effectLst/>
                        </a:rPr>
                        <a:t>qbmcVt</a:t>
                      </a:r>
                      <a:r>
                        <a:rPr lang="en-US" sz="900" b="0" i="0" u="none" strike="noStrike" noProof="0" dirty="0">
                          <a:effectLst/>
                        </a:rPr>
                        <a:t> </a:t>
                      </a:r>
                      <a:endParaRPr lang="en-GB" sz="900"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9507660"/>
                  </a:ext>
                </a:extLst>
              </a:tr>
              <a:tr h="417491">
                <a:tc>
                  <a:txBody>
                    <a:bodyPr/>
                    <a:lstStyle/>
                    <a:p>
                      <a:pPr>
                        <a:spcAft>
                          <a:spcPts val="0"/>
                        </a:spcAft>
                      </a:pPr>
                      <a:r>
                        <a:rPr lang="en-GB" sz="900" dirty="0">
                          <a:effectLst/>
                          <a:latin typeface="Calibri"/>
                          <a:ea typeface="Calibri" panose="020F0502020204030204" pitchFamily="34" charset="0"/>
                          <a:cs typeface="Times New Roman"/>
                        </a:rPr>
                        <a:t>Wednesday 23</a:t>
                      </a:r>
                      <a:r>
                        <a:rPr lang="en-GB" sz="900" baseline="30000" dirty="0">
                          <a:effectLst/>
                          <a:latin typeface="Calibri"/>
                          <a:ea typeface="Calibri" panose="020F0502020204030204" pitchFamily="34" charset="0"/>
                          <a:cs typeface="Times New Roman"/>
                        </a:rPr>
                        <a:t>rd</a:t>
                      </a:r>
                      <a:r>
                        <a:rPr lang="en-GB" sz="900" dirty="0">
                          <a:effectLst/>
                          <a:latin typeface="Calibri"/>
                          <a:ea typeface="Calibri" panose="020F0502020204030204" pitchFamily="34" charset="0"/>
                          <a:cs typeface="Times New Roman"/>
                        </a:rPr>
                        <a:t> November</a:t>
                      </a:r>
                    </a:p>
                    <a:p>
                      <a:pPr lvl="0">
                        <a:spcAft>
                          <a:spcPts val="0"/>
                        </a:spcAft>
                        <a:buNone/>
                      </a:pPr>
                      <a:r>
                        <a:rPr lang="en-GB" sz="900" b="0" i="0" u="none" strike="noStrike" noProof="0">
                          <a:effectLst/>
                          <a:latin typeface="Calibri"/>
                        </a:rPr>
                        <a:t>4-5pm</a:t>
                      </a:r>
                      <a:endParaRPr lang="en-GB"/>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effectLst/>
                          <a:latin typeface="Calibri"/>
                          <a:ea typeface="Calibri" panose="020F0502020204030204" pitchFamily="34" charset="0"/>
                          <a:cs typeface="Times New Roman"/>
                        </a:rPr>
                        <a:t>New Haw Community  Primary School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effectLst/>
                          <a:latin typeface="Calibri"/>
                          <a:ea typeface="Calibri" panose="020F0502020204030204" pitchFamily="34" charset="0"/>
                          <a:cs typeface="Times New Roman"/>
                          <a:hlinkClick r:id="rId14"/>
                        </a:rPr>
                        <a:t>Zoom link</a:t>
                      </a:r>
                    </a:p>
                    <a:p>
                      <a:pPr lvl="0" algn="l">
                        <a:lnSpc>
                          <a:spcPct val="100000"/>
                        </a:lnSpc>
                        <a:spcBef>
                          <a:spcPts val="0"/>
                        </a:spcBef>
                        <a:spcAft>
                          <a:spcPts val="0"/>
                        </a:spcAft>
                        <a:buNone/>
                      </a:pPr>
                      <a:r>
                        <a:rPr lang="en-GB" sz="900" b="0" i="0" u="none" strike="noStrike" noProof="0" dirty="0">
                          <a:effectLst/>
                        </a:rPr>
                        <a:t>Meeting ID: 853 0373 3635 </a:t>
                      </a:r>
                      <a:endParaRPr lang="en-GB" sz="900" dirty="0"/>
                    </a:p>
                    <a:p>
                      <a:pPr lvl="0">
                        <a:spcAft>
                          <a:spcPts val="0"/>
                        </a:spcAft>
                        <a:buNone/>
                      </a:pPr>
                      <a:r>
                        <a:rPr lang="en-GB" sz="900" b="0" i="0" u="none" strike="noStrike" noProof="0" dirty="0">
                          <a:effectLst/>
                        </a:rPr>
                        <a:t>Passcode: u2dLv4 </a:t>
                      </a:r>
                      <a:endParaRPr lang="en-GB" sz="900"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34905737"/>
                  </a:ext>
                </a:extLst>
              </a:tr>
              <a:tr h="417491">
                <a:tc>
                  <a:txBody>
                    <a:bodyPr/>
                    <a:lstStyle/>
                    <a:p>
                      <a:pPr>
                        <a:spcAft>
                          <a:spcPts val="0"/>
                        </a:spcAft>
                      </a:pPr>
                      <a:r>
                        <a:rPr lang="en-GB" sz="900" dirty="0">
                          <a:effectLst/>
                          <a:latin typeface="Calibri"/>
                          <a:ea typeface="Calibri" panose="020F0502020204030204" pitchFamily="34" charset="0"/>
                          <a:cs typeface="Times New Roman"/>
                        </a:rPr>
                        <a:t>Thursday 24</a:t>
                      </a:r>
                      <a:r>
                        <a:rPr lang="en-GB" sz="900" baseline="30000" dirty="0">
                          <a:effectLst/>
                          <a:latin typeface="Calibri"/>
                          <a:ea typeface="Calibri" panose="020F0502020204030204" pitchFamily="34" charset="0"/>
                          <a:cs typeface="Times New Roman"/>
                        </a:rPr>
                        <a:t>th</a:t>
                      </a:r>
                      <a:r>
                        <a:rPr lang="en-GB" sz="900" dirty="0">
                          <a:effectLst/>
                          <a:latin typeface="Calibri"/>
                          <a:ea typeface="Calibri" panose="020F0502020204030204" pitchFamily="34" charset="0"/>
                          <a:cs typeface="Times New Roman"/>
                        </a:rPr>
                        <a:t> November</a:t>
                      </a:r>
                    </a:p>
                    <a:p>
                      <a:pPr lvl="0">
                        <a:spcAft>
                          <a:spcPts val="0"/>
                        </a:spcAft>
                        <a:buNone/>
                      </a:pPr>
                      <a:r>
                        <a:rPr lang="en-GB" sz="900" b="0" i="0" u="none" strike="noStrike" noProof="0">
                          <a:effectLst/>
                          <a:latin typeface="Calibri"/>
                        </a:rPr>
                        <a:t>4-5pm</a:t>
                      </a:r>
                      <a:endParaRPr lang="en-GB"/>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effectLst/>
                          <a:latin typeface="Calibri"/>
                          <a:ea typeface="Calibri" panose="020F0502020204030204" pitchFamily="34" charset="0"/>
                          <a:cs typeface="Times New Roman"/>
                        </a:rPr>
                        <a:t>St Polycarp’s Catholic Primary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effectLst/>
                          <a:latin typeface="Calibri"/>
                          <a:ea typeface="Calibri" panose="020F0502020204030204" pitchFamily="34" charset="0"/>
                          <a:cs typeface="Times New Roman"/>
                        </a:rPr>
                        <a:t> </a:t>
                      </a:r>
                      <a:r>
                        <a:rPr lang="en-GB" sz="900" dirty="0">
                          <a:effectLst/>
                          <a:latin typeface="Calibri"/>
                          <a:ea typeface="Calibri" panose="020F0502020204030204" pitchFamily="34" charset="0"/>
                          <a:cs typeface="Times New Roman"/>
                          <a:hlinkClick r:id="rId15"/>
                        </a:rPr>
                        <a:t>Zoom link</a:t>
                      </a:r>
                    </a:p>
                    <a:p>
                      <a:pPr lvl="0" algn="l">
                        <a:lnSpc>
                          <a:spcPct val="100000"/>
                        </a:lnSpc>
                        <a:spcBef>
                          <a:spcPts val="0"/>
                        </a:spcBef>
                        <a:spcAft>
                          <a:spcPts val="0"/>
                        </a:spcAft>
                        <a:buNone/>
                      </a:pPr>
                      <a:r>
                        <a:rPr lang="en-GB" sz="900" b="0" i="0" u="none" strike="noStrike" noProof="0" dirty="0">
                          <a:effectLst/>
                        </a:rPr>
                        <a:t>Meeting ID: 864 0170 8192 </a:t>
                      </a:r>
                      <a:endParaRPr lang="en-GB" sz="900" dirty="0"/>
                    </a:p>
                    <a:p>
                      <a:pPr lvl="0">
                        <a:spcAft>
                          <a:spcPts val="0"/>
                        </a:spcAft>
                        <a:buNone/>
                      </a:pPr>
                      <a:r>
                        <a:rPr lang="en-GB" sz="900" b="0" i="0" u="none" strike="noStrike" noProof="0" dirty="0">
                          <a:effectLst/>
                        </a:rPr>
                        <a:t>Passcode: 888377 </a:t>
                      </a:r>
                      <a:endParaRPr lang="en-GB" sz="900"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81199946"/>
                  </a:ext>
                </a:extLst>
              </a:tr>
              <a:tr h="352758">
                <a:tc>
                  <a:txBody>
                    <a:bodyPr/>
                    <a:lstStyle/>
                    <a:p>
                      <a:pPr>
                        <a:spcAft>
                          <a:spcPts val="0"/>
                        </a:spcAft>
                      </a:pPr>
                      <a:r>
                        <a:rPr lang="en-GB" sz="900" dirty="0">
                          <a:effectLst/>
                          <a:latin typeface="Calibri"/>
                          <a:ea typeface="Calibri" panose="020F0502020204030204" pitchFamily="34" charset="0"/>
                          <a:cs typeface="Times New Roman"/>
                        </a:rPr>
                        <a:t>Tuesday 29</a:t>
                      </a:r>
                      <a:r>
                        <a:rPr lang="en-GB" sz="900" baseline="30000" dirty="0">
                          <a:effectLst/>
                          <a:latin typeface="Calibri"/>
                          <a:ea typeface="Calibri" panose="020F0502020204030204" pitchFamily="34" charset="0"/>
                          <a:cs typeface="Times New Roman"/>
                        </a:rPr>
                        <a:t>th</a:t>
                      </a:r>
                      <a:r>
                        <a:rPr lang="en-GB" sz="900" dirty="0">
                          <a:effectLst/>
                          <a:latin typeface="Calibri"/>
                          <a:ea typeface="Calibri" panose="020F0502020204030204" pitchFamily="34" charset="0"/>
                          <a:cs typeface="Times New Roman"/>
                        </a:rPr>
                        <a:t> November</a:t>
                      </a:r>
                    </a:p>
                    <a:p>
                      <a:pPr lvl="0">
                        <a:spcAft>
                          <a:spcPts val="0"/>
                        </a:spcAft>
                        <a:buNone/>
                      </a:pPr>
                      <a:r>
                        <a:rPr lang="en-GB" sz="900" b="0" i="0" u="none" strike="noStrike" noProof="0">
                          <a:effectLst/>
                          <a:latin typeface="Calibri"/>
                        </a:rPr>
                        <a:t>4-5pm</a:t>
                      </a:r>
                      <a:endParaRPr lang="en-GB"/>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effectLst/>
                          <a:latin typeface="Calibri"/>
                          <a:ea typeface="Calibri" panose="020F0502020204030204" pitchFamily="34" charset="0"/>
                          <a:cs typeface="Times New Roman"/>
                        </a:rPr>
                        <a:t>St John the Baptist Secondary school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effectLst/>
                          <a:latin typeface="Calibri"/>
                          <a:ea typeface="Calibri" panose="020F0502020204030204" pitchFamily="34" charset="0"/>
                          <a:cs typeface="Times New Roman"/>
                        </a:rPr>
                        <a:t> </a:t>
                      </a:r>
                      <a:r>
                        <a:rPr lang="en-GB" sz="900" dirty="0">
                          <a:effectLst/>
                          <a:latin typeface="Calibri"/>
                          <a:ea typeface="Calibri" panose="020F0502020204030204" pitchFamily="34" charset="0"/>
                          <a:cs typeface="Times New Roman"/>
                          <a:hlinkClick r:id="rId16"/>
                        </a:rPr>
                        <a:t>Zoom link</a:t>
                      </a:r>
                    </a:p>
                    <a:p>
                      <a:pPr lvl="0">
                        <a:spcAft>
                          <a:spcPts val="0"/>
                        </a:spcAft>
                        <a:buNone/>
                      </a:pPr>
                      <a:r>
                        <a:rPr lang="en-GB" sz="900" b="0" i="0" u="none" strike="noStrike" noProof="0" dirty="0">
                          <a:effectLst/>
                        </a:rPr>
                        <a:t>Meeting ID: 915 1500 2080 </a:t>
                      </a:r>
                      <a:endParaRPr lang="en-GB" sz="900"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8402659"/>
                  </a:ext>
                </a:extLst>
              </a:tr>
            </a:tbl>
          </a:graphicData>
        </a:graphic>
      </p:graphicFrame>
    </p:spTree>
    <p:extLst>
      <p:ext uri="{BB962C8B-B14F-4D97-AF65-F5344CB8AC3E}">
        <p14:creationId xmlns:p14="http://schemas.microsoft.com/office/powerpoint/2010/main" val="42646986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570b803-3432-464f-a589-2527bf38808b">
      <Terms xmlns="http://schemas.microsoft.com/office/infopath/2007/PartnerControls"/>
    </lcf76f155ced4ddcb4097134ff3c332f>
    <TaxCatchAll xmlns="cc79b2d4-f91a-4853-84e7-d134dd74edd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B9FAA73DC99144E941AF90A18D6D633" ma:contentTypeVersion="16" ma:contentTypeDescription="Create a new document." ma:contentTypeScope="" ma:versionID="12e266e51a0985d77c460d7e2a75f0e1">
  <xsd:schema xmlns:xsd="http://www.w3.org/2001/XMLSchema" xmlns:xs="http://www.w3.org/2001/XMLSchema" xmlns:p="http://schemas.microsoft.com/office/2006/metadata/properties" xmlns:ns2="5570b803-3432-464f-a589-2527bf38808b" xmlns:ns3="b5455e59-a069-4759-a809-d7a87eb911bd" xmlns:ns4="cc79b2d4-f91a-4853-84e7-d134dd74eddd" targetNamespace="http://schemas.microsoft.com/office/2006/metadata/properties" ma:root="true" ma:fieldsID="f9cad25fb6438530ea77718c8a4d2355" ns2:_="" ns3:_="" ns4:_="">
    <xsd:import namespace="5570b803-3432-464f-a589-2527bf38808b"/>
    <xsd:import namespace="b5455e59-a069-4759-a809-d7a87eb911bd"/>
    <xsd:import namespace="cc79b2d4-f91a-4853-84e7-d134dd74edd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570b803-3432-464f-a589-2527bf38808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019bb20-761c-4409-b209-1c75ade4b00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5455e59-a069-4759-a809-d7a87eb911bd"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79b2d4-f91a-4853-84e7-d134dd74edd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87ece920-84ec-41e9-a546-888726f3e42f}" ma:internalName="TaxCatchAll" ma:showField="CatchAllData" ma:web="cc79b2d4-f91a-4853-84e7-d134dd74edd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2A09931-75FB-4F27-905A-4216465D4FC3}">
  <ds:schemaRefs>
    <ds:schemaRef ds:uri="1a4f690a-3c21-47b9-b626-ddb63adf0775"/>
    <ds:schemaRef ds:uri="5570b803-3432-464f-a589-2527bf38808b"/>
    <ds:schemaRef ds:uri="bb72b056-a597-4370-8ff5-977ebef110a8"/>
    <ds:schemaRef ds:uri="cc79b2d4-f91a-4853-84e7-d134dd74edd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5A581F0-4552-4638-8DE6-99C8E274418A}">
  <ds:schemaRefs>
    <ds:schemaRef ds:uri="http://schemas.microsoft.com/sharepoint/v3/contenttype/forms"/>
  </ds:schemaRefs>
</ds:datastoreItem>
</file>

<file path=customXml/itemProps3.xml><?xml version="1.0" encoding="utf-8"?>
<ds:datastoreItem xmlns:ds="http://schemas.openxmlformats.org/officeDocument/2006/customXml" ds:itemID="{71726D7D-91DC-409F-AE6D-FA1047C4EC0F}">
  <ds:schemaRefs>
    <ds:schemaRef ds:uri="5570b803-3432-464f-a589-2527bf38808b"/>
    <ds:schemaRef ds:uri="b5455e59-a069-4759-a809-d7a87eb911bd"/>
    <ds:schemaRef ds:uri="cc79b2d4-f91a-4853-84e7-d134dd74edd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A4 Paper (210x297 mm)</PresentationFormat>
  <Slides>2</Slides>
  <Notes>2</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revision>161</cp:revision>
  <cp:lastPrinted>2022-11-07T09:16:05Z</cp:lastPrinted>
  <dcterms:created xsi:type="dcterms:W3CDTF">2021-06-21T08:59:27Z</dcterms:created>
  <dcterms:modified xsi:type="dcterms:W3CDTF">2022-11-10T16:10:58Z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0x0101003B9FAA73DC99144E941AF90A18D6D633</vt:lpwstr>
  </property>
  <property fmtid="{D5CDD505-2E9C-101B-9397-08002B2CF9AE}" pid="3" name="MediaServiceImageTags">
    <vt:lpwstr/>
  </property>
</Properties>
</file>