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5D3080"/>
    <a:srgbClr val="ED6179"/>
    <a:srgbClr val="9900FF"/>
    <a:srgbClr val="990099"/>
    <a:srgbClr val="CC99FF"/>
    <a:srgbClr val="33CC33"/>
    <a:srgbClr val="009900"/>
    <a:srgbClr val="CCFF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752FDC-7AA9-58B4-45DE-46C1D2038F6B}" v="28" dt="2022-11-15T15:00:56.106"/>
    <p1510:client id="{AD49F2F7-918A-6B7B-7003-1969FB2918E4}" v="13" dt="2022-11-15T14:49:46.851"/>
    <p1510:client id="{D7371901-BB25-A9E8-4855-25A5C888C417}" v="835" dt="2022-11-16T19:46:44.186"/>
    <p1510:client id="{F71E5894-F67B-B2D8-01B5-ED8F8B2F9837}" v="297" dt="2022-11-17T15:38:36.259"/>
    <p1510:client id="{F9F635EB-F625-7E1F-F0AE-90158CD04D9D}" v="3" dt="2022-11-16T16:01:59.5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D088AA5C-AA2A-4EC3-89F9-A498ED9F8C79}"/>
    <pc:docChg chg="custSel modSld">
      <pc:chgData name="Jan Keating" userId="808df2ce-9829-445b-ae67-ae255666b6da" providerId="ADAL" clId="{D088AA5C-AA2A-4EC3-89F9-A498ED9F8C79}" dt="2022-11-15T11:11:42.149" v="2538" actId="14734"/>
      <pc:docMkLst>
        <pc:docMk/>
      </pc:docMkLst>
      <pc:sldChg chg="addSp delSp modSp">
        <pc:chgData name="Jan Keating" userId="808df2ce-9829-445b-ae67-ae255666b6da" providerId="ADAL" clId="{D088AA5C-AA2A-4EC3-89F9-A498ED9F8C79}" dt="2022-11-15T11:11:42.149" v="2538" actId="14734"/>
        <pc:sldMkLst>
          <pc:docMk/>
          <pc:sldMk cId="4264698637" sldId="258"/>
        </pc:sldMkLst>
        <pc:spChg chg="mod">
          <ac:chgData name="Jan Keating" userId="808df2ce-9829-445b-ae67-ae255666b6da" providerId="ADAL" clId="{D088AA5C-AA2A-4EC3-89F9-A498ED9F8C79}" dt="2022-11-15T11:09:43.359" v="2531" actId="1076"/>
          <ac:spMkLst>
            <pc:docMk/>
            <pc:sldMk cId="4264698637" sldId="258"/>
            <ac:spMk id="41" creationId="{A1AB0B8D-60A2-48BE-80C4-F164F85844C2}"/>
          </ac:spMkLst>
        </pc:spChg>
        <pc:spChg chg="del">
          <ac:chgData name="Jan Keating" userId="808df2ce-9829-445b-ae67-ae255666b6da" providerId="ADAL" clId="{D088AA5C-AA2A-4EC3-89F9-A498ED9F8C79}" dt="2022-11-15T10:43:21.137" v="503" actId="478"/>
          <ac:spMkLst>
            <pc:docMk/>
            <pc:sldMk cId="4264698637" sldId="258"/>
            <ac:spMk id="80" creationId="{CE043836-EA50-4838-9650-EE0E66B9E62A}"/>
          </ac:spMkLst>
        </pc:spChg>
        <pc:grpChg chg="add mod">
          <ac:chgData name="Jan Keating" userId="808df2ce-9829-445b-ae67-ae255666b6da" providerId="ADAL" clId="{D088AA5C-AA2A-4EC3-89F9-A498ED9F8C79}" dt="2022-11-15T10:42:35.992" v="497" actId="571"/>
          <ac:grpSpMkLst>
            <pc:docMk/>
            <pc:sldMk cId="4264698637" sldId="258"/>
            <ac:grpSpMk id="16" creationId="{8972FAD5-3966-49C9-82CD-E39C46B61B0E}"/>
          </ac:grpSpMkLst>
        </pc:grpChg>
        <pc:grpChg chg="mod">
          <ac:chgData name="Jan Keating" userId="808df2ce-9829-445b-ae67-ae255666b6da" providerId="ADAL" clId="{D088AA5C-AA2A-4EC3-89F9-A498ED9F8C79}" dt="2022-11-15T11:09:47.663" v="2532" actId="1076"/>
          <ac:grpSpMkLst>
            <pc:docMk/>
            <pc:sldMk cId="4264698637" sldId="258"/>
            <ac:grpSpMk id="45" creationId="{6417C560-8980-4166-AFA5-9EFF605EC2F4}"/>
          </ac:grpSpMkLst>
        </pc:grpChg>
        <pc:grpChg chg="del">
          <ac:chgData name="Jan Keating" userId="808df2ce-9829-445b-ae67-ae255666b6da" providerId="ADAL" clId="{D088AA5C-AA2A-4EC3-89F9-A498ED9F8C79}" dt="2022-11-15T10:43:25.704" v="505" actId="478"/>
          <ac:grpSpMkLst>
            <pc:docMk/>
            <pc:sldMk cId="4264698637" sldId="258"/>
            <ac:grpSpMk id="76" creationId="{00000000-0000-0000-0000-000000000000}"/>
          </ac:grpSpMkLst>
        </pc:grpChg>
        <pc:graphicFrameChg chg="mod modGraphic">
          <ac:chgData name="Jan Keating" userId="808df2ce-9829-445b-ae67-ae255666b6da" providerId="ADAL" clId="{D088AA5C-AA2A-4EC3-89F9-A498ED9F8C79}" dt="2022-11-15T11:11:42.149" v="2538" actId="14734"/>
          <ac:graphicFrameMkLst>
            <pc:docMk/>
            <pc:sldMk cId="4264698637" sldId="258"/>
            <ac:graphicFrameMk id="21" creationId="{2A604201-BA27-4DAA-8A77-22AD1CFD13FB}"/>
          </ac:graphicFrameMkLst>
        </pc:graphicFrameChg>
        <pc:picChg chg="mod">
          <ac:chgData name="Jan Keating" userId="808df2ce-9829-445b-ae67-ae255666b6da" providerId="ADAL" clId="{D088AA5C-AA2A-4EC3-89F9-A498ED9F8C79}" dt="2022-11-15T11:09:49.650" v="2533" actId="1076"/>
          <ac:picMkLst>
            <pc:docMk/>
            <pc:sldMk cId="4264698637" sldId="258"/>
            <ac:picMk id="49" creationId="{32CA72CC-A90E-48F0-8E3B-93B5F5FC2AE5}"/>
          </ac:picMkLst>
        </pc:picChg>
        <pc:picChg chg="del">
          <ac:chgData name="Jan Keating" userId="808df2ce-9829-445b-ae67-ae255666b6da" providerId="ADAL" clId="{D088AA5C-AA2A-4EC3-89F9-A498ED9F8C79}" dt="2022-11-15T10:43:23.917" v="504" actId="478"/>
          <ac:picMkLst>
            <pc:docMk/>
            <pc:sldMk cId="4264698637" sldId="258"/>
            <ac:picMk id="1028" creationId="{AECF8466-59C8-423D-A582-22537029BBC3}"/>
          </ac:picMkLst>
        </pc:picChg>
      </pc:sldChg>
      <pc:sldChg chg="addSp delSp modSp">
        <pc:chgData name="Jan Keating" userId="808df2ce-9829-445b-ae67-ae255666b6da" providerId="ADAL" clId="{D088AA5C-AA2A-4EC3-89F9-A498ED9F8C79}" dt="2022-11-15T11:08:21.933" v="2530" actId="478"/>
        <pc:sldMkLst>
          <pc:docMk/>
          <pc:sldMk cId="3477747591" sldId="260"/>
        </pc:sldMkLst>
        <pc:spChg chg="add mod">
          <ac:chgData name="Jan Keating" userId="808df2ce-9829-445b-ae67-ae255666b6da" providerId="ADAL" clId="{D088AA5C-AA2A-4EC3-89F9-A498ED9F8C79}" dt="2022-11-15T11:07:31.311" v="2520" actId="14100"/>
          <ac:spMkLst>
            <pc:docMk/>
            <pc:sldMk cId="3477747591" sldId="260"/>
            <ac:spMk id="23" creationId="{B17C2A06-6824-4D25-9546-29CEB9C6B4B9}"/>
          </ac:spMkLst>
        </pc:spChg>
        <pc:spChg chg="mod">
          <ac:chgData name="Jan Keating" userId="808df2ce-9829-445b-ae67-ae255666b6da" providerId="ADAL" clId="{D088AA5C-AA2A-4EC3-89F9-A498ED9F8C79}" dt="2022-11-15T11:08:11.380" v="2527" actId="1076"/>
          <ac:spMkLst>
            <pc:docMk/>
            <pc:sldMk cId="3477747591" sldId="260"/>
            <ac:spMk id="25" creationId="{CE043836-EA50-4838-9650-EE0E66B9E62A}"/>
          </ac:spMkLst>
        </pc:spChg>
        <pc:spChg chg="mod">
          <ac:chgData name="Jan Keating" userId="808df2ce-9829-445b-ae67-ae255666b6da" providerId="ADAL" clId="{D088AA5C-AA2A-4EC3-89F9-A498ED9F8C79}" dt="2022-11-15T11:08:00.297" v="2525" actId="1076"/>
          <ac:spMkLst>
            <pc:docMk/>
            <pc:sldMk cId="3477747591" sldId="260"/>
            <ac:spMk id="75" creationId="{CE043836-EA50-4838-9650-EE0E66B9E62A}"/>
          </ac:spMkLst>
        </pc:spChg>
        <pc:spChg chg="mod">
          <ac:chgData name="Jan Keating" userId="808df2ce-9829-445b-ae67-ae255666b6da" providerId="ADAL" clId="{D088AA5C-AA2A-4EC3-89F9-A498ED9F8C79}" dt="2022-11-15T11:07:42.357" v="2523" actId="1076"/>
          <ac:spMkLst>
            <pc:docMk/>
            <pc:sldMk cId="3477747591" sldId="260"/>
            <ac:spMk id="80" creationId="{CE043836-EA50-4838-9650-EE0E66B9E62A}"/>
          </ac:spMkLst>
        </pc:spChg>
        <pc:grpChg chg="mod">
          <ac:chgData name="Jan Keating" userId="808df2ce-9829-445b-ae67-ae255666b6da" providerId="ADAL" clId="{D088AA5C-AA2A-4EC3-89F9-A498ED9F8C79}" dt="2022-11-15T11:08:17.463" v="2529" actId="1076"/>
          <ac:grpSpMkLst>
            <pc:docMk/>
            <pc:sldMk cId="3477747591" sldId="260"/>
            <ac:grpSpMk id="61" creationId="{00000000-0000-0000-0000-000000000000}"/>
          </ac:grpSpMkLst>
        </pc:grpChg>
        <pc:grpChg chg="mod">
          <ac:chgData name="Jan Keating" userId="808df2ce-9829-445b-ae67-ae255666b6da" providerId="ADAL" clId="{D088AA5C-AA2A-4EC3-89F9-A498ED9F8C79}" dt="2022-11-15T11:08:05.553" v="2526" actId="1076"/>
          <ac:grpSpMkLst>
            <pc:docMk/>
            <pc:sldMk cId="3477747591" sldId="260"/>
            <ac:grpSpMk id="71" creationId="{00000000-0000-0000-0000-000000000000}"/>
          </ac:grpSpMkLst>
        </pc:grpChg>
        <pc:grpChg chg="mod">
          <ac:chgData name="Jan Keating" userId="808df2ce-9829-445b-ae67-ae255666b6da" providerId="ADAL" clId="{D088AA5C-AA2A-4EC3-89F9-A498ED9F8C79}" dt="2022-11-15T11:07:51.819" v="2524" actId="1076"/>
          <ac:grpSpMkLst>
            <pc:docMk/>
            <pc:sldMk cId="3477747591" sldId="260"/>
            <ac:grpSpMk id="76" creationId="{00000000-0000-0000-0000-000000000000}"/>
          </ac:grpSpMkLst>
        </pc:grpChg>
        <pc:picChg chg="add mod">
          <ac:chgData name="Jan Keating" userId="808df2ce-9829-445b-ae67-ae255666b6da" providerId="ADAL" clId="{D088AA5C-AA2A-4EC3-89F9-A498ED9F8C79}" dt="2022-11-15T11:07:35.162" v="2521" actId="1076"/>
          <ac:picMkLst>
            <pc:docMk/>
            <pc:sldMk cId="3477747591" sldId="260"/>
            <ac:picMk id="2" creationId="{AD80C6D2-0B2E-48A8-B934-0C5654360444}"/>
          </ac:picMkLst>
        </pc:picChg>
        <pc:picChg chg="add mod">
          <ac:chgData name="Jan Keating" userId="808df2ce-9829-445b-ae67-ae255666b6da" providerId="ADAL" clId="{D088AA5C-AA2A-4EC3-89F9-A498ED9F8C79}" dt="2022-11-15T11:07:37.707" v="2522" actId="1076"/>
          <ac:picMkLst>
            <pc:docMk/>
            <pc:sldMk cId="3477747591" sldId="260"/>
            <ac:picMk id="4" creationId="{9B13295A-B3CE-4181-8585-24B89FFC50FA}"/>
          </ac:picMkLst>
        </pc:picChg>
        <pc:picChg chg="add del">
          <ac:chgData name="Jan Keating" userId="808df2ce-9829-445b-ae67-ae255666b6da" providerId="ADAL" clId="{D088AA5C-AA2A-4EC3-89F9-A498ED9F8C79}" dt="2022-11-15T11:08:21.933" v="2530" actId="478"/>
          <ac:picMkLst>
            <pc:docMk/>
            <pc:sldMk cId="3477747591" sldId="260"/>
            <ac:picMk id="24" creationId="{B71A1217-486D-420E-BC1B-644462328F39}"/>
          </ac:picMkLst>
        </pc:picChg>
      </pc:sldChg>
    </pc:docChg>
  </pc:docChgLst>
  <pc:docChgLst>
    <pc:chgData name="K McGregor" userId="S::k.mcgregor@xaviercet.org.uk::9081d5c0-f1d2-47c5-8094-d251e0f8781c" providerId="AD" clId="Web-{AD49F2F7-918A-6B7B-7003-1969FB2918E4}"/>
    <pc:docChg chg="modSld">
      <pc:chgData name="K McGregor" userId="S::k.mcgregor@xaviercet.org.uk::9081d5c0-f1d2-47c5-8094-d251e0f8781c" providerId="AD" clId="Web-{AD49F2F7-918A-6B7B-7003-1969FB2918E4}" dt="2022-11-15T14:49:46.851" v="12" actId="14100"/>
      <pc:docMkLst>
        <pc:docMk/>
      </pc:docMkLst>
      <pc:sldChg chg="modSp">
        <pc:chgData name="K McGregor" userId="S::k.mcgregor@xaviercet.org.uk::9081d5c0-f1d2-47c5-8094-d251e0f8781c" providerId="AD" clId="Web-{AD49F2F7-918A-6B7B-7003-1969FB2918E4}" dt="2022-11-15T14:49:46.851" v="12" actId="14100"/>
        <pc:sldMkLst>
          <pc:docMk/>
          <pc:sldMk cId="3477747591" sldId="260"/>
        </pc:sldMkLst>
        <pc:spChg chg="mod">
          <ac:chgData name="K McGregor" userId="S::k.mcgregor@xaviercet.org.uk::9081d5c0-f1d2-47c5-8094-d251e0f8781c" providerId="AD" clId="Web-{AD49F2F7-918A-6B7B-7003-1969FB2918E4}" dt="2022-11-15T14:49:46.851" v="12" actId="14100"/>
          <ac:spMkLst>
            <pc:docMk/>
            <pc:sldMk cId="3477747591" sldId="260"/>
            <ac:spMk id="23" creationId="{B17C2A06-6824-4D25-9546-29CEB9C6B4B9}"/>
          </ac:spMkLst>
        </pc:spChg>
      </pc:sldChg>
    </pc:docChg>
  </pc:docChgLst>
  <pc:docChgLst>
    <pc:chgData name="C Carr" userId="S::c.carr@xaviercet.org.uk::6e691739-8545-4740-b665-61a68a7ec40b" providerId="AD" clId="Web-{D7371901-BB25-A9E8-4855-25A5C888C417}"/>
    <pc:docChg chg="addSld delSld modSld">
      <pc:chgData name="C Carr" userId="S::c.carr@xaviercet.org.uk::6e691739-8545-4740-b665-61a68a7ec40b" providerId="AD" clId="Web-{D7371901-BB25-A9E8-4855-25A5C888C417}" dt="2022-11-16T19:46:44.186" v="779" actId="20577"/>
      <pc:docMkLst>
        <pc:docMk/>
      </pc:docMkLst>
      <pc:sldChg chg="addSp modSp">
        <pc:chgData name="C Carr" userId="S::c.carr@xaviercet.org.uk::6e691739-8545-4740-b665-61a68a7ec40b" providerId="AD" clId="Web-{D7371901-BB25-A9E8-4855-25A5C888C417}" dt="2022-11-16T19:46:44.186" v="779" actId="20577"/>
        <pc:sldMkLst>
          <pc:docMk/>
          <pc:sldMk cId="4264698637" sldId="258"/>
        </pc:sldMkLst>
        <pc:spChg chg="add mod">
          <ac:chgData name="C Carr" userId="S::c.carr@xaviercet.org.uk::6e691739-8545-4740-b665-61a68a7ec40b" providerId="AD" clId="Web-{D7371901-BB25-A9E8-4855-25A5C888C417}" dt="2022-11-16T19:46:30.123" v="776" actId="20577"/>
          <ac:spMkLst>
            <pc:docMk/>
            <pc:sldMk cId="4264698637" sldId="258"/>
            <ac:spMk id="2" creationId="{9E238D9B-2D5D-F012-EB9F-6F2C887A6965}"/>
          </ac:spMkLst>
        </pc:spChg>
        <pc:spChg chg="mod">
          <ac:chgData name="C Carr" userId="S::c.carr@xaviercet.org.uk::6e691739-8545-4740-b665-61a68a7ec40b" providerId="AD" clId="Web-{D7371901-BB25-A9E8-4855-25A5C888C417}" dt="2022-11-16T19:37:45.186" v="416" actId="20577"/>
          <ac:spMkLst>
            <pc:docMk/>
            <pc:sldMk cId="4264698637" sldId="258"/>
            <ac:spMk id="20" creationId="{00000000-0000-0000-0000-000000000000}"/>
          </ac:spMkLst>
        </pc:spChg>
        <pc:spChg chg="mod">
          <ac:chgData name="C Carr" userId="S::c.carr@xaviercet.org.uk::6e691739-8545-4740-b665-61a68a7ec40b" providerId="AD" clId="Web-{D7371901-BB25-A9E8-4855-25A5C888C417}" dt="2022-11-16T19:46:44.186" v="779" actId="20577"/>
          <ac:spMkLst>
            <pc:docMk/>
            <pc:sldMk cId="4264698637" sldId="258"/>
            <ac:spMk id="41" creationId="{A1AB0B8D-60A2-48BE-80C4-F164F85844C2}"/>
          </ac:spMkLst>
        </pc:spChg>
        <pc:graphicFrameChg chg="mod modGraphic">
          <ac:chgData name="C Carr" userId="S::c.carr@xaviercet.org.uk::6e691739-8545-4740-b665-61a68a7ec40b" providerId="AD" clId="Web-{D7371901-BB25-A9E8-4855-25A5C888C417}" dt="2022-11-16T19:46:19.857" v="775"/>
          <ac:graphicFrameMkLst>
            <pc:docMk/>
            <pc:sldMk cId="4264698637" sldId="258"/>
            <ac:graphicFrameMk id="21" creationId="{2A604201-BA27-4DAA-8A77-22AD1CFD13FB}"/>
          </ac:graphicFrameMkLst>
        </pc:graphicFrameChg>
      </pc:sldChg>
      <pc:sldChg chg="modSp">
        <pc:chgData name="C Carr" userId="S::c.carr@xaviercet.org.uk::6e691739-8545-4740-b665-61a68a7ec40b" providerId="AD" clId="Web-{D7371901-BB25-A9E8-4855-25A5C888C417}" dt="2022-11-16T19:37:25.185" v="413" actId="20577"/>
        <pc:sldMkLst>
          <pc:docMk/>
          <pc:sldMk cId="3477747591" sldId="260"/>
        </pc:sldMkLst>
        <pc:spChg chg="mod">
          <ac:chgData name="C Carr" userId="S::c.carr@xaviercet.org.uk::6e691739-8545-4740-b665-61a68a7ec40b" providerId="AD" clId="Web-{D7371901-BB25-A9E8-4855-25A5C888C417}" dt="2022-11-16T17:08:59.287" v="112" actId="1076"/>
          <ac:spMkLst>
            <pc:docMk/>
            <pc:sldMk cId="3477747591" sldId="260"/>
            <ac:spMk id="6" creationId="{FE82B984-5A13-46CC-8725-48CC825A6C11}"/>
          </ac:spMkLst>
        </pc:spChg>
        <pc:spChg chg="mod">
          <ac:chgData name="C Carr" userId="S::c.carr@xaviercet.org.uk::6e691739-8545-4740-b665-61a68a7ec40b" providerId="AD" clId="Web-{D7371901-BB25-A9E8-4855-25A5C888C417}" dt="2022-11-16T19:37:25.185" v="413" actId="20577"/>
          <ac:spMkLst>
            <pc:docMk/>
            <pc:sldMk cId="3477747591" sldId="260"/>
            <ac:spMk id="23" creationId="{B17C2A06-6824-4D25-9546-29CEB9C6B4B9}"/>
          </ac:spMkLst>
        </pc:spChg>
        <pc:spChg chg="mod">
          <ac:chgData name="C Carr" userId="S::c.carr@xaviercet.org.uk::6e691739-8545-4740-b665-61a68a7ec40b" providerId="AD" clId="Web-{D7371901-BB25-A9E8-4855-25A5C888C417}" dt="2022-11-16T17:16:10.861" v="377" actId="20577"/>
          <ac:spMkLst>
            <pc:docMk/>
            <pc:sldMk cId="3477747591" sldId="260"/>
            <ac:spMk id="25" creationId="{CE043836-EA50-4838-9650-EE0E66B9E62A}"/>
          </ac:spMkLst>
        </pc:spChg>
        <pc:spChg chg="mod">
          <ac:chgData name="C Carr" userId="S::c.carr@xaviercet.org.uk::6e691739-8545-4740-b665-61a68a7ec40b" providerId="AD" clId="Web-{D7371901-BB25-A9E8-4855-25A5C888C417}" dt="2022-11-16T17:16:30.830" v="380" actId="20577"/>
          <ac:spMkLst>
            <pc:docMk/>
            <pc:sldMk cId="3477747591" sldId="260"/>
            <ac:spMk id="74" creationId="{00000000-0000-0000-0000-000000000000}"/>
          </ac:spMkLst>
        </pc:spChg>
        <pc:spChg chg="mod">
          <ac:chgData name="C Carr" userId="S::c.carr@xaviercet.org.uk::6e691739-8545-4740-b665-61a68a7ec40b" providerId="AD" clId="Web-{D7371901-BB25-A9E8-4855-25A5C888C417}" dt="2022-11-16T17:09:19.832" v="116" actId="1076"/>
          <ac:spMkLst>
            <pc:docMk/>
            <pc:sldMk cId="3477747591" sldId="260"/>
            <ac:spMk id="75" creationId="{CE043836-EA50-4838-9650-EE0E66B9E62A}"/>
          </ac:spMkLst>
        </pc:spChg>
        <pc:spChg chg="mod">
          <ac:chgData name="C Carr" userId="S::c.carr@xaviercet.org.uk::6e691739-8545-4740-b665-61a68a7ec40b" providerId="AD" clId="Web-{D7371901-BB25-A9E8-4855-25A5C888C417}" dt="2022-11-16T17:17:01.535" v="388" actId="20577"/>
          <ac:spMkLst>
            <pc:docMk/>
            <pc:sldMk cId="3477747591" sldId="260"/>
            <ac:spMk id="80" creationId="{CE043836-EA50-4838-9650-EE0E66B9E62A}"/>
          </ac:spMkLst>
        </pc:spChg>
        <pc:grpChg chg="mod">
          <ac:chgData name="C Carr" userId="S::c.carr@xaviercet.org.uk::6e691739-8545-4740-b665-61a68a7ec40b" providerId="AD" clId="Web-{D7371901-BB25-A9E8-4855-25A5C888C417}" dt="2022-11-16T17:09:31.958" v="118" actId="1076"/>
          <ac:grpSpMkLst>
            <pc:docMk/>
            <pc:sldMk cId="3477747591" sldId="260"/>
            <ac:grpSpMk id="71" creationId="{00000000-0000-0000-0000-000000000000}"/>
          </ac:grpSpMkLst>
        </pc:grpChg>
        <pc:grpChg chg="mod">
          <ac:chgData name="C Carr" userId="S::c.carr@xaviercet.org.uk::6e691739-8545-4740-b665-61a68a7ec40b" providerId="AD" clId="Web-{D7371901-BB25-A9E8-4855-25A5C888C417}" dt="2022-11-16T17:09:25.098" v="117" actId="1076"/>
          <ac:grpSpMkLst>
            <pc:docMk/>
            <pc:sldMk cId="3477747591" sldId="260"/>
            <ac:grpSpMk id="76" creationId="{00000000-0000-0000-0000-000000000000}"/>
          </ac:grpSpMkLst>
        </pc:grpChg>
        <pc:picChg chg="mod">
          <ac:chgData name="C Carr" userId="S::c.carr@xaviercet.org.uk::6e691739-8545-4740-b665-61a68a7ec40b" providerId="AD" clId="Web-{D7371901-BB25-A9E8-4855-25A5C888C417}" dt="2022-11-16T17:08:38.206" v="109" actId="1076"/>
          <ac:picMkLst>
            <pc:docMk/>
            <pc:sldMk cId="3477747591" sldId="260"/>
            <ac:picMk id="2" creationId="{AD80C6D2-0B2E-48A8-B934-0C5654360444}"/>
          </ac:picMkLst>
        </pc:picChg>
        <pc:picChg chg="mod">
          <ac:chgData name="C Carr" userId="S::c.carr@xaviercet.org.uk::6e691739-8545-4740-b665-61a68a7ec40b" providerId="AD" clId="Web-{D7371901-BB25-A9E8-4855-25A5C888C417}" dt="2022-11-16T17:08:39.972" v="110" actId="1076"/>
          <ac:picMkLst>
            <pc:docMk/>
            <pc:sldMk cId="3477747591" sldId="260"/>
            <ac:picMk id="4" creationId="{9B13295A-B3CE-4181-8585-24B89FFC50FA}"/>
          </ac:picMkLst>
        </pc:picChg>
      </pc:sldChg>
      <pc:sldChg chg="new del">
        <pc:chgData name="C Carr" userId="S::c.carr@xaviercet.org.uk::6e691739-8545-4740-b665-61a68a7ec40b" providerId="AD" clId="Web-{D7371901-BB25-A9E8-4855-25A5C888C417}" dt="2022-11-16T17:03:30.775" v="1"/>
        <pc:sldMkLst>
          <pc:docMk/>
          <pc:sldMk cId="978942307" sldId="261"/>
        </pc:sldMkLst>
      </pc:sldChg>
    </pc:docChg>
  </pc:docChgLst>
  <pc:docChgLst>
    <pc:chgData name="C Carr" userId="S::c.carr@xaviercet.org.uk::6e691739-8545-4740-b665-61a68a7ec40b" providerId="AD" clId="Web-{F71E5894-F67B-B2D8-01B5-ED8F8B2F9837}"/>
    <pc:docChg chg="modSld">
      <pc:chgData name="C Carr" userId="S::c.carr@xaviercet.org.uk::6e691739-8545-4740-b665-61a68a7ec40b" providerId="AD" clId="Web-{F71E5894-F67B-B2D8-01B5-ED8F8B2F9837}" dt="2022-11-17T15:38:36.259" v="289" actId="20577"/>
      <pc:docMkLst>
        <pc:docMk/>
      </pc:docMkLst>
      <pc:sldChg chg="modSp">
        <pc:chgData name="C Carr" userId="S::c.carr@xaviercet.org.uk::6e691739-8545-4740-b665-61a68a7ec40b" providerId="AD" clId="Web-{F71E5894-F67B-B2D8-01B5-ED8F8B2F9837}" dt="2022-11-17T15:38:36.259" v="289" actId="20577"/>
        <pc:sldMkLst>
          <pc:docMk/>
          <pc:sldMk cId="4264698637" sldId="258"/>
        </pc:sldMkLst>
        <pc:spChg chg="mod">
          <ac:chgData name="C Carr" userId="S::c.carr@xaviercet.org.uk::6e691739-8545-4740-b665-61a68a7ec40b" providerId="AD" clId="Web-{F71E5894-F67B-B2D8-01B5-ED8F8B2F9837}" dt="2022-11-17T15:38:36.259" v="289" actId="20577"/>
          <ac:spMkLst>
            <pc:docMk/>
            <pc:sldMk cId="4264698637" sldId="258"/>
            <ac:spMk id="41" creationId="{A1AB0B8D-60A2-48BE-80C4-F164F85844C2}"/>
          </ac:spMkLst>
        </pc:spChg>
        <pc:graphicFrameChg chg="mod modGraphic">
          <ac:chgData name="C Carr" userId="S::c.carr@xaviercet.org.uk::6e691739-8545-4740-b665-61a68a7ec40b" providerId="AD" clId="Web-{F71E5894-F67B-B2D8-01B5-ED8F8B2F9837}" dt="2022-11-17T15:33:31.484" v="102"/>
          <ac:graphicFrameMkLst>
            <pc:docMk/>
            <pc:sldMk cId="4264698637" sldId="258"/>
            <ac:graphicFrameMk id="21" creationId="{2A604201-BA27-4DAA-8A77-22AD1CFD13FB}"/>
          </ac:graphicFrameMkLst>
        </pc:graphicFrameChg>
      </pc:sldChg>
    </pc:docChg>
  </pc:docChgLst>
  <pc:docChgLst>
    <pc:chgData name="J Keating" userId="S::j.keating@xaviercet.org.uk::808df2ce-9829-445b-ae67-ae255666b6da" providerId="AD" clId="Web-{F9F635EB-F625-7E1F-F0AE-90158CD04D9D}"/>
    <pc:docChg chg="modSld">
      <pc:chgData name="J Keating" userId="S::j.keating@xaviercet.org.uk::808df2ce-9829-445b-ae67-ae255666b6da" providerId="AD" clId="Web-{F9F635EB-F625-7E1F-F0AE-90158CD04D9D}" dt="2022-11-16T16:01:59.578" v="2"/>
      <pc:docMkLst>
        <pc:docMk/>
      </pc:docMkLst>
      <pc:sldChg chg="modSp">
        <pc:chgData name="J Keating" userId="S::j.keating@xaviercet.org.uk::808df2ce-9829-445b-ae67-ae255666b6da" providerId="AD" clId="Web-{F9F635EB-F625-7E1F-F0AE-90158CD04D9D}" dt="2022-11-16T16:01:59.578" v="2"/>
        <pc:sldMkLst>
          <pc:docMk/>
          <pc:sldMk cId="4264698637" sldId="258"/>
        </pc:sldMkLst>
        <pc:graphicFrameChg chg="mod modGraphic">
          <ac:chgData name="J Keating" userId="S::j.keating@xaviercet.org.uk::808df2ce-9829-445b-ae67-ae255666b6da" providerId="AD" clId="Web-{F9F635EB-F625-7E1F-F0AE-90158CD04D9D}" dt="2022-11-16T16:01:59.578" v="2"/>
          <ac:graphicFrameMkLst>
            <pc:docMk/>
            <pc:sldMk cId="4264698637" sldId="258"/>
            <ac:graphicFrameMk id="21" creationId="{2A604201-BA27-4DAA-8A77-22AD1CFD13FB}"/>
          </ac:graphicFrameMkLst>
        </pc:graphicFrameChg>
      </pc:sldChg>
    </pc:docChg>
  </pc:docChgLst>
  <pc:docChgLst>
    <pc:chgData name="K McGregor" userId="S::k.mcgregor@xaviercet.org.uk::9081d5c0-f1d2-47c5-8094-d251e0f8781c" providerId="AD" clId="Web-{29752FDC-7AA9-58B4-45DE-46C1D2038F6B}"/>
    <pc:docChg chg="modSld">
      <pc:chgData name="K McGregor" userId="S::k.mcgregor@xaviercet.org.uk::9081d5c0-f1d2-47c5-8094-d251e0f8781c" providerId="AD" clId="Web-{29752FDC-7AA9-58B4-45DE-46C1D2038F6B}" dt="2022-11-15T15:00:56.106" v="27"/>
      <pc:docMkLst>
        <pc:docMk/>
      </pc:docMkLst>
      <pc:sldChg chg="modSp">
        <pc:chgData name="K McGregor" userId="S::k.mcgregor@xaviercet.org.uk::9081d5c0-f1d2-47c5-8094-d251e0f8781c" providerId="AD" clId="Web-{29752FDC-7AA9-58B4-45DE-46C1D2038F6B}" dt="2022-11-15T15:00:56.106" v="27"/>
        <pc:sldMkLst>
          <pc:docMk/>
          <pc:sldMk cId="4264698637" sldId="258"/>
        </pc:sldMkLst>
        <pc:graphicFrameChg chg="mod modGraphic">
          <ac:chgData name="K McGregor" userId="S::k.mcgregor@xaviercet.org.uk::9081d5c0-f1d2-47c5-8094-d251e0f8781c" providerId="AD" clId="Web-{29752FDC-7AA9-58B4-45DE-46C1D2038F6B}" dt="2022-11-15T15:00:56.106" v="27"/>
          <ac:graphicFrameMkLst>
            <pc:docMk/>
            <pc:sldMk cId="4264698637" sldId="258"/>
            <ac:graphicFrameMk id="21" creationId="{2A604201-BA27-4DAA-8A77-22AD1CFD13F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17/11/2022</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17/11/2022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17/11/2022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17/11/2022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17/11/2022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youtube.com/watch?v=OyfX5QrSsEs" TargetMode="External"/><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hyperlink" Target="https://teams.microsoft.com/l/meetup-join/19%3ameeting_ZTBlY2Q2YzAtOTQ3Mi00MzIyLTllZjUtNDkyODEzMGRlZTU1%40thread.v2/0?context=%7b%22Tid%22%3a%22de7c2ad7-5358-4031-b75a-7cacad210f93%22%2c%22Oid%22%3a%22e658b42d-966d-4f51-9b5e-f9c1e1c049f3%22%7d" TargetMode="External"/><Relationship Id="rId3" Type="http://schemas.openxmlformats.org/officeDocument/2006/relationships/image" Target="../media/image1.jpeg"/><Relationship Id="rId7" Type="http://schemas.openxmlformats.org/officeDocument/2006/relationships/hyperlink" Target="https://us06web.zoom.us/j/87586911682?pwd=bnhVY0M2dmZjTExPbzZrRXJ4bE44QT09"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us05web.zoom.us/j/6973060335?pwd=cWJWSGZ6Sy9aajU1UHFveGp2dVloUT09" TargetMode="External"/><Relationship Id="rId11" Type="http://schemas.openxmlformats.org/officeDocument/2006/relationships/hyperlink" Target="https://sjb-surrey-sch-uk.zoom.us/j/91515002080" TargetMode="External"/><Relationship Id="rId5" Type="http://schemas.openxmlformats.org/officeDocument/2006/relationships/image" Target="../media/image8.png"/><Relationship Id="rId10" Type="http://schemas.openxmlformats.org/officeDocument/2006/relationships/hyperlink" Target="https://us06web.zoom.us/j/86401708192?pwd=T1ZNbHc4VHIwa0RkbW12ZjVVaE9Xdz09" TargetMode="External"/><Relationship Id="rId4" Type="http://schemas.openxmlformats.org/officeDocument/2006/relationships/image" Target="../media/image2.png"/><Relationship Id="rId9" Type="http://schemas.openxmlformats.org/officeDocument/2006/relationships/hyperlink" Target="https://us02web.zoom.us/j/85303733635?pwd=U0c3ckYzcG1oTmpWUHlnRVYycmJ1QT0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10 bulletin </a:t>
            </a:r>
          </a:p>
          <a:p>
            <a:pPr algn="ctr"/>
            <a:r>
              <a:rPr lang="en-GB" sz="1100">
                <a:solidFill>
                  <a:srgbClr val="002060"/>
                </a:solidFill>
              </a:rPr>
              <a:t>w/b Monday 21st November 2022</a:t>
            </a:r>
          </a:p>
          <a:p>
            <a:pPr algn="ctr"/>
            <a:r>
              <a:rPr lang="en-GB" sz="1100" b="1">
                <a:solidFill>
                  <a:srgbClr val="002060"/>
                </a:solidFill>
              </a:rPr>
              <a:t>ECF focus of the week:</a:t>
            </a:r>
          </a:p>
          <a:p>
            <a:pPr algn="ctr"/>
            <a:r>
              <a:rPr lang="en-GB" sz="1100" i="1">
                <a:solidFill>
                  <a:srgbClr val="002060"/>
                </a:solidFill>
              </a:rPr>
              <a:t>Using worked or partially-completed examples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07098" y="1440297"/>
            <a:ext cx="5572891" cy="2043064"/>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a:buChar char="•"/>
            </a:pPr>
            <a:r>
              <a:rPr lang="en-GB" sz="1050" dirty="0">
                <a:solidFill>
                  <a:srgbClr val="002060"/>
                </a:solidFill>
                <a:cs typeface="Calibri" panose="020F0502020204030204"/>
              </a:rPr>
              <a:t>Welcome to your week 10 bulletin, only 4-5 weeks to go until the Christmas holidays!</a:t>
            </a:r>
          </a:p>
          <a:p>
            <a:pPr marL="171450" indent="-171450" algn="just">
              <a:buFont typeface="Arial"/>
              <a:buChar char="•"/>
            </a:pPr>
            <a:r>
              <a:rPr lang="en-GB" sz="1050" dirty="0">
                <a:solidFill>
                  <a:srgbClr val="002060"/>
                </a:solidFill>
                <a:cs typeface="Calibri" panose="020F0502020204030204"/>
              </a:rPr>
              <a:t>A reminder that the ECF programme is your </a:t>
            </a:r>
            <a:r>
              <a:rPr lang="en-GB" sz="1050" b="1" dirty="0">
                <a:solidFill>
                  <a:srgbClr val="002060"/>
                </a:solidFill>
                <a:cs typeface="Calibri"/>
              </a:rPr>
              <a:t>funded</a:t>
            </a:r>
            <a:r>
              <a:rPr lang="en-GB" sz="1050" dirty="0">
                <a:solidFill>
                  <a:srgbClr val="002060"/>
                </a:solidFill>
                <a:cs typeface="Calibri"/>
              </a:rPr>
              <a:t> </a:t>
            </a:r>
            <a:r>
              <a:rPr lang="en-GB" sz="1050" b="1" dirty="0">
                <a:solidFill>
                  <a:srgbClr val="002060"/>
                </a:solidFill>
                <a:cs typeface="Calibri"/>
              </a:rPr>
              <a:t>entitlement</a:t>
            </a:r>
            <a:r>
              <a:rPr lang="en-GB" sz="1050" dirty="0">
                <a:solidFill>
                  <a:srgbClr val="002060"/>
                </a:solidFill>
                <a:cs typeface="Calibri"/>
              </a:rPr>
              <a:t> of support to CPD and support in your first two years of teaching. Your ECT seminars should provide an opportunity for discussion, reflection and engagement in high quality training. The team are Xavier are dedicated to ensuring you receive the best possible support to thrive in your career. </a:t>
            </a:r>
            <a:endParaRPr lang="en-GB" sz="1050">
              <a:solidFill>
                <a:srgbClr val="002060"/>
              </a:solidFill>
            </a:endParaRPr>
          </a:p>
          <a:p>
            <a:pPr marL="171450" indent="-171450" algn="just">
              <a:buFont typeface="Arial" panose="020B0604020202020204" pitchFamily="34" charset="0"/>
              <a:buChar char="•"/>
            </a:pPr>
            <a:r>
              <a:rPr lang="en-GB" sz="1050" dirty="0">
                <a:solidFill>
                  <a:srgbClr val="002060"/>
                </a:solidFill>
              </a:rPr>
              <a:t>We hope that those of you who attended Module 2 Seminar 1 in Week 9 found the training of value.  Please do remember to complete the evaluation at the end of the seminar (via the QR code that you will have been given) as this is also the means for recording your attendance for the seminar.</a:t>
            </a:r>
            <a:endParaRPr lang="en-GB" sz="1050" dirty="0">
              <a:solidFill>
                <a:srgbClr val="002060"/>
              </a:solidFill>
              <a:cs typeface="Calibri"/>
            </a:endParaRPr>
          </a:p>
          <a:p>
            <a:pPr marL="171450" indent="-171450">
              <a:buFont typeface="Arial"/>
              <a:buChar char="•"/>
            </a:pPr>
            <a:r>
              <a:rPr lang="en-GB" sz="1050" dirty="0">
                <a:solidFill>
                  <a:srgbClr val="002060"/>
                </a:solidFill>
                <a:cs typeface="Calibri"/>
              </a:rPr>
              <a:t>Please note your</a:t>
            </a:r>
            <a:r>
              <a:rPr lang="en-GB" sz="1050" b="1" dirty="0">
                <a:solidFill>
                  <a:srgbClr val="002060"/>
                </a:solidFill>
                <a:cs typeface="Calibri" panose="020F0502020204030204"/>
              </a:rPr>
              <a:t> next seminar </a:t>
            </a:r>
            <a:r>
              <a:rPr lang="en-GB" sz="1050" dirty="0">
                <a:solidFill>
                  <a:srgbClr val="002060"/>
                </a:solidFill>
                <a:cs typeface="Calibri" panose="020F0502020204030204"/>
              </a:rPr>
              <a:t>(Module 2 seminar 2) will be held during the </a:t>
            </a:r>
            <a:r>
              <a:rPr lang="en-GB" sz="1050" b="1" dirty="0">
                <a:solidFill>
                  <a:srgbClr val="002060"/>
                </a:solidFill>
                <a:cs typeface="Calibri" panose="020F0502020204030204"/>
              </a:rPr>
              <a:t>w/b 28th November.</a:t>
            </a:r>
          </a:p>
        </p:txBody>
      </p:sp>
      <p:grpSp>
        <p:nvGrpSpPr>
          <p:cNvPr id="61" name="Group 60"/>
          <p:cNvGrpSpPr/>
          <p:nvPr/>
        </p:nvGrpSpPr>
        <p:grpSpPr>
          <a:xfrm>
            <a:off x="127196" y="1678625"/>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18897" y="3599864"/>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dirty="0">
                  <a:latin typeface="Gill Sans MT Condensed"/>
                </a:rPr>
                <a:t>Self-Directed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07092" y="3640679"/>
            <a:ext cx="5599601" cy="918628"/>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D51F3D"/>
                </a:solidFill>
              </a:rPr>
              <a:t>ECTs’ self - directed study: Module 2 – How do pupils learn?</a:t>
            </a:r>
          </a:p>
          <a:p>
            <a:pPr marL="171450" indent="-171450" algn="just">
              <a:buFont typeface="Arial" panose="020B0604020202020204" pitchFamily="34" charset="0"/>
              <a:buChar char="•"/>
            </a:pPr>
            <a:r>
              <a:rPr lang="en-GB" sz="1050">
                <a:solidFill>
                  <a:srgbClr val="002060"/>
                </a:solidFill>
              </a:rPr>
              <a:t>In Week 10 your task is to complete the Module 2 Brightspace session, entitled </a:t>
            </a:r>
            <a:r>
              <a:rPr lang="en-GB" sz="1050" b="1" i="1">
                <a:solidFill>
                  <a:srgbClr val="002060"/>
                </a:solidFill>
              </a:rPr>
              <a:t>Using worked and partially-completed examples.  </a:t>
            </a:r>
          </a:p>
          <a:p>
            <a:pPr marL="171450" indent="-171450" algn="just">
              <a:buFont typeface="Arial" panose="020B0604020202020204" pitchFamily="34" charset="0"/>
              <a:buChar char="•"/>
            </a:pPr>
            <a:r>
              <a:rPr lang="en-GB" sz="1050">
                <a:solidFill>
                  <a:srgbClr val="002060"/>
                </a:solidFill>
              </a:rPr>
              <a:t>This will take a maximum of 45 minutes.</a:t>
            </a:r>
            <a:endParaRPr lang="en-GB" sz="1050">
              <a:solidFill>
                <a:srgbClr val="002060"/>
              </a:solidFill>
              <a:cs typeface="Calibri"/>
            </a:endParaRPr>
          </a:p>
        </p:txBody>
      </p:sp>
      <p:grpSp>
        <p:nvGrpSpPr>
          <p:cNvPr id="76" name="Group 75"/>
          <p:cNvGrpSpPr/>
          <p:nvPr/>
        </p:nvGrpSpPr>
        <p:grpSpPr>
          <a:xfrm>
            <a:off x="127196" y="4788244"/>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07092" y="4769956"/>
            <a:ext cx="5601418" cy="2017311"/>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10 you will have your usual </a:t>
            </a:r>
            <a:r>
              <a:rPr lang="en-GB" sz="1050" b="1" dirty="0">
                <a:solidFill>
                  <a:srgbClr val="002060"/>
                </a:solidFill>
              </a:rPr>
              <a:t>weekly meeting</a:t>
            </a:r>
            <a:r>
              <a:rPr lang="en-GB" sz="1050" dirty="0">
                <a:solidFill>
                  <a:srgbClr val="002060"/>
                </a:solidFill>
              </a:rPr>
              <a:t> with your mentor.  Please do not forget to either upload a copy of your mentor meeting record to Brightspace notes or keep a hard copy in a file.</a:t>
            </a:r>
            <a:endParaRPr lang="en-GB" sz="1050" dirty="0">
              <a:solidFill>
                <a:srgbClr val="002060"/>
              </a:solidFill>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10, there is </a:t>
            </a:r>
            <a:r>
              <a:rPr lang="en-GB" sz="1050" b="1" dirty="0">
                <a:solidFill>
                  <a:srgbClr val="002060"/>
                </a:solidFill>
                <a:cs typeface="Calibri"/>
              </a:rPr>
              <a:t>no observation</a:t>
            </a:r>
            <a:r>
              <a:rPr lang="en-GB" sz="1050" dirty="0">
                <a:solidFill>
                  <a:srgbClr val="002060"/>
                </a:solidFill>
                <a:cs typeface="Calibri"/>
              </a:rPr>
              <a:t>.  Rather, you will have a </a:t>
            </a:r>
            <a:r>
              <a:rPr lang="en-GB" sz="1050" b="1" dirty="0">
                <a:solidFill>
                  <a:srgbClr val="002060"/>
                </a:solidFill>
                <a:cs typeface="Calibri"/>
              </a:rPr>
              <a:t>professional discussion </a:t>
            </a:r>
            <a:r>
              <a:rPr lang="en-GB" sz="1050" dirty="0">
                <a:solidFill>
                  <a:srgbClr val="002060"/>
                </a:solidFill>
                <a:cs typeface="Calibri"/>
              </a:rPr>
              <a:t>with your mentor, during which you will discuss the worked example you will have been asked to complete as part of your Brightspace study session.  You will discuss the extent to which your worked example:</a:t>
            </a:r>
          </a:p>
          <a:p>
            <a:pPr marL="628650" lvl="1" indent="-171450" algn="just">
              <a:buFont typeface="Arial,Sans-Serif" panose="020B0604020202020204" pitchFamily="34" charset="0"/>
              <a:buChar char="•"/>
            </a:pPr>
            <a:r>
              <a:rPr lang="en-GB" sz="1050" dirty="0">
                <a:solidFill>
                  <a:srgbClr val="002060"/>
                </a:solidFill>
                <a:cs typeface="Calibri"/>
              </a:rPr>
              <a:t>offers a clear structure and reasoning behind the steps shown;</a:t>
            </a:r>
          </a:p>
          <a:p>
            <a:pPr marL="628650" lvl="1" indent="-171450" algn="just">
              <a:buFont typeface="Arial,Sans-Serif" panose="020B0604020202020204" pitchFamily="34" charset="0"/>
              <a:buChar char="•"/>
            </a:pPr>
            <a:r>
              <a:rPr lang="en-GB" sz="1050" dirty="0">
                <a:solidFill>
                  <a:srgbClr val="002060"/>
                </a:solidFill>
                <a:cs typeface="Calibri"/>
              </a:rPr>
              <a:t>takes pupils through the problem to its logical conclusion without any step being left to interpretation.</a:t>
            </a:r>
          </a:p>
        </p:txBody>
      </p:sp>
      <p:sp>
        <p:nvSpPr>
          <p:cNvPr id="6" name="Rectangle 5">
            <a:extLst>
              <a:ext uri="{FF2B5EF4-FFF2-40B4-BE49-F238E27FC236}">
                <a16:creationId xmlns:a16="http://schemas.microsoft.com/office/drawing/2014/main" id="{FE82B984-5A13-46CC-8725-48CC825A6C11}"/>
              </a:ext>
            </a:extLst>
          </p:cNvPr>
          <p:cNvSpPr/>
          <p:nvPr/>
        </p:nvSpPr>
        <p:spPr>
          <a:xfrm>
            <a:off x="3227545"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3" name="Rounded Rectangle 20">
            <a:extLst>
              <a:ext uri="{FF2B5EF4-FFF2-40B4-BE49-F238E27FC236}">
                <a16:creationId xmlns:a16="http://schemas.microsoft.com/office/drawing/2014/main" id="{B17C2A06-6824-4D25-9546-29CEB9C6B4B9}"/>
              </a:ext>
            </a:extLst>
          </p:cNvPr>
          <p:cNvSpPr/>
          <p:nvPr/>
        </p:nvSpPr>
        <p:spPr>
          <a:xfrm>
            <a:off x="1013636" y="7010439"/>
            <a:ext cx="5590964" cy="2155019"/>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10, the focus of your interactions with your ECT will be </a:t>
            </a:r>
            <a:r>
              <a:rPr lang="en-GB" sz="1050" b="1" i="1" dirty="0">
                <a:solidFill>
                  <a:srgbClr val="002060"/>
                </a:solidFill>
              </a:rPr>
              <a:t>using worked and partially-worked examples. </a:t>
            </a:r>
            <a:r>
              <a:rPr lang="en-GB" sz="1050" b="1" dirty="0">
                <a:solidFill>
                  <a:srgbClr val="002060"/>
                </a:solidFill>
              </a:rPr>
              <a:t>  </a:t>
            </a:r>
            <a:r>
              <a:rPr lang="en-GB" sz="1050" dirty="0">
                <a:solidFill>
                  <a:srgbClr val="002060"/>
                </a:solidFill>
              </a:rPr>
              <a:t>Please refer to page 32 in your Year 1 Mentor Handbook.</a:t>
            </a:r>
            <a:r>
              <a:rPr lang="en-GB" sz="1050"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rPr>
              <a:t>This week you are requested to undertake a </a:t>
            </a:r>
            <a:r>
              <a:rPr lang="en-GB" sz="1050" b="1" dirty="0">
                <a:solidFill>
                  <a:srgbClr val="002060"/>
                </a:solidFill>
              </a:rPr>
              <a:t>professional discussion</a:t>
            </a:r>
            <a:r>
              <a:rPr lang="en-GB" sz="1050" dirty="0">
                <a:solidFill>
                  <a:srgbClr val="002060"/>
                </a:solidFill>
              </a:rPr>
              <a:t> with your ECT, rather than an observation (see handbook).  </a:t>
            </a:r>
            <a:endParaRPr lang="en-GB" sz="1050" dirty="0">
              <a:solidFill>
                <a:srgbClr val="002060"/>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Familiarisation video (4min): </a:t>
            </a:r>
            <a:r>
              <a:rPr lang="en-GB" sz="1050" dirty="0">
                <a:solidFill>
                  <a:srgbClr val="002060"/>
                </a:solidFill>
                <a:ea typeface="+mn-lt"/>
                <a:cs typeface="+mn-lt"/>
              </a:rPr>
              <a:t>Please click on the following link to view a short overview of the Brightspace content your ECT will be studying this week. </a:t>
            </a:r>
            <a:r>
              <a:rPr lang="en-GB" sz="1050" dirty="0">
                <a:solidFill>
                  <a:srgbClr val="002060"/>
                </a:solidFill>
                <a:ea typeface="+mn-lt"/>
                <a:cs typeface="+mn-lt"/>
                <a:hlinkClick r:id="rId8">
                  <a:extLst>
                    <a:ext uri="{A12FA001-AC4F-418D-AE19-62706E023703}">
                      <ahyp:hlinkClr xmlns:ahyp="http://schemas.microsoft.com/office/drawing/2018/hyperlinkcolor" val="tx"/>
                    </a:ext>
                  </a:extLst>
                </a:hlinkClick>
              </a:rPr>
              <a:t>Link week 10  </a:t>
            </a:r>
            <a:endParaRPr lang="en-GB" sz="1050" u="sng" dirty="0">
              <a:solidFill>
                <a:srgbClr val="002060"/>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Mentor training</a:t>
            </a:r>
            <a:r>
              <a:rPr lang="en-GB" sz="1050" dirty="0">
                <a:solidFill>
                  <a:srgbClr val="002060"/>
                </a:solidFill>
                <a:ea typeface="+mn-lt"/>
                <a:cs typeface="+mn-lt"/>
              </a:rPr>
              <a:t>: Please find overleaf the links to the Year 1 mentor training. All sessions are online from 4 – 5 p.m. The content of all 6 parallel sessions is exactly the same, regardless of whether they are delivered by primary or secondary colleagues, so please do attend whichever (one) session is most convenient for you.</a:t>
            </a:r>
            <a:endParaRPr lang="en-GB" dirty="0"/>
          </a:p>
          <a:p>
            <a:pPr marL="171450" indent="-171450" algn="just">
              <a:buFont typeface="Arial" panose="020B0604020202020204" pitchFamily="34" charset="0"/>
              <a:buChar char="•"/>
            </a:pPr>
            <a:endParaRPr lang="en-GB" sz="1050">
              <a:solidFill>
                <a:schemeClr val="accent1"/>
              </a:solidFill>
              <a:cs typeface="Calibri"/>
            </a:endParaRPr>
          </a:p>
        </p:txBody>
      </p:sp>
      <p:pic>
        <p:nvPicPr>
          <p:cNvPr id="2" name="Picture 1">
            <a:extLst>
              <a:ext uri="{FF2B5EF4-FFF2-40B4-BE49-F238E27FC236}">
                <a16:creationId xmlns:a16="http://schemas.microsoft.com/office/drawing/2014/main" id="{AD80C6D2-0B2E-48A8-B934-0C5654360444}"/>
              </a:ext>
            </a:extLst>
          </p:cNvPr>
          <p:cNvPicPr>
            <a:picLocks noChangeAspect="1"/>
          </p:cNvPicPr>
          <p:nvPr/>
        </p:nvPicPr>
        <p:blipFill>
          <a:blip r:embed="rId9"/>
          <a:stretch>
            <a:fillRect/>
          </a:stretch>
        </p:blipFill>
        <p:spPr>
          <a:xfrm>
            <a:off x="126924" y="6950568"/>
            <a:ext cx="798645" cy="1042506"/>
          </a:xfrm>
          <a:prstGeom prst="rect">
            <a:avLst/>
          </a:prstGeom>
        </p:spPr>
      </p:pic>
      <p:pic>
        <p:nvPicPr>
          <p:cNvPr id="4" name="Picture 3">
            <a:extLst>
              <a:ext uri="{FF2B5EF4-FFF2-40B4-BE49-F238E27FC236}">
                <a16:creationId xmlns:a16="http://schemas.microsoft.com/office/drawing/2014/main" id="{9B13295A-B3CE-4181-8585-24B89FFC50FA}"/>
              </a:ext>
            </a:extLst>
          </p:cNvPr>
          <p:cNvPicPr>
            <a:picLocks noChangeAspect="1"/>
          </p:cNvPicPr>
          <p:nvPr/>
        </p:nvPicPr>
        <p:blipFill>
          <a:blip r:embed="rId10"/>
          <a:stretch>
            <a:fillRect/>
          </a:stretch>
        </p:blipFill>
        <p:spPr>
          <a:xfrm>
            <a:off x="243999" y="7052017"/>
            <a:ext cx="560881" cy="554784"/>
          </a:xfrm>
          <a:prstGeom prst="rect">
            <a:avLst/>
          </a:prstGeom>
        </p:spPr>
      </p:pic>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802604" y="401403"/>
            <a:ext cx="4675186" cy="85204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10 bulletin (continued)</a:t>
            </a:r>
          </a:p>
          <a:p>
            <a:pPr lvl="0" algn="ctr"/>
            <a:r>
              <a:rPr lang="en-GB" sz="1100" dirty="0">
                <a:solidFill>
                  <a:srgbClr val="002060"/>
                </a:solidFill>
              </a:rPr>
              <a:t>w/b Monday 21st November 2022</a:t>
            </a:r>
            <a:endParaRPr lang="en-GB" sz="1100" dirty="0">
              <a:solidFill>
                <a:srgbClr val="002060"/>
              </a:solidFill>
              <a:cs typeface="Calibri"/>
            </a:endParaRPr>
          </a:p>
          <a:p>
            <a:pPr lvl="0" algn="ctr"/>
            <a:r>
              <a:rPr lang="en-GB" sz="1100" b="1" dirty="0">
                <a:solidFill>
                  <a:srgbClr val="002060"/>
                </a:solidFill>
              </a:rPr>
              <a:t>ECF focus of the week:</a:t>
            </a:r>
            <a:endParaRPr lang="en-GB" sz="1100" b="1" dirty="0">
              <a:solidFill>
                <a:srgbClr val="002060"/>
              </a:solidFill>
              <a:cs typeface="Calibri"/>
            </a:endParaRPr>
          </a:p>
          <a:p>
            <a:pPr lvl="0" algn="ctr"/>
            <a:r>
              <a:rPr lang="en-GB" sz="1100" i="1" dirty="0">
                <a:solidFill>
                  <a:srgbClr val="002060"/>
                </a:solidFill>
              </a:rPr>
              <a:t>Using worked or partially-completed examples</a:t>
            </a:r>
            <a:endParaRPr lang="en-GB" sz="1100" i="1" dirty="0">
              <a:solidFill>
                <a:srgbClr val="002060"/>
              </a:solidFill>
              <a:cs typeface="Calibri"/>
            </a:endParaRPr>
          </a:p>
          <a:p>
            <a:pPr algn="ctr"/>
            <a:endParaRPr lang="en-GB" sz="1100" b="1">
              <a:solidFill>
                <a:srgbClr val="002060"/>
              </a:solidFill>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sp>
        <p:nvSpPr>
          <p:cNvPr id="41" name="Rounded Rectangle 20">
            <a:extLst>
              <a:ext uri="{FF2B5EF4-FFF2-40B4-BE49-F238E27FC236}">
                <a16:creationId xmlns:a16="http://schemas.microsoft.com/office/drawing/2014/main" id="{A1AB0B8D-60A2-48BE-80C4-F164F85844C2}"/>
              </a:ext>
            </a:extLst>
          </p:cNvPr>
          <p:cNvSpPr/>
          <p:nvPr/>
        </p:nvSpPr>
        <p:spPr>
          <a:xfrm>
            <a:off x="982425" y="4948946"/>
            <a:ext cx="5664867" cy="4510571"/>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endParaRPr lang="en-US">
              <a:solidFill>
                <a:schemeClr val="accent6">
                  <a:lumMod val="50000"/>
                </a:schemeClr>
              </a:solidFill>
            </a:endParaRPr>
          </a:p>
          <a:p>
            <a:pPr marL="171450" indent="-171450" algn="just">
              <a:buFont typeface="Arial"/>
              <a:buChar char="•"/>
            </a:pPr>
            <a:r>
              <a:rPr lang="en-GB" sz="1050" b="1" dirty="0">
                <a:solidFill>
                  <a:srgbClr val="002060"/>
                </a:solidFill>
                <a:cs typeface="Calibri"/>
              </a:rPr>
              <a:t>End-of-term Progress Reviews - </a:t>
            </a:r>
            <a:r>
              <a:rPr lang="en-GB" sz="1050" dirty="0">
                <a:solidFill>
                  <a:srgbClr val="002060"/>
                </a:solidFill>
                <a:cs typeface="Calibri"/>
              </a:rPr>
              <a:t>The Progress Review window will be released on </a:t>
            </a:r>
            <a:r>
              <a:rPr lang="en-GB" sz="1050" b="1" dirty="0">
                <a:solidFill>
                  <a:srgbClr val="002060"/>
                </a:solidFill>
                <a:cs typeface="Calibri"/>
              </a:rPr>
              <a:t>25th November.  </a:t>
            </a:r>
            <a:r>
              <a:rPr lang="en-GB" sz="1050" dirty="0">
                <a:solidFill>
                  <a:srgbClr val="002060"/>
                </a:solidFill>
                <a:cs typeface="Calibri"/>
              </a:rPr>
              <a:t>Tutors will receive an automated email from ECT Manager advising them that assessments are open for completion. </a:t>
            </a:r>
            <a:endParaRPr lang="en-GB">
              <a:solidFill>
                <a:srgbClr val="002060"/>
              </a:solidFill>
              <a:cs typeface="Calibri" panose="020F0502020204030204"/>
            </a:endParaRPr>
          </a:p>
          <a:p>
            <a:pPr marL="171450" indent="-171450" algn="just">
              <a:buFont typeface="Arial"/>
              <a:buChar char="•"/>
            </a:pPr>
            <a:r>
              <a:rPr lang="en-GB" sz="1050" b="1" dirty="0">
                <a:solidFill>
                  <a:srgbClr val="002060"/>
                </a:solidFill>
                <a:cs typeface="Calibri"/>
              </a:rPr>
              <a:t>Part time ECTs</a:t>
            </a:r>
            <a:r>
              <a:rPr lang="en-GB" sz="1050" dirty="0">
                <a:solidFill>
                  <a:srgbClr val="002060"/>
                </a:solidFill>
                <a:cs typeface="Calibri"/>
              </a:rPr>
              <a:t> – As you know, ECTs on part-time contracts have their first formal assessment when they have taught for the equivalent of one full-time year.  This means that some part-time ECTs will have their formal end-of-term-3 assessment part-way through this term.  Regardless of whether or not a formal assessment has taken place, part-time ECTs must also have a Progress Review at the end of the term.  If the Progress Review is scheduled to take place within 4 weeks of the formal assessment having been completed, and there has been no significant change in the ECT’s practice, in the Teachers’ Standards section of the Progress Review, tutors should just write </a:t>
            </a:r>
            <a:r>
              <a:rPr lang="en-GB" sz="1050" b="1" i="1" dirty="0">
                <a:solidFill>
                  <a:srgbClr val="002060"/>
                </a:solidFill>
                <a:cs typeface="Calibri"/>
              </a:rPr>
              <a:t>“Please see comments in the end-of-term-3 assessment, completed on __________</a:t>
            </a:r>
            <a:r>
              <a:rPr lang="en-GB" sz="1050" i="1" dirty="0">
                <a:solidFill>
                  <a:srgbClr val="002060"/>
                </a:solidFill>
                <a:cs typeface="Calibri"/>
              </a:rPr>
              <a:t>___.” </a:t>
            </a:r>
            <a:endParaRPr lang="en-GB" sz="1050" dirty="0">
              <a:solidFill>
                <a:srgbClr val="002060"/>
              </a:solidFill>
              <a:cs typeface="Calibri"/>
            </a:endParaRPr>
          </a:p>
          <a:p>
            <a:pPr marL="171450" indent="-171450" algn="just">
              <a:buFont typeface="Arial"/>
              <a:buChar char="•"/>
            </a:pPr>
            <a:r>
              <a:rPr lang="en-GB" sz="1050" b="1" dirty="0">
                <a:solidFill>
                  <a:srgbClr val="002060"/>
                </a:solidFill>
                <a:cs typeface="Calibri"/>
              </a:rPr>
              <a:t>Cause for Concern procedure - </a:t>
            </a:r>
            <a:r>
              <a:rPr lang="en-GB" sz="1050" dirty="0">
                <a:solidFill>
                  <a:srgbClr val="002060"/>
                </a:solidFill>
                <a:cs typeface="Calibri"/>
              </a:rPr>
              <a:t>You will find attached to this bulletin a Cause for Concern Flow Chart, which explains what the Induction Tutor’s responsibilities are in the event of an ECT needing extra support or being at risk of not meeting expected standards at the end of term review point.  </a:t>
            </a:r>
            <a:r>
              <a:rPr lang="en-GB" sz="1050" b="1" dirty="0">
                <a:solidFill>
                  <a:srgbClr val="002060"/>
                </a:solidFill>
                <a:cs typeface="Calibri"/>
              </a:rPr>
              <a:t>If you are concerned about an ECT’s progress, please contact your Xavier regional lead immediately to support you. It is important that the ECT is made aware of your concerns early on, and additional monitoring and support measures immediately put in place.  </a:t>
            </a:r>
            <a:r>
              <a:rPr lang="en-GB" sz="1050" dirty="0">
                <a:solidFill>
                  <a:srgbClr val="002060"/>
                </a:solidFill>
                <a:cs typeface="Calibri"/>
              </a:rPr>
              <a:t>All documents needed can be found on the s</a:t>
            </a:r>
            <a:r>
              <a:rPr lang="en-GB" sz="1050" b="1" dirty="0">
                <a:solidFill>
                  <a:srgbClr val="002060"/>
                </a:solidFill>
                <a:cs typeface="Calibri"/>
              </a:rPr>
              <a:t>ecure members’ area</a:t>
            </a:r>
            <a:r>
              <a:rPr lang="en-GB" sz="1050" dirty="0">
                <a:solidFill>
                  <a:srgbClr val="002060"/>
                </a:solidFill>
                <a:cs typeface="Calibri"/>
              </a:rPr>
              <a:t> of our website or under the Resources section </a:t>
            </a:r>
            <a:r>
              <a:rPr lang="en-GB" sz="1050" dirty="0">
                <a:solidFill>
                  <a:srgbClr val="002060"/>
                </a:solidFill>
                <a:ea typeface="+mn-lt"/>
                <a:cs typeface="+mn-lt"/>
              </a:rPr>
              <a:t>on ECT Manager</a:t>
            </a:r>
            <a:r>
              <a:rPr lang="en-GB" sz="1050" dirty="0">
                <a:solidFill>
                  <a:srgbClr val="002060"/>
                </a:solidFill>
                <a:cs typeface="Calibri"/>
              </a:rPr>
              <a:t>. </a:t>
            </a:r>
          </a:p>
          <a:p>
            <a:pPr marL="171450" indent="-171450" algn="just">
              <a:buFont typeface="Arial"/>
              <a:buChar char="•"/>
            </a:pPr>
            <a:r>
              <a:rPr lang="en-GB" sz="1050" dirty="0">
                <a:solidFill>
                  <a:srgbClr val="002060"/>
                </a:solidFill>
                <a:cs typeface="Calibri"/>
              </a:rPr>
              <a:t>In preparation for the progress reviews, a handful of Induction Tutors have noticed that they have lost the option to track their ECT's progress on Brightspace using the </a:t>
            </a:r>
            <a:r>
              <a:rPr lang="en-GB" sz="1050" b="1" dirty="0">
                <a:solidFill>
                  <a:srgbClr val="002060"/>
                </a:solidFill>
                <a:cs typeface="Calibri"/>
              </a:rPr>
              <a:t>audit users button</a:t>
            </a:r>
            <a:r>
              <a:rPr lang="en-GB" sz="1050" dirty="0">
                <a:solidFill>
                  <a:srgbClr val="002060"/>
                </a:solidFill>
                <a:cs typeface="Calibri"/>
              </a:rPr>
              <a:t>. We have brought this to the attention of Teach First and provided them with all of the individual contact details of Induction Tutors. They will spend this week accessing your Brightspace to check this function is available to you in preparation for your Progress Reviews.</a:t>
            </a:r>
          </a:p>
          <a:p>
            <a:pPr marL="171450" indent="-171450" algn="just">
              <a:buFont typeface="Arial" panose="020B0604020202020204" pitchFamily="34" charset="0"/>
              <a:buChar char="•"/>
            </a:pPr>
            <a:endParaRPr lang="en-GB" sz="1050">
              <a:solidFill>
                <a:srgbClr val="002060"/>
              </a:solidFill>
              <a:cs typeface="Calibri"/>
            </a:endParaRPr>
          </a:p>
          <a:p>
            <a:pPr marL="171450" indent="-171450" algn="just">
              <a:buFont typeface="Arial" panose="020B0604020202020204" pitchFamily="34" charset="0"/>
              <a:buChar char="•"/>
            </a:pPr>
            <a:endParaRPr lang="en-GB">
              <a:solidFill>
                <a:srgbClr val="FFFFFF"/>
              </a:solidFill>
              <a:cs typeface="Calibri"/>
            </a:endParaRPr>
          </a:p>
          <a:p>
            <a:pPr marL="171450" indent="-171450" algn="just">
              <a:buFont typeface="Arial" panose="020B0604020202020204" pitchFamily="34" charset="0"/>
              <a:buChar char="•"/>
            </a:pPr>
            <a:endParaRPr lang="en-GB" sz="1050">
              <a:solidFill>
                <a:srgbClr val="002060"/>
              </a:solidFill>
              <a:cs typeface="Calibri"/>
            </a:endParaRPr>
          </a:p>
          <a:p>
            <a:pPr algn="just"/>
            <a:endParaRPr lang="en-GB" sz="1050">
              <a:solidFill>
                <a:srgbClr val="002060"/>
              </a:solidFill>
              <a:cs typeface="Calibri"/>
            </a:endParaRPr>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101933" y="4953000"/>
            <a:ext cx="803170" cy="992231"/>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2257" y="5080816"/>
            <a:ext cx="507520" cy="47257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able 20">
            <a:extLst>
              <a:ext uri="{FF2B5EF4-FFF2-40B4-BE49-F238E27FC236}">
                <a16:creationId xmlns:a16="http://schemas.microsoft.com/office/drawing/2014/main" id="{2A604201-BA27-4DAA-8A77-22AD1CFD13FB}"/>
              </a:ext>
            </a:extLst>
          </p:cNvPr>
          <p:cNvGraphicFramePr>
            <a:graphicFrameLocks noGrp="1"/>
          </p:cNvGraphicFramePr>
          <p:nvPr>
            <p:extLst>
              <p:ext uri="{D42A27DB-BD31-4B8C-83A1-F6EECF244321}">
                <p14:modId xmlns:p14="http://schemas.microsoft.com/office/powerpoint/2010/main" val="2063427830"/>
              </p:ext>
            </p:extLst>
          </p:nvPr>
        </p:nvGraphicFramePr>
        <p:xfrm>
          <a:off x="971944" y="1636487"/>
          <a:ext cx="5625358" cy="2928272"/>
        </p:xfrm>
        <a:graphic>
          <a:graphicData uri="http://schemas.openxmlformats.org/drawingml/2006/table">
            <a:tbl>
              <a:tblPr firstRow="1" firstCol="1" bandRow="1"/>
              <a:tblGrid>
                <a:gridCol w="1663440">
                  <a:extLst>
                    <a:ext uri="{9D8B030D-6E8A-4147-A177-3AD203B41FA5}">
                      <a16:colId xmlns:a16="http://schemas.microsoft.com/office/drawing/2014/main" val="1166997797"/>
                    </a:ext>
                  </a:extLst>
                </a:gridCol>
                <a:gridCol w="1831811">
                  <a:extLst>
                    <a:ext uri="{9D8B030D-6E8A-4147-A177-3AD203B41FA5}">
                      <a16:colId xmlns:a16="http://schemas.microsoft.com/office/drawing/2014/main" val="3716966678"/>
                    </a:ext>
                  </a:extLst>
                </a:gridCol>
                <a:gridCol w="2130107">
                  <a:extLst>
                    <a:ext uri="{9D8B030D-6E8A-4147-A177-3AD203B41FA5}">
                      <a16:colId xmlns:a16="http://schemas.microsoft.com/office/drawing/2014/main" val="1542448811"/>
                    </a:ext>
                  </a:extLst>
                </a:gridCol>
              </a:tblGrid>
              <a:tr h="176379">
                <a:tc>
                  <a:txBody>
                    <a:bodyPr/>
                    <a:lstStyle/>
                    <a:p>
                      <a:pPr>
                        <a:spcAft>
                          <a:spcPts val="0"/>
                        </a:spcAft>
                      </a:pPr>
                      <a:r>
                        <a:rPr lang="en-GB" sz="1050" dirty="0">
                          <a:solidFill>
                            <a:srgbClr val="002060"/>
                          </a:solidFill>
                          <a:effectLst/>
                          <a:latin typeface="Calibri"/>
                          <a:ea typeface="Calibri" panose="020F0502020204030204" pitchFamily="34" charset="0"/>
                          <a:cs typeface="Times New Roman"/>
                        </a:rPr>
                        <a:t>Mentor training 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dirty="0">
                          <a:solidFill>
                            <a:srgbClr val="002060"/>
                          </a:solidFill>
                          <a:effectLst/>
                          <a:latin typeface="Calibri"/>
                          <a:ea typeface="Calibri" panose="020F0502020204030204" pitchFamily="34" charset="0"/>
                          <a:cs typeface="Times New Roman"/>
                        </a:rPr>
                        <a:t>Delivery partner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dirty="0">
                          <a:solidFill>
                            <a:srgbClr val="002060"/>
                          </a:solidFill>
                          <a:effectLst/>
                          <a:latin typeface="Calibri"/>
                          <a:ea typeface="Calibri" panose="020F0502020204030204" pitchFamily="34" charset="0"/>
                          <a:cs typeface="Times New Roman"/>
                        </a:rPr>
                        <a:t>Zoom link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extLst>
                  <a:ext uri="{0D108BD9-81ED-4DB2-BD59-A6C34878D82A}">
                    <a16:rowId xmlns:a16="http://schemas.microsoft.com/office/drawing/2014/main" val="723284700"/>
                  </a:ext>
                </a:extLst>
              </a:tr>
              <a:tr h="447731">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Monday 21</a:t>
                      </a:r>
                      <a:r>
                        <a:rPr lang="en-GB" sz="900" baseline="30000" dirty="0">
                          <a:solidFill>
                            <a:srgbClr val="002060"/>
                          </a:solidFill>
                          <a:effectLst/>
                          <a:latin typeface="Calibri"/>
                          <a:ea typeface="Calibri" panose="020F0502020204030204" pitchFamily="34" charset="0"/>
                          <a:cs typeface="Times New Roman"/>
                        </a:rPr>
                        <a:t>st</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dirty="0">
                          <a:solidFill>
                            <a:srgbClr val="002060"/>
                          </a:solidFill>
                          <a:effectLst/>
                          <a:latin typeface="Calibri"/>
                          <a:cs typeface="Times New Roman"/>
                        </a:rPr>
                        <a:t>4-5pm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Reigate Secondary School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 </a:t>
                      </a:r>
                      <a:r>
                        <a:rPr lang="en-GB" sz="900" dirty="0">
                          <a:solidFill>
                            <a:srgbClr val="002060"/>
                          </a:solidFill>
                          <a:effectLst/>
                          <a:latin typeface="Calibri"/>
                          <a:ea typeface="Calibri" panose="020F0502020204030204" pitchFamily="34" charset="0"/>
                          <a:cs typeface="Times New Roman"/>
                          <a:hlinkClick r:id="rId6">
                            <a:extLst>
                              <a:ext uri="{A12FA001-AC4F-418D-AE19-62706E023703}">
                                <ahyp:hlinkClr xmlns:ahyp="http://schemas.microsoft.com/office/drawing/2018/hyperlinkcolor" val="tx"/>
                              </a:ext>
                            </a:extLst>
                          </a:hlinkClick>
                        </a:rPr>
                        <a:t>Zoom link</a:t>
                      </a:r>
                    </a:p>
                    <a:p>
                      <a:pPr lvl="0" algn="l">
                        <a:lnSpc>
                          <a:spcPct val="100000"/>
                        </a:lnSpc>
                        <a:spcBef>
                          <a:spcPts val="0"/>
                        </a:spcBef>
                        <a:spcAft>
                          <a:spcPts val="0"/>
                        </a:spcAft>
                        <a:buNone/>
                      </a:pPr>
                      <a:r>
                        <a:rPr lang="en-GB" sz="900" b="0" i="0" u="none" strike="noStrike" noProof="0" dirty="0">
                          <a:solidFill>
                            <a:srgbClr val="002060"/>
                          </a:solidFill>
                          <a:effectLst/>
                        </a:rPr>
                        <a:t>Meeting ID: 697 306 0335 </a:t>
                      </a:r>
                      <a:endParaRPr lang="en-GB" sz="900">
                        <a:solidFill>
                          <a:srgbClr val="002060"/>
                        </a:solidFill>
                      </a:endParaRPr>
                    </a:p>
                    <a:p>
                      <a:pPr lvl="0">
                        <a:spcAft>
                          <a:spcPts val="0"/>
                        </a:spcAft>
                        <a:buNone/>
                      </a:pPr>
                      <a:r>
                        <a:rPr lang="en-GB" sz="900" b="0" i="0" u="none" strike="noStrike" noProof="0" dirty="0">
                          <a:solidFill>
                            <a:srgbClr val="002060"/>
                          </a:solidFill>
                          <a:effectLst/>
                        </a:rPr>
                        <a:t>Passcode: 0AXwe6 </a:t>
                      </a:r>
                      <a:endParaRPr lang="en-GB" sz="900">
                        <a:solidFill>
                          <a:srgbClr val="002060"/>
                        </a:solidFil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994902"/>
                  </a:ext>
                </a:extLst>
              </a:tr>
              <a:tr h="454515">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Tuesday 22</a:t>
                      </a:r>
                      <a:r>
                        <a:rPr lang="en-GB" sz="900" baseline="30000" dirty="0">
                          <a:solidFill>
                            <a:srgbClr val="002060"/>
                          </a:solidFill>
                          <a:effectLst/>
                          <a:latin typeface="Calibri"/>
                          <a:ea typeface="Calibri" panose="020F0502020204030204" pitchFamily="34" charset="0"/>
                          <a:cs typeface="Times New Roman"/>
                        </a:rPr>
                        <a:t>nd</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b="0" i="0" u="none" strike="noStrike" noProof="0" dirty="0">
                          <a:solidFill>
                            <a:srgbClr val="002060"/>
                          </a:solidFill>
                          <a:effectLst/>
                          <a:latin typeface="Calibri"/>
                        </a:rPr>
                        <a:t>4-5pm</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St Mary’s Primary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hlinkClick r:id="rId7">
                            <a:extLst>
                              <a:ext uri="{A12FA001-AC4F-418D-AE19-62706E023703}">
                                <ahyp:hlinkClr xmlns:ahyp="http://schemas.microsoft.com/office/drawing/2018/hyperlinkcolor" val="tx"/>
                              </a:ext>
                            </a:extLst>
                          </a:hlinkClick>
                        </a:rPr>
                        <a:t>Zoom link</a:t>
                      </a:r>
                    </a:p>
                    <a:p>
                      <a:pPr lvl="0">
                        <a:spcAft>
                          <a:spcPts val="0"/>
                        </a:spcAft>
                        <a:buNone/>
                      </a:pPr>
                      <a:r>
                        <a:rPr lang="en-GB" sz="900" b="0" i="0" u="none" strike="noStrike" noProof="0" dirty="0">
                          <a:solidFill>
                            <a:srgbClr val="002060"/>
                          </a:solidFill>
                          <a:effectLst/>
                        </a:rPr>
                        <a:t>Meeting ID: 875 8691 1682 </a:t>
                      </a:r>
                      <a:br>
                        <a:rPr lang="en-GB" sz="900" b="0" i="0" u="none" strike="noStrike" noProof="0" dirty="0">
                          <a:solidFill>
                            <a:srgbClr val="002060"/>
                          </a:solidFill>
                          <a:effectLst/>
                        </a:rPr>
                      </a:br>
                      <a:r>
                        <a:rPr lang="en-GB" sz="900" b="0" i="0" u="none" strike="noStrike" noProof="0" dirty="0">
                          <a:solidFill>
                            <a:srgbClr val="002060"/>
                          </a:solidFill>
                          <a:effectLst/>
                        </a:rPr>
                        <a:t>Passcode: 662625 </a:t>
                      </a:r>
                      <a:endParaRPr lang="en-GB" sz="900">
                        <a:solidFill>
                          <a:srgbClr val="002060"/>
                        </a:solidFil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8278345"/>
                  </a:ext>
                </a:extLst>
              </a:tr>
              <a:tr h="542705">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Wednesday 23</a:t>
                      </a:r>
                      <a:r>
                        <a:rPr lang="en-GB" sz="900" baseline="30000" dirty="0">
                          <a:solidFill>
                            <a:srgbClr val="002060"/>
                          </a:solidFill>
                          <a:effectLst/>
                          <a:latin typeface="Calibri"/>
                          <a:ea typeface="Calibri" panose="020F0502020204030204" pitchFamily="34" charset="0"/>
                          <a:cs typeface="Times New Roman"/>
                        </a:rPr>
                        <a:t>rd</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b="0" i="0" u="none" strike="noStrike" noProof="0" dirty="0">
                          <a:solidFill>
                            <a:srgbClr val="002060"/>
                          </a:solidFill>
                          <a:effectLst/>
                          <a:latin typeface="Calibri"/>
                        </a:rPr>
                        <a:t>4-5pm</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Esher C of E High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latin typeface="Calibri"/>
                          <a:hlinkClick r:id="rId8">
                            <a:extLst>
                              <a:ext uri="{A12FA001-AC4F-418D-AE19-62706E023703}">
                                <ahyp:hlinkClr xmlns:ahyp="http://schemas.microsoft.com/office/drawing/2018/hyperlinkcolor" val="tx"/>
                              </a:ext>
                            </a:extLst>
                          </a:hlinkClick>
                        </a:rPr>
                        <a:t>Teams link</a:t>
                      </a:r>
                      <a:endParaRPr lang="en-GB" sz="900">
                        <a:solidFill>
                          <a:srgbClr val="002060"/>
                        </a:solidFill>
                        <a:latin typeface="Calibri"/>
                        <a:hlinkClick r:id="rId8">
                          <a:extLst>
                            <a:ext uri="{A12FA001-AC4F-418D-AE19-62706E023703}">
                              <ahyp:hlinkClr xmlns:ahyp="http://schemas.microsoft.com/office/drawing/2018/hyperlinkcolor" val="tx"/>
                            </a:ext>
                          </a:extLst>
                        </a:hlinkClick>
                      </a:endParaRPr>
                    </a:p>
                    <a:p>
                      <a:pPr lvl="0">
                        <a:spcAft>
                          <a:spcPts val="0"/>
                        </a:spcAft>
                        <a:buNone/>
                      </a:pPr>
                      <a:r>
                        <a:rPr lang="en-US" sz="900" b="0" i="0" u="none" strike="noStrike" noProof="0" dirty="0">
                          <a:solidFill>
                            <a:srgbClr val="002060"/>
                          </a:solidFill>
                          <a:effectLst/>
                        </a:rPr>
                        <a:t>Meeting ID: 320 826 011 939 </a:t>
                      </a:r>
                      <a:br>
                        <a:rPr lang="en-US" sz="900" b="0" i="0" u="none" strike="noStrike" noProof="0" dirty="0">
                          <a:solidFill>
                            <a:srgbClr val="002060"/>
                          </a:solidFill>
                          <a:effectLst/>
                        </a:rPr>
                      </a:br>
                      <a:r>
                        <a:rPr lang="en-US" sz="900" b="0" i="0" u="none" strike="noStrike" noProof="0" dirty="0">
                          <a:solidFill>
                            <a:srgbClr val="002060"/>
                          </a:solidFill>
                          <a:effectLst/>
                        </a:rPr>
                        <a:t>Passcode: </a:t>
                      </a:r>
                      <a:r>
                        <a:rPr lang="en-US" sz="900" b="0" i="0" u="none" strike="noStrike" noProof="0" dirty="0" err="1">
                          <a:solidFill>
                            <a:srgbClr val="002060"/>
                          </a:solidFill>
                          <a:effectLst/>
                        </a:rPr>
                        <a:t>qbmcVt</a:t>
                      </a:r>
                      <a:r>
                        <a:rPr lang="en-US" sz="900" b="0" i="0" u="none" strike="noStrike" noProof="0" dirty="0">
                          <a:solidFill>
                            <a:srgbClr val="002060"/>
                          </a:solidFill>
                          <a:effectLst/>
                        </a:rPr>
                        <a:t> </a:t>
                      </a:r>
                      <a:endParaRPr lang="en-GB" sz="900">
                        <a:solidFill>
                          <a:srgbClr val="002060"/>
                        </a:solidFil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9507660"/>
                  </a:ext>
                </a:extLst>
              </a:tr>
              <a:tr h="447731">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Wednesday 23</a:t>
                      </a:r>
                      <a:r>
                        <a:rPr lang="en-GB" sz="900" baseline="30000" dirty="0">
                          <a:solidFill>
                            <a:srgbClr val="002060"/>
                          </a:solidFill>
                          <a:effectLst/>
                          <a:latin typeface="Calibri"/>
                          <a:ea typeface="Calibri" panose="020F0502020204030204" pitchFamily="34" charset="0"/>
                          <a:cs typeface="Times New Roman"/>
                        </a:rPr>
                        <a:t>rd</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b="0" i="0" u="none" strike="noStrike" noProof="0" dirty="0">
                          <a:solidFill>
                            <a:srgbClr val="002060"/>
                          </a:solidFill>
                          <a:effectLst/>
                          <a:latin typeface="Calibri"/>
                        </a:rPr>
                        <a:t>4-5pm</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New Haw Community  Primary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 </a:t>
                      </a:r>
                      <a:r>
                        <a:rPr lang="en-GB" sz="900" dirty="0">
                          <a:solidFill>
                            <a:srgbClr val="002060"/>
                          </a:solidFill>
                          <a:effectLst/>
                          <a:latin typeface="Calibri"/>
                          <a:ea typeface="Calibri" panose="020F0502020204030204" pitchFamily="34" charset="0"/>
                          <a:cs typeface="Times New Roman"/>
                          <a:hlinkClick r:id="rId9">
                            <a:extLst>
                              <a:ext uri="{A12FA001-AC4F-418D-AE19-62706E023703}">
                                <ahyp:hlinkClr xmlns:ahyp="http://schemas.microsoft.com/office/drawing/2018/hyperlinkcolor" val="tx"/>
                              </a:ext>
                            </a:extLst>
                          </a:hlinkClick>
                        </a:rPr>
                        <a:t>Zoom link</a:t>
                      </a:r>
                    </a:p>
                    <a:p>
                      <a:pPr lvl="0" algn="l">
                        <a:lnSpc>
                          <a:spcPct val="100000"/>
                        </a:lnSpc>
                        <a:spcBef>
                          <a:spcPts val="0"/>
                        </a:spcBef>
                        <a:spcAft>
                          <a:spcPts val="0"/>
                        </a:spcAft>
                        <a:buNone/>
                      </a:pPr>
                      <a:r>
                        <a:rPr lang="en-GB" sz="900" b="0" i="0" u="none" strike="noStrike" noProof="0" dirty="0">
                          <a:solidFill>
                            <a:srgbClr val="002060"/>
                          </a:solidFill>
                          <a:effectLst/>
                        </a:rPr>
                        <a:t>Meeting ID: 853 0373 3635 </a:t>
                      </a:r>
                      <a:endParaRPr lang="en-GB" sz="900">
                        <a:solidFill>
                          <a:srgbClr val="002060"/>
                        </a:solidFill>
                      </a:endParaRPr>
                    </a:p>
                    <a:p>
                      <a:pPr lvl="0">
                        <a:spcAft>
                          <a:spcPts val="0"/>
                        </a:spcAft>
                        <a:buNone/>
                      </a:pPr>
                      <a:r>
                        <a:rPr lang="en-GB" sz="900" b="0" i="0" u="none" strike="noStrike" noProof="0" dirty="0">
                          <a:solidFill>
                            <a:srgbClr val="002060"/>
                          </a:solidFill>
                          <a:effectLst/>
                        </a:rPr>
                        <a:t>Passcode: u2dLv4 </a:t>
                      </a:r>
                      <a:endParaRPr lang="en-GB" sz="900">
                        <a:solidFill>
                          <a:srgbClr val="002060"/>
                        </a:solidFil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4905737"/>
                  </a:ext>
                </a:extLst>
              </a:tr>
              <a:tr h="447731">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Thursday 24</a:t>
                      </a:r>
                      <a:r>
                        <a:rPr lang="en-GB" sz="900" baseline="30000" dirty="0">
                          <a:solidFill>
                            <a:srgbClr val="002060"/>
                          </a:solidFill>
                          <a:effectLst/>
                          <a:latin typeface="Calibri"/>
                          <a:ea typeface="Calibri" panose="020F0502020204030204" pitchFamily="34" charset="0"/>
                          <a:cs typeface="Times New Roman"/>
                        </a:rPr>
                        <a:t>th</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b="0" i="0" u="none" strike="noStrike" noProof="0" dirty="0">
                          <a:solidFill>
                            <a:srgbClr val="002060"/>
                          </a:solidFill>
                          <a:effectLst/>
                          <a:latin typeface="Calibri"/>
                        </a:rPr>
                        <a:t>4-5pm</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St Polycarp’s Catholic Primary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 </a:t>
                      </a:r>
                      <a:r>
                        <a:rPr lang="en-GB" sz="900" dirty="0">
                          <a:solidFill>
                            <a:srgbClr val="002060"/>
                          </a:solidFill>
                          <a:effectLst/>
                          <a:latin typeface="Calibri"/>
                          <a:ea typeface="Calibri" panose="020F0502020204030204" pitchFamily="34" charset="0"/>
                          <a:cs typeface="Times New Roman"/>
                          <a:hlinkClick r:id="rId10">
                            <a:extLst>
                              <a:ext uri="{A12FA001-AC4F-418D-AE19-62706E023703}">
                                <ahyp:hlinkClr xmlns:ahyp="http://schemas.microsoft.com/office/drawing/2018/hyperlinkcolor" val="tx"/>
                              </a:ext>
                            </a:extLst>
                          </a:hlinkClick>
                        </a:rPr>
                        <a:t>Zoom link</a:t>
                      </a:r>
                    </a:p>
                    <a:p>
                      <a:pPr lvl="0" algn="l">
                        <a:lnSpc>
                          <a:spcPct val="100000"/>
                        </a:lnSpc>
                        <a:spcBef>
                          <a:spcPts val="0"/>
                        </a:spcBef>
                        <a:spcAft>
                          <a:spcPts val="0"/>
                        </a:spcAft>
                        <a:buNone/>
                      </a:pPr>
                      <a:r>
                        <a:rPr lang="en-GB" sz="900" b="0" i="0" u="none" strike="noStrike" noProof="0" dirty="0">
                          <a:solidFill>
                            <a:srgbClr val="002060"/>
                          </a:solidFill>
                          <a:effectLst/>
                        </a:rPr>
                        <a:t>Meeting ID: 864 0170 8192 </a:t>
                      </a:r>
                      <a:endParaRPr lang="en-GB" sz="900">
                        <a:solidFill>
                          <a:srgbClr val="002060"/>
                        </a:solidFill>
                      </a:endParaRPr>
                    </a:p>
                    <a:p>
                      <a:pPr lvl="0">
                        <a:spcAft>
                          <a:spcPts val="0"/>
                        </a:spcAft>
                        <a:buNone/>
                      </a:pPr>
                      <a:r>
                        <a:rPr lang="en-GB" sz="900" b="0" i="0" u="none" strike="noStrike" noProof="0" dirty="0">
                          <a:solidFill>
                            <a:srgbClr val="002060"/>
                          </a:solidFill>
                          <a:effectLst/>
                        </a:rPr>
                        <a:t>Passcode: 888377 </a:t>
                      </a:r>
                      <a:endParaRPr lang="en-GB" sz="900">
                        <a:solidFill>
                          <a:srgbClr val="002060"/>
                        </a:solidFil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1199946"/>
                  </a:ext>
                </a:extLst>
              </a:tr>
              <a:tr h="352758">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Tuesday 29</a:t>
                      </a:r>
                      <a:r>
                        <a:rPr lang="en-GB" sz="900" baseline="30000" dirty="0">
                          <a:solidFill>
                            <a:srgbClr val="002060"/>
                          </a:solidFill>
                          <a:effectLst/>
                          <a:latin typeface="Calibri"/>
                          <a:ea typeface="Calibri" panose="020F0502020204030204" pitchFamily="34" charset="0"/>
                          <a:cs typeface="Times New Roman"/>
                        </a:rPr>
                        <a:t>th</a:t>
                      </a:r>
                      <a:r>
                        <a:rPr lang="en-GB" sz="900" dirty="0">
                          <a:solidFill>
                            <a:srgbClr val="002060"/>
                          </a:solidFill>
                          <a:effectLst/>
                          <a:latin typeface="Calibri"/>
                          <a:ea typeface="Calibri" panose="020F0502020204030204" pitchFamily="34" charset="0"/>
                          <a:cs typeface="Times New Roman"/>
                        </a:rPr>
                        <a:t> November</a:t>
                      </a:r>
                    </a:p>
                    <a:p>
                      <a:pPr lvl="0">
                        <a:spcAft>
                          <a:spcPts val="0"/>
                        </a:spcAft>
                        <a:buNone/>
                      </a:pPr>
                      <a:r>
                        <a:rPr lang="en-GB" sz="900" b="0" i="0" u="none" strike="noStrike" noProof="0" dirty="0">
                          <a:solidFill>
                            <a:srgbClr val="002060"/>
                          </a:solidFill>
                          <a:effectLst/>
                          <a:latin typeface="Calibri"/>
                        </a:rPr>
                        <a:t>4-5pm</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St John the Baptist Secondary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 </a:t>
                      </a:r>
                      <a:r>
                        <a:rPr lang="en-GB" sz="900" dirty="0">
                          <a:solidFill>
                            <a:srgbClr val="002060"/>
                          </a:solidFill>
                          <a:effectLst/>
                          <a:latin typeface="Calibri"/>
                          <a:ea typeface="Calibri" panose="020F0502020204030204" pitchFamily="34" charset="0"/>
                          <a:cs typeface="Times New Roman"/>
                          <a:hlinkClick r:id="rId11">
                            <a:extLst>
                              <a:ext uri="{A12FA001-AC4F-418D-AE19-62706E023703}">
                                <ahyp:hlinkClr xmlns:ahyp="http://schemas.microsoft.com/office/drawing/2018/hyperlinkcolor" val="tx"/>
                              </a:ext>
                            </a:extLst>
                          </a:hlinkClick>
                        </a:rPr>
                        <a:t>Zoom link</a:t>
                      </a:r>
                    </a:p>
                    <a:p>
                      <a:pPr lvl="0">
                        <a:spcAft>
                          <a:spcPts val="0"/>
                        </a:spcAft>
                        <a:buNone/>
                      </a:pPr>
                      <a:r>
                        <a:rPr lang="en-GB" sz="900" b="0" i="0" u="none" strike="noStrike" noProof="0" dirty="0">
                          <a:solidFill>
                            <a:srgbClr val="002060"/>
                          </a:solidFill>
                          <a:effectLst/>
                        </a:rPr>
                        <a:t>Meeting ID: 915 1500 2080 </a:t>
                      </a:r>
                    </a:p>
                    <a:p>
                      <a:pPr lvl="0">
                        <a:spcAft>
                          <a:spcPts val="0"/>
                        </a:spcAft>
                        <a:buNone/>
                      </a:pPr>
                      <a:r>
                        <a:rPr lang="en-GB" sz="900" b="0" i="0" u="none" strike="noStrike" noProof="0" dirty="0">
                          <a:solidFill>
                            <a:srgbClr val="002060"/>
                          </a:solidFill>
                          <a:effectLst/>
                        </a:rPr>
                        <a:t>Passcode: </a:t>
                      </a:r>
                      <a:r>
                        <a:rPr lang="en-GB" sz="900" b="0" i="0" u="none" strike="noStrike" noProof="0" dirty="0">
                          <a:solidFill>
                            <a:srgbClr val="002060"/>
                          </a:solidFill>
                          <a:effectLst/>
                          <a:latin typeface="Calibri"/>
                        </a:rPr>
                        <a:t>390984 </a:t>
                      </a:r>
                      <a:endParaRPr lang="en-GB" sz="900" b="0" i="0" u="none" strike="noStrike" noProof="0" dirty="0">
                        <a:solidFill>
                          <a:srgbClr val="002060"/>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8402659"/>
                  </a:ext>
                </a:extLst>
              </a:tr>
            </a:tbl>
          </a:graphicData>
        </a:graphic>
      </p:graphicFrame>
      <p:sp>
        <p:nvSpPr>
          <p:cNvPr id="2" name="TextBox 1">
            <a:extLst>
              <a:ext uri="{FF2B5EF4-FFF2-40B4-BE49-F238E27FC236}">
                <a16:creationId xmlns:a16="http://schemas.microsoft.com/office/drawing/2014/main" id="{9E238D9B-2D5D-F012-EB9F-6F2C887A6965}"/>
              </a:ext>
            </a:extLst>
          </p:cNvPr>
          <p:cNvSpPr txBox="1"/>
          <p:nvPr/>
        </p:nvSpPr>
        <p:spPr>
          <a:xfrm>
            <a:off x="904966" y="4607978"/>
            <a:ext cx="5953009"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solidFill>
                  <a:srgbClr val="002060"/>
                </a:solidFill>
                <a:cs typeface="Calibri"/>
              </a:rPr>
              <a:t>We have provided both the link and log in details in case of any technical issues.</a:t>
            </a:r>
          </a:p>
        </p:txBody>
      </p:sp>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FD8244E7-879A-4B8C-B243-4437742A7DEE}">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2</Slides>
  <Notes>2</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170</cp:revision>
  <cp:lastPrinted>2022-11-07T09:16:05Z</cp:lastPrinted>
  <dcterms:created xsi:type="dcterms:W3CDTF">2021-06-21T08:59:27Z</dcterms:created>
  <dcterms:modified xsi:type="dcterms:W3CDTF">2022-11-17T15:38:45Z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