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authors.xml" ContentType="application/vnd.ms-powerpoint.author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4"/>
    <p:sldMasterId id="2147483678" r:id="rId5"/>
  </p:sldMasterIdLst>
  <p:notesMasterIdLst>
    <p:notesMasterId r:id="rId19"/>
  </p:notesMasterIdLst>
  <p:sldIdLst>
    <p:sldId id="302" r:id="rId6"/>
    <p:sldId id="300" r:id="rId7"/>
    <p:sldId id="419" r:id="rId8"/>
    <p:sldId id="426" r:id="rId9"/>
    <p:sldId id="444" r:id="rId10"/>
    <p:sldId id="445" r:id="rId11"/>
    <p:sldId id="448" r:id="rId12"/>
    <p:sldId id="449" r:id="rId13"/>
    <p:sldId id="450" r:id="rId14"/>
    <p:sldId id="435" r:id="rId15"/>
    <p:sldId id="371" r:id="rId16"/>
    <p:sldId id="415" r:id="rId17"/>
    <p:sldId id="394"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Introduction" id="{722226C3-2101-42B0-AF26-5DAA15DB6A33}">
          <p14:sldIdLst>
            <p14:sldId id="302"/>
            <p14:sldId id="300"/>
            <p14:sldId id="419"/>
          </p14:sldIdLst>
        </p14:section>
        <p14:section name="Threat drive and recovery" id="{4A90E857-D48D-4908-AFB4-44134987E4B7}">
          <p14:sldIdLst>
            <p14:sldId id="426"/>
            <p14:sldId id="444"/>
            <p14:sldId id="445"/>
            <p14:sldId id="448"/>
            <p14:sldId id="449"/>
            <p14:sldId id="450"/>
          </p14:sldIdLst>
        </p14:section>
        <p14:section name="Personal action planning" id="{FE538D03-A201-42B5-B323-35BCE4076BE5}">
          <p14:sldIdLst>
            <p14:sldId id="435"/>
            <p14:sldId id="371"/>
            <p14:sldId id="415"/>
          </p14:sldIdLst>
        </p14:section>
        <p14:section name="Reflections and end" id="{9AE921AA-3374-40E0-BEE4-A802D397BE91}">
          <p14:sldIdLst>
            <p14:sldId id="394"/>
          </p14:sldIdLst>
        </p14:section>
      </p14:sectionLst>
    </p:ex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5" name="Author" initials="A" lastIdx="0" clrIdx="4"/>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832"/>
    <a:srgbClr val="55A492"/>
    <a:srgbClr val="EA9100"/>
    <a:srgbClr val="E02E5C"/>
    <a:srgbClr val="B21A42"/>
    <a:srgbClr val="FFB12D"/>
    <a:srgbClr val="488A7A"/>
    <a:srgbClr val="E12E5C"/>
    <a:srgbClr val="3663F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39835" autoAdjust="0"/>
  </p:normalViewPr>
  <p:slideViewPr>
    <p:cSldViewPr snapToGrid="0">
      <p:cViewPr varScale="1">
        <p:scale>
          <a:sx n="27" d="100"/>
          <a:sy n="27" d="100"/>
        </p:scale>
        <p:origin x="2394" y="4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viewProps" Target="viewProps.xml"/><Relationship Id="rId30" Type="http://schemas.microsoft.com/office/2018/10/relationships/authors" Targe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570BBF0-D8C9-484B-A2BD-98FBFA666C70}" type="datetimeFigureOut">
              <a:rPr lang="en-GB" smtClean="0"/>
              <a:t>29/09/2022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AA24272-161B-9A42-BC2D-F0109316EB3C}" type="slidenum">
              <a:rPr lang="en-GB" smtClean="0"/>
              <a:t>‹#›</a:t>
            </a:fld>
            <a:endParaRPr lang="en-GB"/>
          </a:p>
        </p:txBody>
      </p:sp>
    </p:spTree>
    <p:extLst>
      <p:ext uri="{BB962C8B-B14F-4D97-AF65-F5344CB8AC3E}">
        <p14:creationId xmlns:p14="http://schemas.microsoft.com/office/powerpoint/2010/main" val="32689885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www.teachertoolkit.co.uk/wp-content/uploads/2014/07/5902birkbeckwbperfsummaryfinal.pdf" TargetMode="External"/><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w.the-people-project.com/"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www.youtube.com/watch?v=S_zGIlqLZlk"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GB" b="1" dirty="0"/>
              <a:t>00:03 – 00:04 (1 minute)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Explain:</a:t>
            </a:r>
            <a:r>
              <a:rPr lang="en-GB" b="0" dirty="0"/>
              <a:t> It can be challenging for teachers to strike a good work-life balance.</a:t>
            </a:r>
            <a:endParaRPr lang="en-GB" b="0" dirty="0">
              <a:cs typeface="Calibri"/>
            </a:endParaRPr>
          </a:p>
          <a:p>
            <a:pPr marL="0" marR="0" lvl="0" indent="0" algn="l" defTabSz="914400" rtl="0" eaLnBrk="1" fontAlgn="auto" latinLnBrk="0" hangingPunct="1">
              <a:lnSpc>
                <a:spcPct val="150000"/>
              </a:lnSpc>
              <a:spcBef>
                <a:spcPts val="0"/>
              </a:spcBef>
              <a:spcAft>
                <a:spcPts val="0"/>
              </a:spcAft>
              <a:buClrTx/>
              <a:buSzTx/>
              <a:buFont typeface="Arial" panose="020B0604020202020204" pitchFamily="34" charset="0"/>
              <a:buNone/>
              <a:tabLst/>
              <a:defRPr/>
            </a:pPr>
            <a:endParaRPr lang="en-GB" b="0" dirty="0"/>
          </a:p>
          <a:p>
            <a:pPr>
              <a:lnSpc>
                <a:spcPct val="150000"/>
              </a:lnSpc>
              <a:defRPr/>
            </a:pPr>
            <a:r>
              <a:rPr lang="en-GB" b="0" dirty="0"/>
              <a:t>Teacher wellbeing has been acknowledged, by the government, the DfE, and Ofsted, as something that needs to be “tackled” and there </a:t>
            </a:r>
            <a:r>
              <a:rPr lang="en-GB" b="0" i="0" dirty="0"/>
              <a:t>are</a:t>
            </a:r>
            <a:r>
              <a:rPr lang="en-GB" b="0" dirty="0"/>
              <a:t> research-informed initiatives that are making a difference to day-to-day classroom practices.</a:t>
            </a:r>
            <a:r>
              <a:rPr lang="en-GB" dirty="0"/>
              <a:t> </a:t>
            </a:r>
            <a:endParaRPr lang="en-GB" b="0" dirty="0">
              <a:cs typeface="Calibri"/>
            </a:endParaRPr>
          </a:p>
          <a:p>
            <a:pPr marL="0" marR="0" lvl="0" indent="0" algn="l" defTabSz="914400" rtl="0" eaLnBrk="1" fontAlgn="auto" latinLnBrk="0" hangingPunct="1">
              <a:lnSpc>
                <a:spcPct val="150000"/>
              </a:lnSpc>
              <a:spcBef>
                <a:spcPts val="0"/>
              </a:spcBef>
              <a:spcAft>
                <a:spcPts val="0"/>
              </a:spcAft>
              <a:buClrTx/>
              <a:buSzTx/>
              <a:buFont typeface="Arial" panose="020B0604020202020204" pitchFamily="34" charset="0"/>
              <a:buNone/>
              <a:tabLst/>
              <a:defRPr/>
            </a:pPr>
            <a:endParaRPr lang="en-GB" b="0" dirty="0">
              <a:cs typeface="Calibri"/>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en-GB" b="0" dirty="0">
                <a:cs typeface="Calibri"/>
              </a:rPr>
              <a:t>While workload is linked with wellbeing, minimising workload is not the focus of the session (it deserves a session all to itself).</a:t>
            </a:r>
            <a:r>
              <a:rPr lang="en-GB" dirty="0">
                <a:cs typeface="Calibri" panose="020F0502020204030204"/>
              </a:rPr>
              <a:t> </a:t>
            </a:r>
            <a:r>
              <a:rPr lang="en-GB" b="0" dirty="0"/>
              <a:t>The purpose of this session is to explore ways you can support your own wellbeing and why it is important to do so.</a:t>
            </a:r>
          </a:p>
          <a:p>
            <a:pPr marL="0" marR="0" lvl="0" indent="0" algn="l" defTabSz="914400" rtl="0" eaLnBrk="1" fontAlgn="auto" latinLnBrk="0" hangingPunct="1">
              <a:lnSpc>
                <a:spcPct val="150000"/>
              </a:lnSpc>
              <a:spcBef>
                <a:spcPts val="0"/>
              </a:spcBef>
              <a:spcAft>
                <a:spcPts val="0"/>
              </a:spcAft>
              <a:buClrTx/>
              <a:buSzTx/>
              <a:buFontTx/>
              <a:buNone/>
              <a:tabLst/>
              <a:defRPr/>
            </a:pPr>
            <a:endParaRPr lang="en-GB" b="0" dirty="0">
              <a:cs typeface="Calibri" panose="020F0502020204030204"/>
            </a:endParaRPr>
          </a:p>
          <a:p>
            <a:pPr>
              <a:lnSpc>
                <a:spcPct val="150000"/>
              </a:lnSpc>
              <a:defRPr/>
            </a:pPr>
            <a:r>
              <a:rPr lang="en-GB" b="0" dirty="0">
                <a:cs typeface="Calibri" panose="020F0502020204030204"/>
              </a:rPr>
              <a:t>You also have access to the ‘My Wellbeing’ course that is available on Brightspace, </a:t>
            </a:r>
            <a:r>
              <a:rPr lang="en-GB" sz="1800" b="0" i="0" dirty="0">
                <a:solidFill>
                  <a:srgbClr val="000000"/>
                </a:solidFill>
                <a:effectLst/>
                <a:latin typeface="arial"/>
                <a:cs typeface="arial"/>
              </a:rPr>
              <a:t>which has been designed by Teach First  in collaboration with The People Project psychologists Dr Lindsay Joyce and Cornelia Lucey. There is </a:t>
            </a:r>
            <a:r>
              <a:rPr lang="en-GB" sz="1800" b="1" i="0" dirty="0">
                <a:solidFill>
                  <a:srgbClr val="000000"/>
                </a:solidFill>
                <a:effectLst/>
                <a:latin typeface="arial"/>
                <a:cs typeface="arial"/>
              </a:rPr>
              <a:t>some</a:t>
            </a:r>
            <a:r>
              <a:rPr lang="en-GB" sz="1800" b="0" i="0" dirty="0">
                <a:solidFill>
                  <a:srgbClr val="000000"/>
                </a:solidFill>
                <a:effectLst/>
                <a:latin typeface="arial"/>
                <a:cs typeface="arial"/>
              </a:rPr>
              <a:t> overlap between this session and the wellbeing course. However, the wellbeing course goes into greater depth, extending on learning from today’s session,</a:t>
            </a:r>
            <a:r>
              <a:rPr lang="en-GB" sz="1800" dirty="0">
                <a:solidFill>
                  <a:srgbClr val="000000"/>
                </a:solidFill>
                <a:latin typeface="arial"/>
                <a:cs typeface="arial"/>
              </a:rPr>
              <a:t> </a:t>
            </a:r>
            <a:r>
              <a:rPr lang="en-GB" sz="1800" b="0" i="0" dirty="0">
                <a:solidFill>
                  <a:srgbClr val="000000"/>
                </a:solidFill>
                <a:effectLst/>
                <a:latin typeface="arial"/>
                <a:cs typeface="arial"/>
              </a:rPr>
              <a:t>as well as providing new learning and different actionable strategies.</a:t>
            </a:r>
          </a:p>
          <a:p>
            <a:pPr marL="0" marR="0" lvl="0" indent="0" algn="l" defTabSz="914400" rtl="0" eaLnBrk="1" fontAlgn="auto" latinLnBrk="0" hangingPunct="1">
              <a:lnSpc>
                <a:spcPct val="150000"/>
              </a:lnSpc>
              <a:spcBef>
                <a:spcPts val="0"/>
              </a:spcBef>
              <a:spcAft>
                <a:spcPts val="0"/>
              </a:spcAft>
              <a:buClrTx/>
              <a:buSzTx/>
              <a:buFontTx/>
              <a:buNone/>
              <a:tabLst/>
              <a:defRPr/>
            </a:pPr>
            <a:endParaRPr lang="en-GB" b="1" i="0" dirty="0"/>
          </a:p>
          <a:p>
            <a:r>
              <a:rPr lang="en-GB" b="1" i="0" dirty="0"/>
              <a:t>Link to next slide: </a:t>
            </a:r>
            <a:r>
              <a:rPr lang="en-GB" b="0" i="0" dirty="0"/>
              <a:t>With this in mind, let’s look at the objectives of the session.</a:t>
            </a:r>
            <a:r>
              <a:rPr lang="en-GB" dirty="0"/>
              <a:t> </a:t>
            </a:r>
            <a:endParaRPr lang="en-GB" b="0" dirty="0">
              <a:cs typeface="Calibri" panose="020F0502020204030204"/>
            </a:endParaRPr>
          </a:p>
          <a:p>
            <a:pPr rtl="0" fontAlgn="base"/>
            <a:endParaRPr lang="en-GB" i="1" dirty="0"/>
          </a:p>
        </p:txBody>
      </p:sp>
      <p:sp>
        <p:nvSpPr>
          <p:cNvPr id="4" name="Slide Number Placeholder 3"/>
          <p:cNvSpPr>
            <a:spLocks noGrp="1"/>
          </p:cNvSpPr>
          <p:nvPr>
            <p:ph type="sldNum" sz="quarter" idx="5"/>
          </p:nvPr>
        </p:nvSpPr>
        <p:spPr/>
        <p:txBody>
          <a:bodyPr/>
          <a:lstStyle/>
          <a:p>
            <a:fld id="{AAA24272-161B-9A42-BC2D-F0109316EB3C}" type="slidenum">
              <a:rPr lang="en-GB" smtClean="0"/>
              <a:t>1</a:t>
            </a:fld>
            <a:endParaRPr lang="en-GB"/>
          </a:p>
        </p:txBody>
      </p:sp>
    </p:spTree>
    <p:extLst>
      <p:ext uri="{BB962C8B-B14F-4D97-AF65-F5344CB8AC3E}">
        <p14:creationId xmlns:p14="http://schemas.microsoft.com/office/powerpoint/2010/main" val="2778851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GB" b="1" dirty="0"/>
              <a:t>00:04 – 00:05</a:t>
            </a:r>
            <a:r>
              <a:rPr lang="en-GB" sz="1200" b="1" i="0" kern="1200" dirty="0">
                <a:solidFill>
                  <a:schemeClr val="tx1"/>
                </a:solidFill>
                <a:effectLst/>
                <a:latin typeface="+mn-lt"/>
                <a:ea typeface="+mn-ea"/>
                <a:cs typeface="+mn-cs"/>
              </a:rPr>
              <a:t> (&lt;1 minute)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dirty="0"/>
          </a:p>
          <a:p>
            <a:r>
              <a:rPr lang="en-GB" b="1" dirty="0"/>
              <a:t>Explain: </a:t>
            </a:r>
            <a:r>
              <a:rPr lang="en-GB" b="0" i="0" dirty="0"/>
              <a:t>Engaging in professional development and the support your mentor can give you is a requirement of the ECF and is very closely linked with your own wellbeing.  Understanding how to manage your work and wellbeing is vital for you.</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t>Please take a few moments to read and understand these ECF standards.</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Link to next slide:</a:t>
            </a:r>
            <a:r>
              <a:rPr lang="en-GB" dirty="0"/>
              <a:t> Why is teacher wellbeing so important?</a:t>
            </a:r>
            <a:endParaRPr lang="en-GB" dirty="0">
              <a:cs typeface="Calibri"/>
            </a:endParaRPr>
          </a:p>
          <a:p>
            <a:endParaRPr lang="en-GB" dirty="0"/>
          </a:p>
        </p:txBody>
      </p:sp>
      <p:sp>
        <p:nvSpPr>
          <p:cNvPr id="4" name="Slide Number Placeholder 3"/>
          <p:cNvSpPr>
            <a:spLocks noGrp="1"/>
          </p:cNvSpPr>
          <p:nvPr>
            <p:ph type="sldNum" sz="quarter" idx="5"/>
          </p:nvPr>
        </p:nvSpPr>
        <p:spPr/>
        <p:txBody>
          <a:bodyPr/>
          <a:lstStyle/>
          <a:p>
            <a:fld id="{AAA24272-161B-9A42-BC2D-F0109316EB3C}" type="slidenum">
              <a:rPr lang="en-GB" smtClean="0"/>
              <a:t>2</a:t>
            </a:fld>
            <a:endParaRPr lang="en-GB"/>
          </a:p>
        </p:txBody>
      </p:sp>
    </p:spTree>
    <p:extLst>
      <p:ext uri="{BB962C8B-B14F-4D97-AF65-F5344CB8AC3E}">
        <p14:creationId xmlns:p14="http://schemas.microsoft.com/office/powerpoint/2010/main" val="12571485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kern="1200" dirty="0">
                <a:solidFill>
                  <a:schemeClr val="tx1"/>
                </a:solidFill>
                <a:effectLst/>
                <a:latin typeface="+mn-lt"/>
                <a:ea typeface="+mn-ea"/>
                <a:cs typeface="+mn-cs"/>
              </a:rPr>
              <a:t>00:05</a:t>
            </a:r>
            <a:r>
              <a:rPr lang="en-GB" b="1" dirty="0"/>
              <a:t> – </a:t>
            </a:r>
            <a:r>
              <a:rPr lang="en-GB" sz="1200" b="1" i="0" kern="1200" dirty="0">
                <a:solidFill>
                  <a:schemeClr val="tx1"/>
                </a:solidFill>
                <a:effectLst/>
                <a:latin typeface="+mn-lt"/>
                <a:ea typeface="+mn-ea"/>
                <a:cs typeface="+mn-cs"/>
              </a:rPr>
              <a:t>00:06 (1 minute)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kern="1200" dirty="0">
              <a:solidFill>
                <a:schemeClr val="tx1"/>
              </a:solidFill>
              <a:effectLst/>
              <a:latin typeface="+mn-lt"/>
              <a:ea typeface="+mn-ea"/>
              <a:cs typeface="+mn-cs"/>
            </a:endParaRPr>
          </a:p>
          <a:p>
            <a:pPr>
              <a:defRPr/>
            </a:pPr>
            <a:r>
              <a:rPr lang="en-GB" sz="1200" b="1" i="0" kern="1200" dirty="0">
                <a:solidFill>
                  <a:schemeClr val="tx1"/>
                </a:solidFill>
                <a:effectLst/>
                <a:latin typeface="+mn-lt"/>
                <a:ea typeface="+mn-ea"/>
                <a:cs typeface="+mn-cs"/>
              </a:rPr>
              <a:t>Key Learning Point (KLP) :</a:t>
            </a:r>
            <a:r>
              <a:rPr lang="en-GB" b="1" dirty="0"/>
              <a:t> </a:t>
            </a:r>
            <a:r>
              <a:rPr lang="en-GB" i="1" dirty="0"/>
              <a:t>For ECTs to know that poor teacher wellbeing has been linked with reduced motivation and academic outcomes in pupils, so it is important that teachers look after their wellbeing.</a:t>
            </a:r>
            <a:endParaRPr lang="en-GB" i="1" kern="1200" dirty="0">
              <a:effectLst/>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dirty="0"/>
          </a:p>
          <a:p>
            <a:r>
              <a:rPr lang="en-GB" b="1" dirty="0"/>
              <a:t>Explain:</a:t>
            </a:r>
            <a:r>
              <a:rPr lang="en-GB" b="1" dirty="0">
                <a:cs typeface="Calibri"/>
              </a:rPr>
              <a:t> </a:t>
            </a:r>
            <a:r>
              <a:rPr lang="en-GB" b="0" dirty="0"/>
              <a:t>If you have feelings of poor wellbeing and are subsequently not performing at your best, then you will be less able to offer support to others. The analogy of applying your own oxygen mask on first is well known one, but it</a:t>
            </a:r>
            <a:r>
              <a:rPr lang="en-GB" dirty="0"/>
              <a:t> </a:t>
            </a:r>
            <a:r>
              <a:rPr lang="en-GB" b="0" dirty="0"/>
              <a:t>encapsulates why it is important to pay attention to your own wellbeing first, and consider what the consequences might be for the pupils you teach if you don’t.</a:t>
            </a:r>
            <a:r>
              <a:rPr lang="en-GB" dirty="0"/>
              <a:t> </a:t>
            </a:r>
            <a:endParaRPr lang="en-GB" b="0" dirty="0">
              <a:cs typeface="Calibri"/>
            </a:endParaRPr>
          </a:p>
          <a:p>
            <a:endParaRPr lang="en-GB"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t>There is a growing body of research that links teacher wellbeing with pupils’ academic outcomes.</a:t>
            </a:r>
            <a:r>
              <a:rPr lang="en-GB" dirty="0"/>
              <a:t> </a:t>
            </a:r>
            <a:r>
              <a:rPr lang="en-GB" b="1" i="1" dirty="0"/>
              <a:t>[Reveal]</a:t>
            </a:r>
            <a:r>
              <a:rPr lang="en-GB" i="1" dirty="0"/>
              <a:t> </a:t>
            </a:r>
            <a:r>
              <a:rPr lang="en-GB" dirty="0"/>
              <a:t>Take a few moments to read this quote from just one of the papers linking teacher wellbeing with pupil outcomes. (Briner, R., &amp; Dewberry, C, 2007)</a:t>
            </a:r>
          </a:p>
          <a:p>
            <a:pPr marL="0" marR="0" lvl="0" indent="0" algn="l" defTabSz="914400" rtl="0" eaLnBrk="1" fontAlgn="base" latinLnBrk="0" hangingPunct="1">
              <a:lnSpc>
                <a:spcPct val="100000"/>
              </a:lnSpc>
              <a:spcBef>
                <a:spcPts val="0"/>
              </a:spcBef>
              <a:spcAft>
                <a:spcPts val="0"/>
              </a:spcAft>
              <a:buClrTx/>
              <a:buSzTx/>
              <a:buFontTx/>
              <a:buNone/>
              <a:tabLst/>
              <a:defRPr/>
            </a:pPr>
            <a:endParaRPr lang="en-GB" b="1" dirty="0"/>
          </a:p>
          <a:p>
            <a:r>
              <a:rPr lang="en-GB" b="1" dirty="0"/>
              <a:t>Link to next slide:</a:t>
            </a:r>
            <a:r>
              <a:rPr lang="en-GB" b="0" dirty="0"/>
              <a:t> Considering this link, we are going to now look at what is happening in the mind and body of a teacher who is experiencing poor wellbeing and the impact this can have on their decisions, actions, and emotions. </a:t>
            </a:r>
          </a:p>
          <a:p>
            <a:endParaRPr lang="en-GB" b="0" dirty="0"/>
          </a:p>
          <a:p>
            <a:pPr>
              <a:defRPr/>
            </a:pPr>
            <a:r>
              <a:rPr lang="en-GB" b="1" dirty="0"/>
              <a:t>Research reference:</a:t>
            </a:r>
            <a:r>
              <a:rPr lang="en-GB" dirty="0"/>
              <a:t> </a:t>
            </a:r>
          </a:p>
          <a:p>
            <a:pPr marL="0" indent="0">
              <a:buFont typeface="Arial" panose="020B0604020202020204" pitchFamily="34" charset="0"/>
              <a:buNone/>
            </a:pPr>
            <a:r>
              <a:rPr lang="en-GB" sz="1200" dirty="0"/>
              <a:t>Briner, R., &amp; Dewberry, C. (2007). Staff well-being is key to school success. In </a:t>
            </a:r>
            <a:r>
              <a:rPr lang="en-GB" sz="1200" i="1" dirty="0"/>
              <a:t>London Worklife Support Ltd.</a:t>
            </a:r>
            <a:r>
              <a:rPr lang="en-GB" sz="1200" dirty="0"/>
              <a:t> </a:t>
            </a:r>
            <a:r>
              <a:rPr lang="en-GB" sz="1200" dirty="0">
                <a:hlinkClick r:id="rId3"/>
              </a:rPr>
              <a:t>http://www.teachertoolkit.co.uk/wp-content/uploads/2014/07/5902birkbeckwbperfsummaryfinal.pdf</a:t>
            </a:r>
            <a:endParaRPr lang="en-GB" sz="1200" dirty="0"/>
          </a:p>
          <a:p>
            <a:pPr marL="171450" indent="-171450">
              <a:buFont typeface="Arial" panose="020B0604020202020204" pitchFamily="34" charset="0"/>
              <a:buChar char="•"/>
            </a:pPr>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AAA24272-161B-9A42-BC2D-F0109316EB3C}" type="slidenum">
              <a:rPr lang="en-GB" smtClean="0"/>
              <a:t>3</a:t>
            </a:fld>
            <a:endParaRPr lang="en-GB"/>
          </a:p>
        </p:txBody>
      </p:sp>
    </p:spTree>
    <p:extLst>
      <p:ext uri="{BB962C8B-B14F-4D97-AF65-F5344CB8AC3E}">
        <p14:creationId xmlns:p14="http://schemas.microsoft.com/office/powerpoint/2010/main" val="5527840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GB" sz="1200" b="1" i="0" kern="1200" dirty="0">
                <a:solidFill>
                  <a:schemeClr val="tx1"/>
                </a:solidFill>
                <a:effectLst/>
                <a:latin typeface="+mn-lt"/>
                <a:ea typeface="+mn-ea"/>
                <a:cs typeface="+mn-cs"/>
              </a:rPr>
              <a:t>00:06</a:t>
            </a:r>
            <a:r>
              <a:rPr lang="en-GB" b="1" dirty="0"/>
              <a:t> – </a:t>
            </a:r>
            <a:r>
              <a:rPr lang="en-GB" sz="1200" b="1" i="0" kern="1200" dirty="0">
                <a:solidFill>
                  <a:schemeClr val="tx1"/>
                </a:solidFill>
                <a:effectLst/>
                <a:latin typeface="+mn-lt"/>
                <a:ea typeface="+mn-ea"/>
                <a:cs typeface="+mn-cs"/>
              </a:rPr>
              <a:t>00:11 (5 minutes)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1" i="0" u="none" strike="noStrike" dirty="0">
              <a:solidFill>
                <a:srgbClr val="000000"/>
              </a:solidFill>
              <a:effectLst/>
              <a:latin typeface="Calibri" panose="020F0502020204030204" pitchFamily="34" charset="0"/>
            </a:endParaRPr>
          </a:p>
          <a:p>
            <a:pPr>
              <a:defRPr/>
            </a:pPr>
            <a:r>
              <a:rPr lang="en-GB" sz="1200" b="1" i="0" u="none" strike="noStrike" dirty="0">
                <a:solidFill>
                  <a:srgbClr val="000000"/>
                </a:solidFill>
                <a:effectLst/>
                <a:latin typeface="Calibri"/>
                <a:cs typeface="Calibri"/>
              </a:rPr>
              <a:t>KLP  (slides 7-12): </a:t>
            </a:r>
            <a:r>
              <a:rPr lang="en-GB" sz="1200" b="0" i="1" u="none" strike="noStrike" dirty="0">
                <a:solidFill>
                  <a:srgbClr val="000000"/>
                </a:solidFill>
                <a:effectLst/>
                <a:latin typeface="Calibri"/>
                <a:cs typeface="Calibri"/>
              </a:rPr>
              <a:t>For ECTs to begin to understand the threat, drive and recovery systems that govern our emotional responses and what can happen to feelings of wellbeing if ‘recovery’ is not prioritised. </a:t>
            </a:r>
          </a:p>
          <a:p>
            <a:pPr>
              <a:defRPr/>
            </a:pPr>
            <a:endParaRPr lang="en-GB" b="1" dirty="0"/>
          </a:p>
          <a:p>
            <a:pPr>
              <a:defRPr/>
            </a:pPr>
            <a:r>
              <a:rPr lang="en-GB" b="1" dirty="0"/>
              <a:t>Explain: </a:t>
            </a:r>
            <a:r>
              <a:rPr lang="en-GB" sz="1200" b="0" i="0" u="none" strike="noStrike" dirty="0">
                <a:solidFill>
                  <a:schemeClr val="tx1"/>
                </a:solidFill>
                <a:effectLst/>
                <a:latin typeface="+mn-lt"/>
                <a:cs typeface="+mn-cs"/>
              </a:rPr>
              <a:t>Governing our everyday decisions, actions and mood is the ‘emotional regulation system’ within our brains. This system is in fact made up of three systems that are in a state of constant flux depending on the information we are receiving from our environment. You have some space </a:t>
            </a:r>
            <a:r>
              <a:rPr lang="en-GB" dirty="0"/>
              <a:t>in the </a:t>
            </a:r>
            <a:r>
              <a:rPr lang="en-GB" sz="1200" b="0" i="0" u="none" strike="noStrike" dirty="0">
                <a:solidFill>
                  <a:schemeClr val="tx1"/>
                </a:solidFill>
                <a:effectLst/>
                <a:latin typeface="+mn-lt"/>
                <a:cs typeface="+mn-cs"/>
              </a:rPr>
              <a:t>induction workbook to make any notes if you wish.</a:t>
            </a:r>
            <a:endParaRPr lang="en-GB" sz="1200" b="0" i="0" u="none" strike="noStrike" dirty="0">
              <a:solidFill>
                <a:schemeClr val="tx1"/>
              </a:solidFill>
              <a:effectLst/>
              <a:latin typeface="+mn-lt"/>
              <a:cs typeface="Calibri"/>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b="0"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0" dirty="0"/>
              <a:t>Each of the systems has a key biological function.</a:t>
            </a:r>
            <a:endParaRPr lang="en-GB" b="0" dirty="0">
              <a:cs typeface="Calibri"/>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b="0" dirty="0"/>
          </a:p>
          <a:p>
            <a:pPr>
              <a:defRPr/>
            </a:pPr>
            <a:r>
              <a:rPr lang="en-GB" b="0" i="0" u="none" dirty="0"/>
              <a:t>Threat:</a:t>
            </a:r>
            <a:endParaRPr lang="en-GB" b="0" i="0" u="sng" dirty="0">
              <a:cs typeface="Calibri"/>
            </a:endParaRPr>
          </a:p>
          <a:p>
            <a:pPr marL="628650" lvl="1" indent="-171450">
              <a:buFont typeface="Arial" panose="020B0604020202020204" pitchFamily="34" charset="0"/>
              <a:buChar char="•"/>
              <a:defRPr/>
            </a:pPr>
            <a:r>
              <a:rPr lang="en-GB" b="0" dirty="0"/>
              <a:t>The threat system alerts us to dangers and prepares us to ‘fight or flight’ (think Caveman encountering a Sabretooth Tiger).</a:t>
            </a:r>
            <a:r>
              <a:rPr lang="en-GB" dirty="0"/>
              <a:t> </a:t>
            </a:r>
            <a:endParaRPr lang="en-GB" b="0" dirty="0">
              <a:cs typeface="Calibri"/>
            </a:endParaRPr>
          </a:p>
          <a:p>
            <a:pPr marL="628650" lvl="1" indent="-171450">
              <a:buFont typeface="Arial" panose="020B0604020202020204" pitchFamily="34" charset="0"/>
              <a:buChar char="•"/>
              <a:defRPr/>
            </a:pPr>
            <a:r>
              <a:rPr lang="en-GB" b="0" dirty="0"/>
              <a:t>We don’t often encounter Sabretooth Tigers in present day, but for teachers the threat system can be tiggered by anything that our brain perceives as threatening </a:t>
            </a:r>
            <a:r>
              <a:rPr lang="en-GB" b="1" i="1" dirty="0"/>
              <a:t>[Reveal]</a:t>
            </a:r>
            <a:r>
              <a:rPr lang="en-GB" b="0" i="0" dirty="0"/>
              <a:t> e.g., behavioural incidents, observations, tense interactions with colleagues, unexpected meetings etc.</a:t>
            </a:r>
            <a:r>
              <a:rPr lang="en-GB" dirty="0"/>
              <a:t> </a:t>
            </a:r>
            <a:endParaRPr lang="en-GB" b="0" i="0" dirty="0">
              <a:cs typeface="Calibri"/>
            </a:endParaRP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0" i="0" dirty="0"/>
              <a:t>This system causes the release of adrenaline which activates our physiological ‘fight or flight’ response (increased heart rate &amp; breathing rate, nausea, sweating, hyper alertness)</a:t>
            </a:r>
            <a:endParaRPr lang="en-GB" b="0" i="0" dirty="0">
              <a:cs typeface="Calibri"/>
            </a:endParaRPr>
          </a:p>
          <a:p>
            <a:pPr marL="628650" lvl="1" indent="-171450">
              <a:buFont typeface="Arial" panose="020B0604020202020204" pitchFamily="34" charset="0"/>
              <a:buChar char="•"/>
              <a:defRPr/>
            </a:pPr>
            <a:r>
              <a:rPr lang="en-GB" b="0" i="0" dirty="0"/>
              <a:t>If the brain consistently perceives threats within the environment, this system can mean that a person experiences a maintained state of hyper alertness/ anxiety and experiences poorer cognitive functions.</a:t>
            </a:r>
            <a:r>
              <a:rPr lang="en-GB" dirty="0"/>
              <a:t> </a:t>
            </a:r>
            <a:endParaRPr lang="en-GB" b="0" i="0" dirty="0">
              <a:cs typeface="Calibri"/>
            </a:endParaRP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0" dirty="0"/>
              <a:t>The threat system is very </a:t>
            </a:r>
            <a:r>
              <a:rPr lang="en-GB" b="1" dirty="0"/>
              <a:t>energy demanding, impairs cognitive abilities</a:t>
            </a:r>
            <a:r>
              <a:rPr lang="en-GB" b="0" i="0" dirty="0"/>
              <a:t>, and is </a:t>
            </a:r>
            <a:r>
              <a:rPr lang="en-GB" b="1" i="0" dirty="0"/>
              <a:t>not a pleasant </a:t>
            </a:r>
            <a:r>
              <a:rPr lang="en-GB" b="0" i="0" dirty="0"/>
              <a:t>state to be in for a sustained period of time.</a:t>
            </a:r>
            <a:endParaRPr lang="en-GB" b="0" i="0" dirty="0">
              <a:cs typeface="Calibri"/>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0" dirty="0"/>
              <a:t>Drive:</a:t>
            </a:r>
            <a:endParaRPr lang="en-GB" b="0" dirty="0">
              <a:cs typeface="Calibri"/>
            </a:endParaRP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0" dirty="0"/>
              <a:t>The biological purpose of drive is to </a:t>
            </a:r>
            <a:r>
              <a:rPr lang="en-GB" b="0" i="0" dirty="0"/>
              <a:t>motivate us to pursue </a:t>
            </a:r>
            <a:r>
              <a:rPr lang="en-GB" b="0" dirty="0"/>
              <a:t>the things that increase our chances of survival (think Caveman hunting a mammoth)</a:t>
            </a:r>
            <a:endParaRPr lang="en-GB" b="0" dirty="0">
              <a:cs typeface="Calibri"/>
            </a:endParaRP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0" dirty="0"/>
              <a:t>In modern times we can think of it as driving us to the pursuit of success &amp; </a:t>
            </a:r>
            <a:r>
              <a:rPr lang="en-GB" b="1" dirty="0"/>
              <a:t>productivity</a:t>
            </a:r>
            <a:r>
              <a:rPr lang="en-GB" b="0" dirty="0"/>
              <a:t> - E.g., effective lesson planning, resource design, CPD, relationship building etc.</a:t>
            </a:r>
            <a:endParaRPr lang="en-GB" b="0" dirty="0">
              <a:cs typeface="Calibri"/>
            </a:endParaRP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0" dirty="0"/>
              <a:t>It is easy for teachers to slip into ‘overdrive’ </a:t>
            </a:r>
            <a:r>
              <a:rPr lang="en-GB" b="1" i="1" dirty="0"/>
              <a:t>[Reveal].</a:t>
            </a:r>
            <a:r>
              <a:rPr lang="en-GB" b="0" i="1" dirty="0"/>
              <a:t> W</a:t>
            </a:r>
            <a:r>
              <a:rPr lang="en-GB" b="0" dirty="0"/>
              <a:t>ork longer hours, sacrificing sleep, taking on more than they can comfortably handle etc.</a:t>
            </a:r>
            <a:endParaRPr lang="en-GB" b="0" dirty="0">
              <a:cs typeface="Calibri"/>
            </a:endParaRPr>
          </a:p>
          <a:p>
            <a:pPr marL="628650" lvl="1" indent="-171450">
              <a:buFont typeface="Arial" panose="020B0604020202020204" pitchFamily="34" charset="0"/>
              <a:buChar char="•"/>
              <a:defRPr/>
            </a:pPr>
            <a:r>
              <a:rPr lang="en-GB" b="0" dirty="0"/>
              <a:t>The drive system gives dopamine release (the pleasure hormone). Which is why we feel happy when we experience success. But it can be </a:t>
            </a:r>
            <a:r>
              <a:rPr lang="en-GB" b="1" dirty="0"/>
              <a:t>addictive</a:t>
            </a:r>
            <a:r>
              <a:rPr lang="en-GB" b="0" dirty="0"/>
              <a:t> and can lead to </a:t>
            </a:r>
            <a:r>
              <a:rPr lang="en-GB" b="1" dirty="0"/>
              <a:t>overdrive</a:t>
            </a:r>
            <a:r>
              <a:rPr lang="en-GB" b="0" dirty="0"/>
              <a:t>.</a:t>
            </a:r>
            <a:r>
              <a:rPr lang="en-GB" dirty="0"/>
              <a:t> </a:t>
            </a:r>
          </a:p>
          <a:p>
            <a:pPr marL="628650" lvl="1" indent="-171450">
              <a:buFont typeface="Arial" panose="020B0604020202020204" pitchFamily="34" charset="0"/>
              <a:buChar char="•"/>
              <a:defRPr/>
            </a:pPr>
            <a:r>
              <a:rPr lang="en-GB" b="0" dirty="0">
                <a:cs typeface="Calibri"/>
              </a:rPr>
              <a:t>The drive system is also very </a:t>
            </a:r>
            <a:r>
              <a:rPr lang="en-GB" b="1" dirty="0">
                <a:cs typeface="Calibri"/>
              </a:rPr>
              <a:t>energy demanding. </a:t>
            </a:r>
          </a:p>
          <a:p>
            <a:pPr marL="171450" indent="-171450">
              <a:buFont typeface="Arial" panose="020B0604020202020204" pitchFamily="34" charset="0"/>
              <a:buChar char="•"/>
              <a:defRPr/>
            </a:pPr>
            <a:r>
              <a:rPr lang="en-GB" b="0" i="0" dirty="0"/>
              <a:t>Recovery:</a:t>
            </a:r>
            <a:r>
              <a:rPr lang="en-GB" b="1" dirty="0"/>
              <a:t> </a:t>
            </a:r>
            <a:endParaRPr lang="en-GB" b="1" i="0" dirty="0">
              <a:cs typeface="Calibri"/>
            </a:endParaRP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0" dirty="0"/>
              <a:t>Recovery is where we recuperate energy expended during the threat and drive states.</a:t>
            </a:r>
            <a:endParaRPr lang="en-GB" b="0" dirty="0">
              <a:cs typeface="Calibri"/>
            </a:endParaRPr>
          </a:p>
          <a:p>
            <a:pPr marL="628650" lvl="1" indent="-171450">
              <a:buFont typeface="Arial" panose="020B0604020202020204" pitchFamily="34" charset="0"/>
              <a:buChar char="•"/>
              <a:defRPr/>
            </a:pPr>
            <a:r>
              <a:rPr lang="en-GB" b="0" dirty="0"/>
              <a:t>It allows the body time to recover and stabilise our cortisol (stress hormone) levels in order for us to perform better.</a:t>
            </a:r>
            <a:r>
              <a:rPr lang="en-GB" dirty="0"/>
              <a:t> </a:t>
            </a:r>
            <a:endParaRPr lang="en-GB" b="0" dirty="0">
              <a:cs typeface="Calibri"/>
            </a:endParaRP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0" dirty="0"/>
              <a:t>Activities that can support recovery include </a:t>
            </a:r>
            <a:r>
              <a:rPr lang="en-GB" b="1" dirty="0"/>
              <a:t>[</a:t>
            </a:r>
            <a:r>
              <a:rPr lang="en-GB" b="1" i="1" dirty="0"/>
              <a:t>Reveal] </a:t>
            </a:r>
            <a:r>
              <a:rPr lang="en-GB" b="0" i="0" dirty="0"/>
              <a:t>exercise</a:t>
            </a:r>
            <a:r>
              <a:rPr lang="en-GB" b="0" dirty="0"/>
              <a:t>, escapism (e.g., watching TV), meeting friends and family etc.</a:t>
            </a:r>
            <a:endParaRPr lang="en-GB" b="0" dirty="0">
              <a:cs typeface="Calibri"/>
            </a:endParaRP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0" dirty="0"/>
              <a:t>Recovery activities are unique to the individual. We will look at this in more detail shortly.</a:t>
            </a:r>
            <a:endParaRPr lang="en-GB" b="0" dirty="0">
              <a:cs typeface="Calibri"/>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b="0"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0" dirty="0"/>
              <a:t>It is important that the ‘threat’ and ‘drive’ systems don’t dominate as this can harm our wellbeing.</a:t>
            </a:r>
            <a:endParaRPr lang="en-GB" b="0" dirty="0">
              <a:cs typeface="Calibri"/>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b="0" dirty="0"/>
          </a:p>
          <a:p>
            <a:pPr>
              <a:defRPr/>
            </a:pPr>
            <a:r>
              <a:rPr lang="en-GB" b="0" i="1" dirty="0"/>
              <a:t>There is more about the emotional regulation system and the importance of recovery in the ‘My Wellbeing’ course, onto which all ECTs and mentors are enrolled and can be accessed on Brightspace. </a:t>
            </a:r>
            <a:endParaRPr lang="en-GB" b="0" i="1" dirty="0">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Link to next slide:</a:t>
            </a:r>
            <a:r>
              <a:rPr lang="en-GB" b="0" dirty="0"/>
              <a:t> What can a teacher’s threat, drive recovery system look like over the course of a week?</a:t>
            </a:r>
            <a:endParaRPr lang="en-GB" b="1"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dirty="0"/>
          </a:p>
          <a:p>
            <a:pPr>
              <a:defRPr/>
            </a:pPr>
            <a:r>
              <a:rPr lang="en-GB" b="1" dirty="0"/>
              <a:t>Research reference:</a:t>
            </a:r>
            <a:r>
              <a:rPr lang="en-GB" dirty="0"/>
              <a:t> </a:t>
            </a:r>
            <a:r>
              <a:rPr lang="en-GB" b="1" dirty="0"/>
              <a:t> </a:t>
            </a:r>
            <a:endParaRPr lang="en-GB" sz="1200" b="1" dirty="0">
              <a:cs typeface="Calibri"/>
            </a:endParaRPr>
          </a:p>
          <a:p>
            <a:pPr>
              <a:defRPr/>
            </a:pPr>
            <a:r>
              <a:rPr lang="en-GB" sz="1200" b="0" dirty="0"/>
              <a:t>The People Project: </a:t>
            </a:r>
            <a:r>
              <a:rPr lang="en-GB" sz="1200" b="0" dirty="0">
                <a:hlinkClick r:id="rId3"/>
              </a:rPr>
              <a:t>https://www.the-people-project.com/</a:t>
            </a:r>
            <a:endParaRPr lang="en-GB" sz="1200" b="0" dirty="0"/>
          </a:p>
          <a:p>
            <a:endParaRPr lang="en-GB" dirty="0"/>
          </a:p>
          <a:p>
            <a:endParaRPr lang="en-GB" dirty="0"/>
          </a:p>
        </p:txBody>
      </p:sp>
      <p:sp>
        <p:nvSpPr>
          <p:cNvPr id="4" name="Slide Number Placeholder 3"/>
          <p:cNvSpPr>
            <a:spLocks noGrp="1"/>
          </p:cNvSpPr>
          <p:nvPr>
            <p:ph type="sldNum" sz="quarter" idx="5"/>
          </p:nvPr>
        </p:nvSpPr>
        <p:spPr/>
        <p:txBody>
          <a:bodyPr/>
          <a:lstStyle/>
          <a:p>
            <a:fld id="{AAA24272-161B-9A42-BC2D-F0109316EB3C}" type="slidenum">
              <a:rPr lang="en-GB" smtClean="0"/>
              <a:t>4</a:t>
            </a:fld>
            <a:endParaRPr lang="en-GB"/>
          </a:p>
        </p:txBody>
      </p:sp>
    </p:spTree>
    <p:extLst>
      <p:ext uri="{BB962C8B-B14F-4D97-AF65-F5344CB8AC3E}">
        <p14:creationId xmlns:p14="http://schemas.microsoft.com/office/powerpoint/2010/main" val="38369297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GB" b="1" dirty="0"/>
              <a:t>00:11 – 00:12</a:t>
            </a:r>
            <a:r>
              <a:rPr lang="en-GB" sz="1200" b="1" i="0" kern="1200" dirty="0">
                <a:solidFill>
                  <a:schemeClr val="tx1"/>
                </a:solidFill>
                <a:effectLst/>
                <a:latin typeface="+mn-lt"/>
                <a:ea typeface="+mn-ea"/>
                <a:cs typeface="+mn-cs"/>
              </a:rPr>
              <a:t> (1 minute)</a:t>
            </a:r>
          </a:p>
          <a:p>
            <a:endParaRPr lang="en-GB" b="0" dirty="0"/>
          </a:p>
          <a:p>
            <a:r>
              <a:rPr lang="en-GB" b="1" dirty="0"/>
              <a:t>Explain:</a:t>
            </a:r>
            <a:r>
              <a:rPr lang="en-GB" b="1" dirty="0">
                <a:cs typeface="Calibri"/>
              </a:rPr>
              <a:t> </a:t>
            </a:r>
            <a:r>
              <a:rPr lang="en-GB" b="0" dirty="0"/>
              <a:t>Please take 30 seconds to read Aleena’s scenario before you share your thoughts.</a:t>
            </a:r>
            <a:endParaRPr lang="en-GB" b="0" dirty="0">
              <a:cs typeface="Calibri"/>
            </a:endParaRPr>
          </a:p>
          <a:p>
            <a:endParaRPr lang="en-GB" b="1" i="1" dirty="0"/>
          </a:p>
          <a:p>
            <a:r>
              <a:rPr lang="en-GB" b="1" i="1" dirty="0"/>
              <a:t>Activity:</a:t>
            </a:r>
            <a:endParaRPr lang="en-GB" b="0" i="1" dirty="0"/>
          </a:p>
          <a:p>
            <a:r>
              <a:rPr lang="en-GB" b="0" i="1" dirty="0"/>
              <a:t>Ask ECTs to consider and respond to the question.  You may wish to consider how you gather responses here.</a:t>
            </a:r>
            <a:r>
              <a:rPr lang="en-GB" i="1" dirty="0"/>
              <a:t> </a:t>
            </a:r>
            <a:endParaRPr lang="en-GB" b="0" i="1" dirty="0">
              <a:cs typeface="Calibri"/>
            </a:endParaRPr>
          </a:p>
          <a:p>
            <a:endParaRPr lang="en-GB" b="0" i="1" dirty="0"/>
          </a:p>
          <a:p>
            <a:r>
              <a:rPr lang="en-GB" b="0" i="1" dirty="0"/>
              <a:t>For this activity (slides 8-12) you may wish to capture ECT’s answers through discussion with a nearby colleague, the raising of their hand, or by sharing of answers using whiteboards if available. </a:t>
            </a:r>
            <a:endParaRPr lang="en-GB" b="1" i="1" dirty="0">
              <a:cs typeface="Calibri"/>
            </a:endParaRPr>
          </a:p>
          <a:p>
            <a:endParaRPr lang="en-GB" b="0" i="1" dirty="0"/>
          </a:p>
          <a:p>
            <a:pPr algn="l" rtl="0" fontAlgn="base"/>
            <a:r>
              <a:rPr lang="en-GB" sz="1200" b="1" i="0" u="none" strike="noStrike" dirty="0">
                <a:solidFill>
                  <a:srgbClr val="000000"/>
                </a:solidFill>
                <a:effectLst/>
                <a:latin typeface="Calibri"/>
                <a:cs typeface="Calibri"/>
              </a:rPr>
              <a:t>Feedback:</a:t>
            </a:r>
          </a:p>
          <a:p>
            <a:pPr algn="l" rtl="0" fontAlgn="base"/>
            <a:r>
              <a:rPr lang="en-GB" sz="1200" b="0" i="1" u="none" strike="noStrike" dirty="0">
                <a:solidFill>
                  <a:srgbClr val="000000"/>
                </a:solidFill>
                <a:effectLst/>
                <a:latin typeface="Calibri"/>
                <a:cs typeface="Calibri"/>
              </a:rPr>
              <a:t>Allow for a few answers before indicating that Aleena is at point D – All work, little rest.</a:t>
            </a:r>
          </a:p>
          <a:p>
            <a:pPr marL="628650" lvl="1" indent="-171450">
              <a:buFont typeface="Arial" panose="020B0604020202020204" pitchFamily="34" charset="0"/>
              <a:buChar char="•"/>
            </a:pPr>
            <a:r>
              <a:rPr lang="en-GB" i="1" dirty="0"/>
              <a:t>A – Productive, balanced and sustainable</a:t>
            </a:r>
            <a:endParaRPr lang="en-GB" i="1" dirty="0">
              <a:cs typeface="Calibri"/>
            </a:endParaRPr>
          </a:p>
          <a:p>
            <a:pPr marL="628650" lvl="1" indent="-171450">
              <a:buFont typeface="Arial" panose="020B0604020202020204" pitchFamily="34" charset="0"/>
              <a:buChar char="•"/>
            </a:pPr>
            <a:r>
              <a:rPr lang="en-GB" b="0" i="1" dirty="0"/>
              <a:t>B – Unproductive, unsustainable, unpleasant</a:t>
            </a:r>
            <a:endParaRPr lang="en-GB" b="0" i="1" dirty="0">
              <a:cs typeface="Calibri"/>
            </a:endParaRPr>
          </a:p>
          <a:p>
            <a:pPr marL="628650" lvl="1" indent="-171450">
              <a:buFont typeface="Arial" panose="020B0604020202020204" pitchFamily="34" charset="0"/>
              <a:buChar char="•"/>
            </a:pPr>
            <a:r>
              <a:rPr lang="en-GB" i="1" dirty="0"/>
              <a:t>C – Unproductive; appropriate during holidays or after period of overdrive.</a:t>
            </a:r>
            <a:endParaRPr lang="en-GB" i="1" dirty="0">
              <a:cs typeface="Calibri"/>
            </a:endParaRPr>
          </a:p>
          <a:p>
            <a:pPr marL="628650" lvl="1" indent="-171450">
              <a:buFont typeface="Arial" panose="020B0604020202020204" pitchFamily="34" charset="0"/>
              <a:buChar char="•"/>
            </a:pPr>
            <a:r>
              <a:rPr lang="en-GB" b="1" i="1" dirty="0"/>
              <a:t>D – Overdrive; productive but unsustainable. Occasionally necessary in short bursts.</a:t>
            </a:r>
            <a:endParaRPr lang="en-GB" b="1" i="1" dirty="0">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1"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Link to next slide:</a:t>
            </a:r>
            <a:r>
              <a:rPr lang="en-GB" b="0" dirty="0"/>
              <a:t> What does Aleena’s threat, drive recovery system look like on the Monday?</a:t>
            </a:r>
            <a:endParaRPr lang="en-GB" b="1" dirty="0"/>
          </a:p>
          <a:p>
            <a:endParaRPr lang="en-GB" b="0" dirty="0"/>
          </a:p>
          <a:p>
            <a:endParaRPr lang="en-GB" dirty="0"/>
          </a:p>
        </p:txBody>
      </p:sp>
      <p:sp>
        <p:nvSpPr>
          <p:cNvPr id="4" name="Slide Number Placeholder 3"/>
          <p:cNvSpPr>
            <a:spLocks noGrp="1"/>
          </p:cNvSpPr>
          <p:nvPr>
            <p:ph type="sldNum" sz="quarter" idx="5"/>
          </p:nvPr>
        </p:nvSpPr>
        <p:spPr/>
        <p:txBody>
          <a:bodyPr/>
          <a:lstStyle/>
          <a:p>
            <a:fld id="{AAA24272-161B-9A42-BC2D-F0109316EB3C}" type="slidenum">
              <a:rPr lang="en-GB" smtClean="0"/>
              <a:t>5</a:t>
            </a:fld>
            <a:endParaRPr lang="en-GB"/>
          </a:p>
        </p:txBody>
      </p:sp>
    </p:spTree>
    <p:extLst>
      <p:ext uri="{BB962C8B-B14F-4D97-AF65-F5344CB8AC3E}">
        <p14:creationId xmlns:p14="http://schemas.microsoft.com/office/powerpoint/2010/main" val="10924069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GB" b="1" dirty="0"/>
              <a:t>00:12 – 00:13 </a:t>
            </a:r>
            <a:r>
              <a:rPr lang="en-GB" sz="1200" b="1" i="0" kern="1200" dirty="0">
                <a:solidFill>
                  <a:schemeClr val="tx1"/>
                </a:solidFill>
                <a:effectLst/>
                <a:latin typeface="+mn-lt"/>
                <a:ea typeface="+mn-ea"/>
                <a:cs typeface="+mn-cs"/>
              </a:rPr>
              <a:t>(1 minute)</a:t>
            </a:r>
          </a:p>
          <a:p>
            <a:endParaRPr lang="en-GB" dirty="0"/>
          </a:p>
          <a:p>
            <a:r>
              <a:rPr lang="en-GB" b="1" dirty="0"/>
              <a:t>Explain:</a:t>
            </a:r>
            <a:endParaRPr lang="en-GB"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t>Please take 30 seconds to read Aleena’s scenario for Monday before you share your thoughts.</a:t>
            </a:r>
            <a:endParaRPr lang="en-GB" b="0" dirty="0">
              <a:cs typeface="Calibri"/>
            </a:endParaRPr>
          </a:p>
          <a:p>
            <a:endParaRPr lang="en-GB" b="1" i="1" dirty="0"/>
          </a:p>
          <a:p>
            <a:pPr algn="l" rtl="0" fontAlgn="base"/>
            <a:r>
              <a:rPr lang="en-GB" sz="1200" b="1" i="0" u="none" strike="noStrike" dirty="0">
                <a:solidFill>
                  <a:srgbClr val="000000"/>
                </a:solidFill>
                <a:effectLst/>
                <a:latin typeface="Calibri"/>
                <a:cs typeface="Calibri"/>
              </a:rPr>
              <a:t>Feedback:</a:t>
            </a:r>
          </a:p>
          <a:p>
            <a:pPr algn="l" rtl="0" fontAlgn="base"/>
            <a:r>
              <a:rPr lang="en-GB" sz="1200" b="0" i="1" u="none" strike="noStrike" dirty="0">
                <a:solidFill>
                  <a:srgbClr val="000000"/>
                </a:solidFill>
                <a:effectLst/>
                <a:latin typeface="Calibri"/>
                <a:cs typeface="Calibri"/>
              </a:rPr>
              <a:t>Allow for a few answers before indicating that Aleena is at point D – All work, little rest.</a:t>
            </a:r>
          </a:p>
          <a:p>
            <a:pPr marL="628650" lvl="1" indent="-171450">
              <a:buFont typeface="Arial" panose="020B0604020202020204" pitchFamily="34" charset="0"/>
              <a:buChar char="•"/>
            </a:pPr>
            <a:r>
              <a:rPr lang="en-GB" i="1" dirty="0"/>
              <a:t>A – Productive, balanced and sustainable</a:t>
            </a:r>
            <a:endParaRPr lang="en-GB" i="1" dirty="0">
              <a:cs typeface="Calibri"/>
            </a:endParaRPr>
          </a:p>
          <a:p>
            <a:pPr marL="628650" lvl="1" indent="-171450">
              <a:buFont typeface="Arial" panose="020B0604020202020204" pitchFamily="34" charset="0"/>
              <a:buChar char="•"/>
            </a:pPr>
            <a:r>
              <a:rPr lang="en-GB" b="0" i="1" dirty="0"/>
              <a:t>B – Unproductive, unsustainable, unpleasant</a:t>
            </a:r>
            <a:endParaRPr lang="en-GB" b="0" i="1" dirty="0">
              <a:cs typeface="Calibri"/>
            </a:endParaRPr>
          </a:p>
          <a:p>
            <a:pPr marL="628650" lvl="1" indent="-171450">
              <a:buFont typeface="Arial" panose="020B0604020202020204" pitchFamily="34" charset="0"/>
              <a:buChar char="•"/>
            </a:pPr>
            <a:r>
              <a:rPr lang="en-GB" i="1" dirty="0"/>
              <a:t>C – Unproductive; appropriate during holidays or after period of overdrive.</a:t>
            </a:r>
            <a:endParaRPr lang="en-GB" i="1" dirty="0">
              <a:cs typeface="Calibri"/>
            </a:endParaRPr>
          </a:p>
          <a:p>
            <a:pPr marL="628650" lvl="1" indent="-171450">
              <a:buFont typeface="Arial" panose="020B0604020202020204" pitchFamily="34" charset="0"/>
              <a:buChar char="•"/>
            </a:pPr>
            <a:r>
              <a:rPr lang="en-GB" b="1" i="1" dirty="0"/>
              <a:t>D – Overdrive; productive but unsustainable. Occasionally necessary in short bursts.</a:t>
            </a:r>
            <a:endParaRPr lang="en-GB" b="1" i="1" dirty="0">
              <a:cs typeface="Calibri"/>
            </a:endParaRPr>
          </a:p>
          <a:p>
            <a:endParaRPr lang="en-GB" b="0" i="1"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Link to next slide:</a:t>
            </a:r>
            <a:r>
              <a:rPr lang="en-GB" b="0" dirty="0"/>
              <a:t> What does Aleena’s threat, drive recovery system look like on the Wednesday?</a:t>
            </a:r>
            <a:endParaRPr lang="en-GB" b="1" dirty="0"/>
          </a:p>
          <a:p>
            <a:endParaRPr lang="en-GB" b="0" dirty="0"/>
          </a:p>
          <a:p>
            <a:endParaRPr lang="en-GB" dirty="0"/>
          </a:p>
        </p:txBody>
      </p:sp>
      <p:sp>
        <p:nvSpPr>
          <p:cNvPr id="4" name="Slide Number Placeholder 3"/>
          <p:cNvSpPr>
            <a:spLocks noGrp="1"/>
          </p:cNvSpPr>
          <p:nvPr>
            <p:ph type="sldNum" sz="quarter" idx="5"/>
          </p:nvPr>
        </p:nvSpPr>
        <p:spPr/>
        <p:txBody>
          <a:bodyPr/>
          <a:lstStyle/>
          <a:p>
            <a:fld id="{AAA24272-161B-9A42-BC2D-F0109316EB3C}" type="slidenum">
              <a:rPr lang="en-GB" smtClean="0"/>
              <a:t>6</a:t>
            </a:fld>
            <a:endParaRPr lang="en-GB"/>
          </a:p>
        </p:txBody>
      </p:sp>
    </p:spTree>
    <p:extLst>
      <p:ext uri="{BB962C8B-B14F-4D97-AF65-F5344CB8AC3E}">
        <p14:creationId xmlns:p14="http://schemas.microsoft.com/office/powerpoint/2010/main" val="13047284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GB" b="1" dirty="0"/>
              <a:t>00:13 – 00:14 </a:t>
            </a:r>
            <a:r>
              <a:rPr lang="en-GB" sz="1200" b="1" i="0" kern="1200" dirty="0">
                <a:solidFill>
                  <a:schemeClr val="tx1"/>
                </a:solidFill>
                <a:effectLst/>
                <a:latin typeface="+mn-lt"/>
                <a:ea typeface="+mn-ea"/>
                <a:cs typeface="+mn-cs"/>
              </a:rPr>
              <a:t>(1 minute)</a:t>
            </a:r>
          </a:p>
          <a:p>
            <a:endParaRPr lang="en-GB" dirty="0"/>
          </a:p>
          <a:p>
            <a:r>
              <a:rPr lang="en-GB" b="1" dirty="0"/>
              <a:t>Explain:</a:t>
            </a:r>
            <a:endParaRPr lang="en-GB"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t>Please take 30 seconds to read Aleena’s scenario on the Wednesday before you share your thoughts.</a:t>
            </a:r>
            <a:endParaRPr lang="en-GB" b="0" dirty="0">
              <a:cs typeface="Calibri"/>
            </a:endParaRPr>
          </a:p>
          <a:p>
            <a:endParaRPr lang="en-GB" b="1" dirty="0"/>
          </a:p>
          <a:p>
            <a:pPr algn="l" rtl="0" fontAlgn="base"/>
            <a:r>
              <a:rPr lang="en-GB" sz="1200" b="1" i="0" u="none" strike="noStrike" dirty="0">
                <a:solidFill>
                  <a:srgbClr val="000000"/>
                </a:solidFill>
                <a:effectLst/>
                <a:latin typeface="Calibri"/>
                <a:cs typeface="Calibri"/>
              </a:rPr>
              <a:t>Feedback:</a:t>
            </a:r>
          </a:p>
          <a:p>
            <a:pPr fontAlgn="base"/>
            <a:r>
              <a:rPr lang="en-GB" sz="1200" b="0" i="1" u="none" strike="noStrike" dirty="0">
                <a:solidFill>
                  <a:srgbClr val="000000"/>
                </a:solidFill>
                <a:effectLst/>
                <a:latin typeface="Calibri"/>
                <a:cs typeface="Calibri"/>
              </a:rPr>
              <a:t>Allow for a few answers before indicating that Aleena is at point B – an </a:t>
            </a:r>
            <a:r>
              <a:rPr lang="en-GB" i="1" dirty="0">
                <a:solidFill>
                  <a:srgbClr val="000000"/>
                </a:solidFill>
                <a:latin typeface="Calibri"/>
                <a:cs typeface="Calibri"/>
              </a:rPr>
              <a:t>irrational </a:t>
            </a:r>
            <a:r>
              <a:rPr lang="en-GB" sz="1200" b="0" i="1" u="none" strike="noStrike" dirty="0">
                <a:solidFill>
                  <a:srgbClr val="000000"/>
                </a:solidFill>
                <a:effectLst/>
                <a:latin typeface="Calibri"/>
                <a:cs typeface="Calibri"/>
              </a:rPr>
              <a:t>response to a probably innocent email.</a:t>
            </a:r>
          </a:p>
          <a:p>
            <a:pPr marL="628650" lvl="1" indent="-171450">
              <a:buFont typeface="Arial" panose="020B0604020202020204" pitchFamily="34" charset="0"/>
              <a:buChar char="•"/>
            </a:pPr>
            <a:r>
              <a:rPr lang="en-GB" i="1" dirty="0"/>
              <a:t>A – Productive, balanced and sustainable</a:t>
            </a:r>
            <a:endParaRPr lang="en-GB" i="1" dirty="0">
              <a:cs typeface="Calibri"/>
            </a:endParaRPr>
          </a:p>
          <a:p>
            <a:pPr marL="628650" lvl="1" indent="-171450">
              <a:buFont typeface="Arial" panose="020B0604020202020204" pitchFamily="34" charset="0"/>
              <a:buChar char="•"/>
            </a:pPr>
            <a:r>
              <a:rPr lang="en-GB" b="1" i="1" dirty="0"/>
              <a:t>B – Unproductive, unsustainable, unpleasant</a:t>
            </a:r>
            <a:endParaRPr lang="en-GB" b="1" i="1" dirty="0">
              <a:cs typeface="Calibri"/>
            </a:endParaRPr>
          </a:p>
          <a:p>
            <a:pPr marL="628650" lvl="1" indent="-171450">
              <a:buFont typeface="Arial" panose="020B0604020202020204" pitchFamily="34" charset="0"/>
              <a:buChar char="•"/>
            </a:pPr>
            <a:r>
              <a:rPr lang="en-GB" i="1" dirty="0"/>
              <a:t>C – Unproductive; appropriate during holidays or after period of overdrive.</a:t>
            </a:r>
            <a:endParaRPr lang="en-GB" i="1" dirty="0">
              <a:cs typeface="Calibri"/>
            </a:endParaRPr>
          </a:p>
          <a:p>
            <a:pPr marL="628650" lvl="1" indent="-171450">
              <a:buFont typeface="Arial" panose="020B0604020202020204" pitchFamily="34" charset="0"/>
              <a:buChar char="•"/>
            </a:pPr>
            <a:r>
              <a:rPr lang="en-GB" b="0" i="1" dirty="0"/>
              <a:t>D – Overdrive; productive but unsustainable. Occasionally necessary in short bursts.</a:t>
            </a:r>
            <a:endParaRPr lang="en-GB" b="0" i="1" dirty="0">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1"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Link to next slide:</a:t>
            </a:r>
            <a:r>
              <a:rPr lang="en-GB" b="0" dirty="0"/>
              <a:t> What does Aleena’s threat, drive recovery system look like on the Friday?</a:t>
            </a:r>
            <a:endParaRPr lang="en-GB" b="1" dirty="0"/>
          </a:p>
          <a:p>
            <a:endParaRPr lang="en-GB" b="0" dirty="0"/>
          </a:p>
          <a:p>
            <a:endParaRPr lang="en-GB" dirty="0"/>
          </a:p>
        </p:txBody>
      </p:sp>
      <p:sp>
        <p:nvSpPr>
          <p:cNvPr id="4" name="Slide Number Placeholder 3"/>
          <p:cNvSpPr>
            <a:spLocks noGrp="1"/>
          </p:cNvSpPr>
          <p:nvPr>
            <p:ph type="sldNum" sz="quarter" idx="5"/>
          </p:nvPr>
        </p:nvSpPr>
        <p:spPr/>
        <p:txBody>
          <a:bodyPr/>
          <a:lstStyle/>
          <a:p>
            <a:fld id="{AAA24272-161B-9A42-BC2D-F0109316EB3C}" type="slidenum">
              <a:rPr lang="en-GB" smtClean="0"/>
              <a:t>7</a:t>
            </a:fld>
            <a:endParaRPr lang="en-GB"/>
          </a:p>
        </p:txBody>
      </p:sp>
    </p:spTree>
    <p:extLst>
      <p:ext uri="{BB962C8B-B14F-4D97-AF65-F5344CB8AC3E}">
        <p14:creationId xmlns:p14="http://schemas.microsoft.com/office/powerpoint/2010/main" val="12569327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GB" b="1" dirty="0"/>
              <a:t>00:14 – 00:15 </a:t>
            </a:r>
            <a:r>
              <a:rPr lang="en-GB" sz="1200" b="1" i="0" kern="1200" dirty="0">
                <a:solidFill>
                  <a:schemeClr val="tx1"/>
                </a:solidFill>
                <a:effectLst/>
                <a:latin typeface="+mn-lt"/>
                <a:ea typeface="+mn-ea"/>
                <a:cs typeface="+mn-cs"/>
              </a:rPr>
              <a:t>(1 minute)</a:t>
            </a:r>
          </a:p>
          <a:p>
            <a:endParaRPr lang="en-GB" dirty="0"/>
          </a:p>
          <a:p>
            <a:r>
              <a:rPr lang="en-GB" b="1" dirty="0"/>
              <a:t>Explain:</a:t>
            </a:r>
            <a:endParaRPr lang="en-GB"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t>Please take 30 seconds to read Aleena’s scenario on the Friday before you share your thoughts.</a:t>
            </a:r>
            <a:endParaRPr lang="en-GB" b="0" dirty="0">
              <a:cs typeface="Calibri"/>
            </a:endParaRPr>
          </a:p>
          <a:p>
            <a:endParaRPr lang="en-GB" b="1" dirty="0"/>
          </a:p>
          <a:p>
            <a:r>
              <a:rPr lang="en-GB" i="1" dirty="0"/>
              <a:t> </a:t>
            </a:r>
            <a:endParaRPr lang="en-GB" sz="1200" b="1" i="0" u="none" strike="noStrike" dirty="0">
              <a:solidFill>
                <a:srgbClr val="000000"/>
              </a:solidFill>
              <a:effectLst/>
              <a:latin typeface="Calibri" panose="020F0502020204030204" pitchFamily="34" charset="0"/>
            </a:endParaRPr>
          </a:p>
          <a:p>
            <a:pPr algn="l" rtl="0" fontAlgn="base"/>
            <a:r>
              <a:rPr lang="en-GB" sz="1200" b="1" i="0" u="none" strike="noStrike" dirty="0">
                <a:solidFill>
                  <a:srgbClr val="000000"/>
                </a:solidFill>
                <a:effectLst/>
                <a:latin typeface="Calibri"/>
                <a:cs typeface="Calibri"/>
              </a:rPr>
              <a:t>Feedback:</a:t>
            </a:r>
          </a:p>
          <a:p>
            <a:pPr fontAlgn="base"/>
            <a:r>
              <a:rPr lang="en-GB" sz="1200" b="0" i="1" u="none" strike="noStrike" dirty="0">
                <a:solidFill>
                  <a:srgbClr val="000000"/>
                </a:solidFill>
                <a:effectLst/>
                <a:latin typeface="Calibri"/>
                <a:cs typeface="Calibri"/>
              </a:rPr>
              <a:t>Allow for a few answers before indicating that Aleena is at point B –</a:t>
            </a:r>
            <a:r>
              <a:rPr lang="en-GB" i="1" dirty="0">
                <a:solidFill>
                  <a:srgbClr val="000000"/>
                </a:solidFill>
                <a:latin typeface="Calibri"/>
                <a:cs typeface="Calibri"/>
              </a:rPr>
              <a:t> </a:t>
            </a:r>
            <a:r>
              <a:rPr lang="en-GB" sz="1200" b="0" i="1" u="none" strike="noStrike" dirty="0">
                <a:solidFill>
                  <a:srgbClr val="000000"/>
                </a:solidFill>
                <a:effectLst/>
                <a:latin typeface="Calibri"/>
                <a:cs typeface="Calibri"/>
              </a:rPr>
              <a:t>she is anxious about the next week.</a:t>
            </a:r>
          </a:p>
          <a:p>
            <a:pPr marL="628650" lvl="1" indent="-171450">
              <a:buFont typeface="Arial" panose="020B0604020202020204" pitchFamily="34" charset="0"/>
              <a:buChar char="•"/>
            </a:pPr>
            <a:r>
              <a:rPr lang="en-GB" i="1" dirty="0"/>
              <a:t>A – Productive, balanced and sustainable</a:t>
            </a:r>
            <a:endParaRPr lang="en-GB" i="1" dirty="0">
              <a:cs typeface="Calibri"/>
            </a:endParaRPr>
          </a:p>
          <a:p>
            <a:pPr marL="628650" lvl="1" indent="-171450">
              <a:buFont typeface="Arial" panose="020B0604020202020204" pitchFamily="34" charset="0"/>
              <a:buChar char="•"/>
            </a:pPr>
            <a:r>
              <a:rPr lang="en-GB" b="1" i="1" dirty="0"/>
              <a:t>B – Unproductive, unsustainable, unpleasant</a:t>
            </a:r>
            <a:endParaRPr lang="en-GB" b="1" i="1" dirty="0">
              <a:cs typeface="Calibri"/>
            </a:endParaRPr>
          </a:p>
          <a:p>
            <a:pPr marL="628650" lvl="1" indent="-171450">
              <a:buFont typeface="Arial" panose="020B0604020202020204" pitchFamily="34" charset="0"/>
              <a:buChar char="•"/>
            </a:pPr>
            <a:r>
              <a:rPr lang="en-GB" i="1" dirty="0"/>
              <a:t>C – Unproductive; appropriate during holidays or after period of overdrive.</a:t>
            </a:r>
            <a:endParaRPr lang="en-GB" i="1" dirty="0">
              <a:cs typeface="Calibri"/>
            </a:endParaRPr>
          </a:p>
          <a:p>
            <a:pPr marL="628650" lvl="1" indent="-171450">
              <a:buFont typeface="Arial" panose="020B0604020202020204" pitchFamily="34" charset="0"/>
              <a:buChar char="•"/>
            </a:pPr>
            <a:r>
              <a:rPr lang="en-GB" b="0" i="1" dirty="0"/>
              <a:t>D – Overdrive; productive but unsustainable. Occasionally necessary in short bursts.</a:t>
            </a:r>
            <a:endParaRPr lang="en-GB" b="0" i="1" dirty="0">
              <a:cs typeface="Calibri"/>
            </a:endParaRPr>
          </a:p>
          <a:p>
            <a:endParaRPr lang="en-GB" b="1" dirty="0"/>
          </a:p>
          <a:p>
            <a:r>
              <a:rPr lang="en-GB" b="1" dirty="0"/>
              <a:t>Link to next slide:</a:t>
            </a:r>
            <a:r>
              <a:rPr lang="en-GB" b="0" dirty="0"/>
              <a:t> It is clear that Aleena is stuck in a </a:t>
            </a:r>
            <a:r>
              <a:rPr lang="en-GB" b="1" dirty="0"/>
              <a:t>Threat-Drive loop</a:t>
            </a:r>
            <a:r>
              <a:rPr lang="en-GB" b="0" dirty="0"/>
              <a:t>. What could Aleena do to help herself?</a:t>
            </a:r>
            <a:endParaRPr lang="en-GB" b="0" dirty="0">
              <a:cs typeface="Calibri"/>
            </a:endParaRPr>
          </a:p>
          <a:p>
            <a:endParaRPr lang="en-GB" dirty="0"/>
          </a:p>
        </p:txBody>
      </p:sp>
      <p:sp>
        <p:nvSpPr>
          <p:cNvPr id="4" name="Slide Number Placeholder 3"/>
          <p:cNvSpPr>
            <a:spLocks noGrp="1"/>
          </p:cNvSpPr>
          <p:nvPr>
            <p:ph type="sldNum" sz="quarter" idx="5"/>
          </p:nvPr>
        </p:nvSpPr>
        <p:spPr/>
        <p:txBody>
          <a:bodyPr/>
          <a:lstStyle/>
          <a:p>
            <a:fld id="{AAA24272-161B-9A42-BC2D-F0109316EB3C}" type="slidenum">
              <a:rPr lang="en-GB" smtClean="0"/>
              <a:t>8</a:t>
            </a:fld>
            <a:endParaRPr lang="en-GB"/>
          </a:p>
        </p:txBody>
      </p:sp>
    </p:spTree>
    <p:extLst>
      <p:ext uri="{BB962C8B-B14F-4D97-AF65-F5344CB8AC3E}">
        <p14:creationId xmlns:p14="http://schemas.microsoft.com/office/powerpoint/2010/main" val="4926019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00:15 – 00:16</a:t>
            </a:r>
            <a:r>
              <a:rPr lang="en-GB" sz="1200" b="1" i="0" kern="1200" dirty="0">
                <a:solidFill>
                  <a:schemeClr val="tx1"/>
                </a:solidFill>
                <a:effectLst/>
                <a:latin typeface="+mn-lt"/>
                <a:ea typeface="+mn-ea"/>
                <a:cs typeface="+mn-cs"/>
              </a:rPr>
              <a:t> (1 minute)</a:t>
            </a:r>
          </a:p>
          <a:p>
            <a:endParaRPr lang="en-GB" dirty="0"/>
          </a:p>
          <a:p>
            <a:r>
              <a:rPr lang="en-GB" b="1" dirty="0"/>
              <a:t>Explain:</a:t>
            </a:r>
            <a:endParaRPr lang="en-GB" b="1" dirty="0">
              <a:cs typeface="Calibri"/>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dirty="0"/>
              <a:t>What Aleena is unaware of is that she is living in a threat-drive loop </a:t>
            </a:r>
            <a:r>
              <a:rPr lang="en-GB" b="1" i="1" dirty="0"/>
              <a:t>[Reveal]</a:t>
            </a:r>
            <a:r>
              <a:rPr lang="en-GB" b="1" dirty="0"/>
              <a:t>.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b="1"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0" dirty="0"/>
              <a:t>This is when a person spends most of their time moving between high adrenaline threat and the dopamine fuelled drive systems. Existing in this loop for too long without recovery will lead to feelings of poor wellbeing and eventually burnout. Sometimes we must choose to prioritise recovery by ‘putting our own masks on first’.</a:t>
            </a:r>
            <a:endParaRPr lang="en-GB" b="0" dirty="0">
              <a:cs typeface="Calibri"/>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1" dirty="0"/>
              <a:t>Ask:</a:t>
            </a:r>
            <a:endParaRPr lang="en-GB" b="1" dirty="0">
              <a:cs typeface="Calibri"/>
            </a:endParaRP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GB" dirty="0"/>
              <a:t>What </a:t>
            </a:r>
            <a:r>
              <a:rPr lang="en-GB" b="1" dirty="0"/>
              <a:t>one</a:t>
            </a:r>
            <a:r>
              <a:rPr lang="en-GB" dirty="0"/>
              <a:t> piece of advice would you give to Aleena? </a:t>
            </a:r>
            <a:r>
              <a:rPr lang="en-GB" b="1" i="1" dirty="0"/>
              <a:t>[Reveal]</a:t>
            </a:r>
            <a:endParaRPr lang="en-GB" b="1" i="1" dirty="0">
              <a:cs typeface="Calibri"/>
            </a:endParaRP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GB" dirty="0"/>
              <a:t>Who would you suggest Aleena goes to for support/advice? </a:t>
            </a:r>
            <a:r>
              <a:rPr lang="en-GB" b="1" i="1" dirty="0"/>
              <a:t>[Reveal]</a:t>
            </a:r>
            <a:endParaRPr lang="en-GB" i="1" dirty="0"/>
          </a:p>
          <a:p>
            <a:endParaRPr lang="en-GB" i="1" dirty="0">
              <a:cs typeface="Calibri"/>
            </a:endParaRPr>
          </a:p>
          <a:p>
            <a:r>
              <a:rPr lang="en-GB" i="1" dirty="0">
                <a:cs typeface="Calibri"/>
              </a:rPr>
              <a:t>If you feel there is time you could ask for responses here. If not you may wish to refer back to sessions from earlier on in the day when ECTs have considered how important their relationship is with their mentor and how this will be a key source of support.</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Link to next slide: </a:t>
            </a:r>
            <a:r>
              <a:rPr lang="en-GB" b="0" dirty="0"/>
              <a:t>Teachers often report finding it difficult to find the time to prioritise recovery, so how can it be built into the small windows of everyday/week? </a:t>
            </a:r>
            <a:endParaRPr lang="en-GB" b="0" dirty="0">
              <a:cs typeface="Calibri"/>
            </a:endParaRPr>
          </a:p>
        </p:txBody>
      </p:sp>
      <p:sp>
        <p:nvSpPr>
          <p:cNvPr id="4" name="Slide Number Placeholder 3"/>
          <p:cNvSpPr>
            <a:spLocks noGrp="1"/>
          </p:cNvSpPr>
          <p:nvPr>
            <p:ph type="sldNum" sz="quarter" idx="5"/>
          </p:nvPr>
        </p:nvSpPr>
        <p:spPr/>
        <p:txBody>
          <a:bodyPr/>
          <a:lstStyle/>
          <a:p>
            <a:fld id="{AAA24272-161B-9A42-BC2D-F0109316EB3C}" type="slidenum">
              <a:rPr lang="en-GB" smtClean="0"/>
              <a:t>9</a:t>
            </a:fld>
            <a:endParaRPr lang="en-GB"/>
          </a:p>
        </p:txBody>
      </p:sp>
    </p:spTree>
    <p:extLst>
      <p:ext uri="{BB962C8B-B14F-4D97-AF65-F5344CB8AC3E}">
        <p14:creationId xmlns:p14="http://schemas.microsoft.com/office/powerpoint/2010/main" val="5239067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GB" dirty="0">
                <a:hlinkClick r:id="rId3"/>
              </a:rPr>
              <a:t>https://www.youtube.com/watch?v=S_zGIlqLZlk</a:t>
            </a:r>
            <a:r>
              <a:rPr lang="en-GB" dirty="0"/>
              <a:t> (ECT Induction 5 – Video 1)</a:t>
            </a:r>
            <a:endParaRPr lang="en-US" dirty="0"/>
          </a:p>
          <a:p>
            <a:pPr marL="0" marR="0" lvl="0" indent="0" algn="l" defTabSz="914400">
              <a:lnSpc>
                <a:spcPct val="100000"/>
              </a:lnSpc>
              <a:spcBef>
                <a:spcPts val="0"/>
              </a:spcBef>
              <a:spcAft>
                <a:spcPts val="0"/>
              </a:spcAft>
              <a:buClrTx/>
              <a:buSzTx/>
              <a:buFontTx/>
              <a:buNone/>
              <a:tabLst/>
              <a:defRPr/>
            </a:pPr>
            <a:r>
              <a:rPr lang="en-GB" b="1" dirty="0"/>
              <a:t>00:16 – 00:23</a:t>
            </a:r>
            <a:r>
              <a:rPr lang="en-GB" sz="1200" b="1" i="0" kern="1200" dirty="0">
                <a:solidFill>
                  <a:schemeClr val="tx1"/>
                </a:solidFill>
                <a:effectLst/>
                <a:latin typeface="+mn-lt"/>
                <a:ea typeface="+mn-ea"/>
                <a:cs typeface="+mn-cs"/>
              </a:rPr>
              <a:t> (7 minutes)</a:t>
            </a: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1" i="0" u="none" strike="noStrike" dirty="0">
              <a:solidFill>
                <a:srgbClr val="000000"/>
              </a:solidFill>
              <a:effectLst/>
              <a:latin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u="none" strike="noStrike" dirty="0">
                <a:solidFill>
                  <a:srgbClr val="000000"/>
                </a:solidFill>
                <a:effectLst/>
                <a:latin typeface="Calibri"/>
                <a:cs typeface="Calibri"/>
              </a:rPr>
              <a:t>KLP (slides 12-14): </a:t>
            </a:r>
            <a:r>
              <a:rPr lang="en-GB" sz="1200" b="0" i="1" u="none" strike="noStrike" dirty="0">
                <a:solidFill>
                  <a:srgbClr val="000000"/>
                </a:solidFill>
                <a:effectLst/>
                <a:latin typeface="Calibri"/>
                <a:cs typeface="Calibri"/>
              </a:rPr>
              <a:t>There are many things we could do to improve our wellbeing. We need to consider as many as possible before we decide what we will do.</a:t>
            </a:r>
            <a:endParaRPr lang="en-GB" sz="1200" b="1" i="1" u="none" strike="noStrike" dirty="0">
              <a:solidFill>
                <a:srgbClr val="000000"/>
              </a:solidFill>
              <a:effectLst/>
              <a:latin typeface="Calibri"/>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Explain:</a:t>
            </a:r>
            <a:endParaRPr lang="en-GB" b="1" dirty="0">
              <a:cs typeface="Calibri"/>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0" dirty="0"/>
              <a:t>It can be challenging to prioritise recovery. It can lead to feelings of guilt (e.g., the idea that we aren’t spending our time well, or that we are being lazy)</a:t>
            </a:r>
            <a:r>
              <a:rPr lang="en-GB" b="0" dirty="0">
                <a:cs typeface="Calibri"/>
              </a:rPr>
              <a:t>.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0" dirty="0"/>
              <a:t>Humans also have an innate ‘negativity </a:t>
            </a:r>
            <a:r>
              <a:rPr lang="en-GB" b="0" dirty="0" err="1"/>
              <a:t>bias’</a:t>
            </a:r>
            <a:r>
              <a:rPr lang="en-GB" b="0" dirty="0"/>
              <a:t> – we are more likely to focus on ‘bad’ feelings (e.g., guilt).</a:t>
            </a:r>
            <a:endParaRPr lang="en-GB" b="0" dirty="0">
              <a:cs typeface="Calibri"/>
            </a:endParaRPr>
          </a:p>
          <a:p>
            <a:pPr>
              <a:defRPr/>
            </a:pPr>
            <a:r>
              <a:rPr lang="en-GB" b="0" dirty="0"/>
              <a:t>It is important</a:t>
            </a:r>
            <a:r>
              <a:rPr lang="en-GB" dirty="0"/>
              <a:t> to</a:t>
            </a:r>
            <a:r>
              <a:rPr lang="en-GB" b="0" dirty="0"/>
              <a:t> take time to reflect on what recovery looks like for us and how it can be built into our daily routine.</a:t>
            </a:r>
            <a:r>
              <a:rPr lang="en-GB" dirty="0">
                <a:cs typeface="Calibri"/>
              </a:rPr>
              <a:t> </a:t>
            </a:r>
            <a:endParaRPr lang="en-GB" b="0" dirty="0">
              <a:cs typeface="Calibri"/>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0" dirty="0"/>
              <a:t>We need to be mindful of recovery habits that will not support wellbeing – for example, overeating, drinking too much, spending beyond means, overexercising etc.</a:t>
            </a:r>
            <a:endParaRPr lang="en-GB" b="0" dirty="0">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dirty="0"/>
          </a:p>
          <a:p>
            <a:pPr>
              <a:defRPr/>
            </a:pPr>
            <a:r>
              <a:rPr lang="en-GB" b="0" dirty="0"/>
              <a:t>We will watch a video then spend 2 minutes in small groups brainstorming potential actions that </a:t>
            </a:r>
            <a:r>
              <a:rPr lang="en-GB" b="1" dirty="0"/>
              <a:t>could</a:t>
            </a:r>
            <a:r>
              <a:rPr lang="en-GB" b="0" dirty="0"/>
              <a:t> be done to improve recovery.</a:t>
            </a:r>
            <a:r>
              <a:rPr lang="en-GB" dirty="0"/>
              <a:t> </a:t>
            </a:r>
            <a:endParaRPr lang="en-GB" b="0" dirty="0">
              <a:cs typeface="Calibri"/>
            </a:endParaRPr>
          </a:p>
          <a:p>
            <a:pPr marL="0" marR="0" lvl="0" indent="0" algn="l" defTabSz="914400">
              <a:lnSpc>
                <a:spcPct val="100000"/>
              </a:lnSpc>
              <a:spcBef>
                <a:spcPts val="0"/>
              </a:spcBef>
              <a:spcAft>
                <a:spcPts val="0"/>
              </a:spcAft>
              <a:buClrTx/>
              <a:buSzTx/>
              <a:buFontTx/>
              <a:buNone/>
              <a:tabLst/>
              <a:defRPr/>
            </a:pPr>
            <a:endParaRPr lang="en-GB" b="0" dirty="0">
              <a:cs typeface="Calibri"/>
            </a:endParaRPr>
          </a:p>
          <a:p>
            <a:pPr>
              <a:defRPr/>
            </a:pPr>
            <a:r>
              <a:rPr lang="en-GB" i="1" dirty="0">
                <a:cs typeface="Calibri" panose="020F0502020204030204"/>
              </a:rPr>
              <a:t>Play the video.</a:t>
            </a:r>
          </a:p>
          <a:p>
            <a:pPr>
              <a:buFont typeface="Arial" panose="020B0604020202020204" pitchFamily="34" charset="0"/>
              <a:defRPr/>
            </a:pPr>
            <a:endParaRPr lang="en-GB" dirty="0"/>
          </a:p>
          <a:p>
            <a:pPr>
              <a:defRPr/>
            </a:pPr>
            <a:r>
              <a:rPr lang="en-GB" b="0" dirty="0"/>
              <a:t>In your groups, list as many potential actions as possible</a:t>
            </a:r>
            <a:r>
              <a:rPr lang="en-GB" dirty="0"/>
              <a:t> in the relevant section of your workbook. Keep</a:t>
            </a:r>
            <a:r>
              <a:rPr lang="en-GB" b="0" dirty="0"/>
              <a:t> asking yourselves “What else could I do?”</a:t>
            </a:r>
            <a:endParaRPr lang="en-GB" b="0" dirty="0">
              <a:cs typeface="Calibri"/>
            </a:endParaRPr>
          </a:p>
          <a:p>
            <a:pPr marL="0" marR="0" lvl="0" indent="0" algn="l" defTabSz="914400">
              <a:lnSpc>
                <a:spcPct val="100000"/>
              </a:lnSpc>
              <a:spcBef>
                <a:spcPts val="0"/>
              </a:spcBef>
              <a:spcAft>
                <a:spcPts val="0"/>
              </a:spcAft>
              <a:buClrTx/>
              <a:buSzTx/>
              <a:buFont typeface="Arial" panose="020B0604020202020204" pitchFamily="34" charset="0"/>
              <a:buNone/>
              <a:tabLst/>
              <a:defRPr/>
            </a:pPr>
            <a:endParaRPr lang="en-GB" b="0" dirty="0">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Ask:</a:t>
            </a:r>
            <a:endParaRPr lang="en-GB" b="0" dirty="0"/>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GB" b="0" dirty="0"/>
              <a:t>What </a:t>
            </a:r>
            <a:r>
              <a:rPr lang="en-GB" b="1" dirty="0"/>
              <a:t>could</a:t>
            </a:r>
            <a:r>
              <a:rPr lang="en-GB" b="0" dirty="0"/>
              <a:t> you do?</a:t>
            </a:r>
            <a:endParaRPr lang="en-GB" b="0" dirty="0">
              <a:cs typeface="Calibri"/>
            </a:endParaRP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GB" b="0" dirty="0"/>
              <a:t>When </a:t>
            </a:r>
            <a:r>
              <a:rPr lang="en-GB" b="1" dirty="0"/>
              <a:t>could</a:t>
            </a:r>
            <a:r>
              <a:rPr lang="en-GB" b="0" dirty="0"/>
              <a:t> you do it?</a:t>
            </a:r>
            <a:endParaRPr lang="en-GB" b="0" dirty="0">
              <a:cs typeface="Calibri"/>
            </a:endParaRP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GB" b="0" dirty="0"/>
              <a:t>What else?</a:t>
            </a:r>
            <a:endParaRPr lang="en-GB" b="0" dirty="0">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1" dirty="0"/>
          </a:p>
          <a:p>
            <a:pPr>
              <a:defRPr/>
            </a:pPr>
            <a:r>
              <a:rPr lang="en-GB" b="0" i="1" dirty="0"/>
              <a:t>Ask ECTs to add any personal anecdotes and strategies to the relevant section of their workbook for this session.</a:t>
            </a:r>
            <a:r>
              <a:rPr lang="en-GB" i="1" dirty="0"/>
              <a:t> </a:t>
            </a:r>
            <a:endParaRPr lang="en-GB" b="0" i="1" dirty="0">
              <a:cs typeface="Calibri"/>
            </a:endParaRPr>
          </a:p>
          <a:p>
            <a:pPr>
              <a:defRPr/>
            </a:pPr>
            <a:endParaRPr lang="en-GB" b="0" i="1" dirty="0"/>
          </a:p>
          <a:p>
            <a:pPr>
              <a:defRPr/>
            </a:pPr>
            <a:r>
              <a:rPr lang="en-GB" b="1" dirty="0"/>
              <a:t>Link to next slide: </a:t>
            </a:r>
            <a:r>
              <a:rPr lang="en-GB" b="0" dirty="0"/>
              <a:t>What have we covered this session?</a:t>
            </a:r>
            <a:endParaRPr lang="en-GB" b="1" dirty="0"/>
          </a:p>
          <a:p>
            <a:endParaRPr lang="en-GB" b="1" dirty="0"/>
          </a:p>
          <a:p>
            <a:endParaRPr lang="en-GB" dirty="0"/>
          </a:p>
          <a:p>
            <a:endParaRPr lang="en-GB" dirty="0"/>
          </a:p>
        </p:txBody>
      </p:sp>
      <p:sp>
        <p:nvSpPr>
          <p:cNvPr id="4" name="Slide Number Placeholder 3"/>
          <p:cNvSpPr>
            <a:spLocks noGrp="1"/>
          </p:cNvSpPr>
          <p:nvPr>
            <p:ph type="sldNum" sz="quarter" idx="5"/>
          </p:nvPr>
        </p:nvSpPr>
        <p:spPr/>
        <p:txBody>
          <a:bodyPr/>
          <a:lstStyle/>
          <a:p>
            <a:fld id="{AAA24272-161B-9A42-BC2D-F0109316EB3C}" type="slidenum">
              <a:rPr lang="en-GB" smtClean="0"/>
              <a:t>10</a:t>
            </a:fld>
            <a:endParaRPr lang="en-GB"/>
          </a:p>
        </p:txBody>
      </p:sp>
    </p:spTree>
    <p:extLst>
      <p:ext uri="{BB962C8B-B14F-4D97-AF65-F5344CB8AC3E}">
        <p14:creationId xmlns:p14="http://schemas.microsoft.com/office/powerpoint/2010/main" val="36194793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00:23 – 00:24</a:t>
            </a:r>
            <a:r>
              <a:rPr lang="en-GB" sz="1200" b="1" i="0" kern="1200" dirty="0">
                <a:solidFill>
                  <a:schemeClr val="tx1"/>
                </a:solidFill>
                <a:effectLst/>
                <a:latin typeface="+mn-lt"/>
                <a:ea typeface="+mn-ea"/>
                <a:cs typeface="+mn-cs"/>
              </a:rPr>
              <a:t> (1 minute)</a:t>
            </a:r>
            <a:endParaRPr lang="en-GB" b="1" dirty="0"/>
          </a:p>
          <a:p>
            <a:endParaRPr lang="en-GB" b="1" dirty="0">
              <a:cs typeface="Calibri"/>
            </a:endParaRPr>
          </a:p>
          <a:p>
            <a:r>
              <a:rPr lang="en-GB" b="1" dirty="0"/>
              <a:t>Explain:</a:t>
            </a:r>
            <a:r>
              <a:rPr lang="en-GB" dirty="0"/>
              <a:t> We</a:t>
            </a:r>
            <a:r>
              <a:rPr lang="en-GB" b="0" dirty="0"/>
              <a:t> have </a:t>
            </a:r>
            <a:r>
              <a:rPr lang="en-GB" dirty="0"/>
              <a:t>explored </a:t>
            </a:r>
            <a:r>
              <a:rPr lang="en-GB" b="0" dirty="0"/>
              <a:t>upon some important realities to consider as a teacher.</a:t>
            </a:r>
            <a:r>
              <a:rPr lang="en-GB" dirty="0"/>
              <a:t> </a:t>
            </a:r>
            <a:endParaRPr lang="en-GB" b="0" dirty="0">
              <a:cs typeface="Calibri"/>
            </a:endParaRPr>
          </a:p>
          <a:p>
            <a:endParaRPr lang="en-US" b="1" dirty="0"/>
          </a:p>
          <a:p>
            <a:r>
              <a:rPr lang="en-GB" b="1" dirty="0"/>
              <a:t>[Reveal] </a:t>
            </a:r>
            <a:r>
              <a:rPr lang="en-GB" dirty="0"/>
              <a:t>We covered the link between pupil outcome and teacher wellbeing. </a:t>
            </a:r>
            <a:endParaRPr lang="en-GB" dirty="0">
              <a:cs typeface="Calibri"/>
            </a:endParaRPr>
          </a:p>
          <a:p>
            <a:pPr marL="0" indent="0">
              <a:buFont typeface="Arial" panose="020B0604020202020204" pitchFamily="34" charset="0"/>
              <a:buNone/>
            </a:pPr>
            <a:r>
              <a:rPr lang="en-GB" b="1" dirty="0"/>
              <a:t>[Reveal] </a:t>
            </a:r>
            <a:r>
              <a:rPr lang="en-GB" dirty="0"/>
              <a:t>We covered the threat, drive and recovery systems and the importance of prioritising recovery to avoid threat-drive loops.</a:t>
            </a:r>
            <a:endParaRPr lang="en-GB" dirty="0">
              <a:cs typeface="Calibri"/>
            </a:endParaRPr>
          </a:p>
          <a:p>
            <a:pPr marL="0" indent="0">
              <a:buFont typeface="Arial" panose="020B0604020202020204" pitchFamily="34" charset="0"/>
              <a:buNone/>
            </a:pPr>
            <a:r>
              <a:rPr lang="en-GB" b="1" dirty="0"/>
              <a:t>[Reveal] </a:t>
            </a:r>
            <a:r>
              <a:rPr lang="en-GB" dirty="0"/>
              <a:t>We considered ways we </a:t>
            </a:r>
            <a:r>
              <a:rPr lang="en-GB" b="1" dirty="0"/>
              <a:t>could</a:t>
            </a:r>
            <a:r>
              <a:rPr lang="en-GB" dirty="0"/>
              <a:t> potentially prioritise our recovery.</a:t>
            </a:r>
            <a:endParaRPr lang="en-GB" dirty="0">
              <a:cs typeface="Calibri"/>
            </a:endParaRPr>
          </a:p>
          <a:p>
            <a:pPr marL="0" indent="0">
              <a:buFont typeface="Arial" panose="020B0604020202020204" pitchFamily="34" charset="0"/>
              <a:buNone/>
            </a:pPr>
            <a:endParaRPr lang="en-GB" dirty="0"/>
          </a:p>
          <a:p>
            <a:r>
              <a:rPr lang="en-GB" b="1" dirty="0"/>
              <a:t>Link to next slide: </a:t>
            </a:r>
            <a:r>
              <a:rPr lang="en-GB" b="0" dirty="0"/>
              <a:t>Now it is time to commit to something that you </a:t>
            </a:r>
            <a:r>
              <a:rPr lang="en-GB" b="1" i="1" dirty="0"/>
              <a:t>will</a:t>
            </a:r>
            <a:r>
              <a:rPr lang="en-GB" b="0" dirty="0"/>
              <a:t> do to prioritise your ‘recovery’ in order to support your wellbeing. </a:t>
            </a:r>
            <a:endParaRPr lang="en-GB" b="0" dirty="0">
              <a:cs typeface="Calibri"/>
            </a:endParaRPr>
          </a:p>
          <a:p>
            <a:endParaRPr lang="en-GB" dirty="0"/>
          </a:p>
          <a:p>
            <a:endParaRPr lang="en-GB" dirty="0"/>
          </a:p>
          <a:p>
            <a:endParaRPr lang="en-GB" dirty="0">
              <a:cs typeface="Calibri"/>
            </a:endParaRPr>
          </a:p>
        </p:txBody>
      </p:sp>
      <p:sp>
        <p:nvSpPr>
          <p:cNvPr id="4" name="Slide Number Placeholder 3"/>
          <p:cNvSpPr>
            <a:spLocks noGrp="1"/>
          </p:cNvSpPr>
          <p:nvPr>
            <p:ph type="sldNum" sz="quarter" idx="5"/>
          </p:nvPr>
        </p:nvSpPr>
        <p:spPr/>
        <p:txBody>
          <a:bodyPr/>
          <a:lstStyle/>
          <a:p>
            <a:fld id="{AAA24272-161B-9A42-BC2D-F0109316EB3C}" type="slidenum">
              <a:rPr lang="en-GB" smtClean="0"/>
              <a:t>11</a:t>
            </a:fld>
            <a:endParaRPr lang="en-GB"/>
          </a:p>
        </p:txBody>
      </p:sp>
    </p:spTree>
    <p:extLst>
      <p:ext uri="{BB962C8B-B14F-4D97-AF65-F5344CB8AC3E}">
        <p14:creationId xmlns:p14="http://schemas.microsoft.com/office/powerpoint/2010/main" val="11544167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00:24 – 00:30</a:t>
            </a:r>
            <a:r>
              <a:rPr lang="en-GB" sz="1200" b="1" i="0" kern="1200" dirty="0">
                <a:solidFill>
                  <a:schemeClr val="tx1"/>
                </a:solidFill>
                <a:effectLst/>
                <a:latin typeface="+mn-lt"/>
                <a:ea typeface="+mn-ea"/>
                <a:cs typeface="+mn-cs"/>
              </a:rPr>
              <a:t> (</a:t>
            </a:r>
            <a:r>
              <a:rPr lang="en-GB" b="1" dirty="0"/>
              <a:t>6</a:t>
            </a:r>
            <a:r>
              <a:rPr lang="en-GB" sz="1200" b="1" i="0" kern="1200" dirty="0">
                <a:solidFill>
                  <a:schemeClr val="tx1"/>
                </a:solidFill>
                <a:effectLst/>
                <a:latin typeface="+mn-lt"/>
                <a:ea typeface="+mn-ea"/>
                <a:cs typeface="+mn-cs"/>
              </a:rPr>
              <a:t> minutes)</a:t>
            </a:r>
            <a:endParaRPr lang="en-GB" b="1"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dirty="0"/>
          </a:p>
          <a:p>
            <a:r>
              <a:rPr lang="en-GB" b="1" dirty="0"/>
              <a:t>Explain:</a:t>
            </a:r>
            <a:endParaRPr lang="en-GB" b="1" dirty="0">
              <a:cs typeface="Calibri"/>
            </a:endParaRPr>
          </a:p>
          <a:p>
            <a:r>
              <a:rPr lang="en-GB" dirty="0"/>
              <a:t>Read</a:t>
            </a:r>
            <a:r>
              <a:rPr lang="en-GB" b="0" dirty="0"/>
              <a:t> through the questions </a:t>
            </a:r>
            <a:r>
              <a:rPr lang="en-GB" dirty="0"/>
              <a:t>in your </a:t>
            </a:r>
            <a:r>
              <a:rPr lang="en-GB" b="0" dirty="0"/>
              <a:t>Induction workbook then take a minute to look through the best practice exemplar on page 21.</a:t>
            </a:r>
            <a:r>
              <a:rPr lang="en-GB" dirty="0"/>
              <a:t> </a:t>
            </a:r>
            <a:endParaRPr lang="en-GB" b="0" dirty="0">
              <a:cs typeface="Calibri"/>
            </a:endParaRPr>
          </a:p>
          <a:p>
            <a:endParaRPr lang="en-GB"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[Reveal] </a:t>
            </a:r>
            <a:r>
              <a:rPr lang="en-GB" dirty="0"/>
              <a:t>The questions that are displayed on the slide are the first three question in your Induction workbook. Aim to get at least these questions completed in the time available. It may be useful to take this away with you and complete it in your own time.</a:t>
            </a:r>
            <a:endParaRPr lang="en-GB" b="0" dirty="0">
              <a:cs typeface="Calibri"/>
            </a:endParaRPr>
          </a:p>
          <a:p>
            <a:endParaRPr lang="en-GB" b="0" dirty="0"/>
          </a:p>
          <a:p>
            <a:r>
              <a:rPr lang="en-GB" b="0" i="1" dirty="0"/>
              <a:t>Pause</a:t>
            </a:r>
          </a:p>
          <a:p>
            <a:endParaRPr lang="en-GB"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t>Now, complete your personal action plan, where you will commit to something that you </a:t>
            </a:r>
            <a:r>
              <a:rPr lang="en-GB" b="1" i="0" dirty="0"/>
              <a:t>will</a:t>
            </a:r>
            <a:r>
              <a:rPr lang="en-GB" b="0" dirty="0"/>
              <a:t> do to prioritise your ‘recovery’ to support your wellbeing. </a:t>
            </a:r>
            <a:endParaRPr lang="en-GB" b="0" dirty="0">
              <a:cs typeface="Calibri"/>
            </a:endParaRPr>
          </a:p>
          <a:p>
            <a:endParaRPr lang="en-GB" b="0"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0" dirty="0"/>
              <a:t>As this is a personal reflection, please do answer the questions independently as each of us will require different actions in order to prioritise wellbeing.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b="0" dirty="0"/>
          </a:p>
          <a:p>
            <a:pPr>
              <a:defRPr/>
            </a:pPr>
            <a:r>
              <a:rPr lang="en-GB" dirty="0">
                <a:cs typeface="Calibri"/>
              </a:rPr>
              <a:t>You may want to share this with your mentor when you next meet with them.</a:t>
            </a:r>
          </a:p>
          <a:p>
            <a:pPr>
              <a:defRPr/>
            </a:pPr>
            <a:endParaRPr lang="en-GB" dirty="0"/>
          </a:p>
          <a:p>
            <a:r>
              <a:rPr lang="en-GB" b="1" dirty="0"/>
              <a:t>Link to next slide:</a:t>
            </a:r>
            <a:r>
              <a:rPr lang="en-GB" b="0" dirty="0"/>
              <a:t> Thank you</a:t>
            </a:r>
            <a:endParaRPr lang="en-GB" dirty="0">
              <a:cs typeface="Calibri"/>
            </a:endParaRPr>
          </a:p>
          <a:p>
            <a:endParaRPr lang="en-GB" dirty="0"/>
          </a:p>
        </p:txBody>
      </p:sp>
      <p:sp>
        <p:nvSpPr>
          <p:cNvPr id="4" name="Slide Number Placeholder 3"/>
          <p:cNvSpPr>
            <a:spLocks noGrp="1"/>
          </p:cNvSpPr>
          <p:nvPr>
            <p:ph type="sldNum" sz="quarter" idx="5"/>
          </p:nvPr>
        </p:nvSpPr>
        <p:spPr/>
        <p:txBody>
          <a:bodyPr/>
          <a:lstStyle/>
          <a:p>
            <a:fld id="{AAA24272-161B-9A42-BC2D-F0109316EB3C}" type="slidenum">
              <a:rPr lang="en-GB" smtClean="0"/>
              <a:t>12</a:t>
            </a:fld>
            <a:endParaRPr lang="en-GB"/>
          </a:p>
        </p:txBody>
      </p:sp>
    </p:spTree>
    <p:extLst>
      <p:ext uri="{BB962C8B-B14F-4D97-AF65-F5344CB8AC3E}">
        <p14:creationId xmlns:p14="http://schemas.microsoft.com/office/powerpoint/2010/main" val="6580930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For reference</a:t>
            </a:r>
          </a:p>
          <a:p>
            <a:pPr marL="171450" indent="-171450">
              <a:buFont typeface="Arial" panose="020B0604020202020204" pitchFamily="34" charset="0"/>
              <a:buChar char="•"/>
            </a:pPr>
            <a:endParaRPr lang="en-GB"/>
          </a:p>
        </p:txBody>
      </p:sp>
      <p:sp>
        <p:nvSpPr>
          <p:cNvPr id="4" name="Slide Number Placeholder 3"/>
          <p:cNvSpPr>
            <a:spLocks noGrp="1"/>
          </p:cNvSpPr>
          <p:nvPr>
            <p:ph type="sldNum" sz="quarter" idx="5"/>
          </p:nvPr>
        </p:nvSpPr>
        <p:spPr/>
        <p:txBody>
          <a:bodyPr/>
          <a:lstStyle/>
          <a:p>
            <a:fld id="{AAA24272-161B-9A42-BC2D-F0109316EB3C}" type="slidenum">
              <a:rPr lang="en-GB" smtClean="0"/>
              <a:t>13</a:t>
            </a:fld>
            <a:endParaRPr lang="en-GB"/>
          </a:p>
        </p:txBody>
      </p:sp>
    </p:spTree>
    <p:extLst>
      <p:ext uri="{BB962C8B-B14F-4D97-AF65-F5344CB8AC3E}">
        <p14:creationId xmlns:p14="http://schemas.microsoft.com/office/powerpoint/2010/main" val="308987599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 Id="rId5" Type="http://schemas.openxmlformats.org/officeDocument/2006/relationships/image" Target="../media/image10.svg"/><Relationship Id="rId4" Type="http://schemas.openxmlformats.org/officeDocument/2006/relationships/image" Target="../media/image9.png"/></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7.png"/><Relationship Id="rId1" Type="http://schemas.openxmlformats.org/officeDocument/2006/relationships/slideMaster" Target="../slideMasters/slideMaster2.xml"/><Relationship Id="rId5" Type="http://schemas.openxmlformats.org/officeDocument/2006/relationships/image" Target="../media/image18.svg"/><Relationship Id="rId4" Type="http://schemas.openxmlformats.org/officeDocument/2006/relationships/image" Target="../media/image9.pn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Presentation title slide">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245922-C439-C743-940F-BDDCBF9C6944}"/>
              </a:ext>
            </a:extLst>
          </p:cNvPr>
          <p:cNvSpPr>
            <a:spLocks noGrp="1"/>
          </p:cNvSpPr>
          <p:nvPr>
            <p:ph type="ctrTitle" hasCustomPrompt="1"/>
          </p:nvPr>
        </p:nvSpPr>
        <p:spPr>
          <a:xfrm>
            <a:off x="5973524" y="1796487"/>
            <a:ext cx="5397499" cy="1155701"/>
          </a:xfrm>
        </p:spPr>
        <p:txBody>
          <a:bodyPr anchor="b">
            <a:normAutofit/>
          </a:bodyPr>
          <a:lstStyle>
            <a:lvl1pPr algn="l">
              <a:defRPr sz="6000">
                <a:solidFill>
                  <a:schemeClr val="bg1"/>
                </a:solidFill>
              </a:defRPr>
            </a:lvl1pPr>
          </a:lstStyle>
          <a:p>
            <a:r>
              <a:rPr lang="en-US"/>
              <a:t>Title slide</a:t>
            </a:r>
            <a:endParaRPr lang="en-GB"/>
          </a:p>
        </p:txBody>
      </p:sp>
      <p:sp>
        <p:nvSpPr>
          <p:cNvPr id="3" name="Subtitle 2">
            <a:extLst>
              <a:ext uri="{FF2B5EF4-FFF2-40B4-BE49-F238E27FC236}">
                <a16:creationId xmlns:a16="http://schemas.microsoft.com/office/drawing/2014/main" id="{88D8AA33-F6BC-5245-87D5-7598B01ED606}"/>
              </a:ext>
            </a:extLst>
          </p:cNvPr>
          <p:cNvSpPr>
            <a:spLocks noGrp="1"/>
          </p:cNvSpPr>
          <p:nvPr>
            <p:ph type="subTitle" idx="1"/>
          </p:nvPr>
        </p:nvSpPr>
        <p:spPr>
          <a:xfrm>
            <a:off x="5973524" y="2952188"/>
            <a:ext cx="5394325" cy="1136651"/>
          </a:xfrm>
        </p:spPr>
        <p:txBody>
          <a:bodyPr>
            <a:normAutofit/>
          </a:bodyPr>
          <a:lstStyle>
            <a:lvl1pPr marL="0" indent="0" algn="l">
              <a:buNone/>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1" name="Freeform 40">
            <a:extLst>
              <a:ext uri="{FF2B5EF4-FFF2-40B4-BE49-F238E27FC236}">
                <a16:creationId xmlns:a16="http://schemas.microsoft.com/office/drawing/2014/main" id="{6CB508FA-F20D-1045-9C59-60725F8A652D}"/>
              </a:ext>
            </a:extLst>
          </p:cNvPr>
          <p:cNvSpPr/>
          <p:nvPr userDrawn="1"/>
        </p:nvSpPr>
        <p:spPr>
          <a:xfrm rot="16200000">
            <a:off x="1551755" y="773390"/>
            <a:ext cx="3237104" cy="3876537"/>
          </a:xfrm>
          <a:custGeom>
            <a:avLst/>
            <a:gdLst>
              <a:gd name="connsiteX0" fmla="*/ 410164 w 640870"/>
              <a:gd name="connsiteY0" fmla="*/ 0 h 767462"/>
              <a:gd name="connsiteX1" fmla="*/ 615207 w 640870"/>
              <a:gd name="connsiteY1" fmla="*/ 0 h 767462"/>
              <a:gd name="connsiteX2" fmla="*/ 640870 w 640870"/>
              <a:gd name="connsiteY2" fmla="*/ 25575 h 767462"/>
              <a:gd name="connsiteX3" fmla="*/ 640870 w 640870"/>
              <a:gd name="connsiteY3" fmla="*/ 741888 h 767462"/>
              <a:gd name="connsiteX4" fmla="*/ 615207 w 640870"/>
              <a:gd name="connsiteY4" fmla="*/ 767462 h 767462"/>
              <a:gd name="connsiteX5" fmla="*/ 410164 w 640870"/>
              <a:gd name="connsiteY5" fmla="*/ 767462 h 767462"/>
              <a:gd name="connsiteX6" fmla="*/ 384538 w 640870"/>
              <a:gd name="connsiteY6" fmla="*/ 741888 h 767462"/>
              <a:gd name="connsiteX7" fmla="*/ 384538 w 640870"/>
              <a:gd name="connsiteY7" fmla="*/ 25575 h 767462"/>
              <a:gd name="connsiteX8" fmla="*/ 25664 w 640870"/>
              <a:gd name="connsiteY8" fmla="*/ 0 h 767462"/>
              <a:gd name="connsiteX9" fmla="*/ 230707 w 640870"/>
              <a:gd name="connsiteY9" fmla="*/ 0 h 767462"/>
              <a:gd name="connsiteX10" fmla="*/ 256332 w 640870"/>
              <a:gd name="connsiteY10" fmla="*/ 25575 h 767462"/>
              <a:gd name="connsiteX11" fmla="*/ 256332 w 640870"/>
              <a:gd name="connsiteY11" fmla="*/ 741888 h 767462"/>
              <a:gd name="connsiteX12" fmla="*/ 230707 w 640870"/>
              <a:gd name="connsiteY12" fmla="*/ 767462 h 767462"/>
              <a:gd name="connsiteX13" fmla="*/ 25664 w 640870"/>
              <a:gd name="connsiteY13" fmla="*/ 767462 h 767462"/>
              <a:gd name="connsiteX14" fmla="*/ 0 w 640870"/>
              <a:gd name="connsiteY14" fmla="*/ 741888 h 767462"/>
              <a:gd name="connsiteX15" fmla="*/ 0 w 640870"/>
              <a:gd name="connsiteY15" fmla="*/ 25575 h 7674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40870" h="767462">
                <a:moveTo>
                  <a:pt x="410164" y="0"/>
                </a:moveTo>
                <a:lnTo>
                  <a:pt x="615207" y="0"/>
                </a:lnTo>
                <a:lnTo>
                  <a:pt x="640870" y="25575"/>
                </a:lnTo>
                <a:lnTo>
                  <a:pt x="640870" y="741888"/>
                </a:lnTo>
                <a:lnTo>
                  <a:pt x="615207" y="767462"/>
                </a:lnTo>
                <a:lnTo>
                  <a:pt x="410164" y="767462"/>
                </a:lnTo>
                <a:lnTo>
                  <a:pt x="384538" y="741888"/>
                </a:lnTo>
                <a:lnTo>
                  <a:pt x="384538" y="25575"/>
                </a:lnTo>
                <a:close/>
                <a:moveTo>
                  <a:pt x="25664" y="0"/>
                </a:moveTo>
                <a:lnTo>
                  <a:pt x="230707" y="0"/>
                </a:lnTo>
                <a:lnTo>
                  <a:pt x="256332" y="25575"/>
                </a:lnTo>
                <a:lnTo>
                  <a:pt x="256332" y="741888"/>
                </a:lnTo>
                <a:lnTo>
                  <a:pt x="230707" y="767462"/>
                </a:lnTo>
                <a:lnTo>
                  <a:pt x="25664" y="767462"/>
                </a:lnTo>
                <a:lnTo>
                  <a:pt x="0" y="741888"/>
                </a:lnTo>
                <a:lnTo>
                  <a:pt x="0" y="25575"/>
                </a:lnTo>
                <a:close/>
              </a:path>
            </a:pathLst>
          </a:custGeom>
          <a:solidFill>
            <a:schemeClr val="accent2"/>
          </a:solidFill>
          <a:ln w="9525" cap="flat">
            <a:noFill/>
            <a:prstDash val="solid"/>
            <a:miter/>
          </a:ln>
        </p:spPr>
        <p:txBody>
          <a:bodyPr rtlCol="0" anchor="ctr"/>
          <a:lstStyle/>
          <a:p>
            <a:endParaRPr lang="en-GB"/>
          </a:p>
        </p:txBody>
      </p:sp>
      <p:sp>
        <p:nvSpPr>
          <p:cNvPr id="42" name="Picture Placeholder 6">
            <a:extLst>
              <a:ext uri="{FF2B5EF4-FFF2-40B4-BE49-F238E27FC236}">
                <a16:creationId xmlns:a16="http://schemas.microsoft.com/office/drawing/2014/main" id="{735D1BE9-8D7A-014D-A79B-22FBDEF5F045}"/>
              </a:ext>
            </a:extLst>
          </p:cNvPr>
          <p:cNvSpPr>
            <a:spLocks noGrp="1"/>
          </p:cNvSpPr>
          <p:nvPr>
            <p:ph type="pic" sz="quarter" idx="10"/>
          </p:nvPr>
        </p:nvSpPr>
        <p:spPr>
          <a:xfrm>
            <a:off x="659246" y="0"/>
            <a:ext cx="5030781" cy="6858000"/>
          </a:xfrm>
        </p:spPr>
        <p:txBody>
          <a:bodyPr/>
          <a:lstStyle/>
          <a:p>
            <a:r>
              <a:rPr lang="en-US"/>
              <a:t>Click icon to add picture</a:t>
            </a:r>
            <a:endParaRPr lang="en-GB"/>
          </a:p>
        </p:txBody>
      </p:sp>
      <p:pic>
        <p:nvPicPr>
          <p:cNvPr id="25" name="Picture 24" descr="A picture containing text&#10;&#10;Description automatically generated">
            <a:extLst>
              <a:ext uri="{FF2B5EF4-FFF2-40B4-BE49-F238E27FC236}">
                <a16:creationId xmlns:a16="http://schemas.microsoft.com/office/drawing/2014/main" id="{A010F749-032A-48DC-9367-7B46058F71CA}"/>
              </a:ext>
            </a:extLst>
          </p:cNvPr>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7839913" y="5667283"/>
            <a:ext cx="4352087" cy="979112"/>
          </a:xfrm>
          <a:prstGeom prst="rect">
            <a:avLst/>
          </a:prstGeom>
        </p:spPr>
      </p:pic>
    </p:spTree>
    <p:extLst>
      <p:ext uri="{BB962C8B-B14F-4D97-AF65-F5344CB8AC3E}">
        <p14:creationId xmlns:p14="http://schemas.microsoft.com/office/powerpoint/2010/main" val="22417328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Presentation title slide 2">
    <p:bg>
      <p:bgPr>
        <a:solidFill>
          <a:schemeClr val="accent2"/>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67D2752C-7279-694A-B0F6-521C7029D6B5}"/>
              </a:ext>
            </a:extLst>
          </p:cNvPr>
          <p:cNvGrpSpPr/>
          <p:nvPr userDrawn="1"/>
        </p:nvGrpSpPr>
        <p:grpSpPr>
          <a:xfrm>
            <a:off x="1" y="0"/>
            <a:ext cx="12191999" cy="6858000"/>
            <a:chOff x="1" y="0"/>
            <a:chExt cx="12191999" cy="6858000"/>
          </a:xfrm>
        </p:grpSpPr>
        <p:sp>
          <p:nvSpPr>
            <p:cNvPr id="48" name="Freeform 47">
              <a:extLst>
                <a:ext uri="{FF2B5EF4-FFF2-40B4-BE49-F238E27FC236}">
                  <a16:creationId xmlns:a16="http://schemas.microsoft.com/office/drawing/2014/main" id="{EB5F77DF-5838-ED42-ACD4-7209961EF1EA}"/>
                </a:ext>
              </a:extLst>
            </p:cNvPr>
            <p:cNvSpPr/>
            <p:nvPr userDrawn="1"/>
          </p:nvSpPr>
          <p:spPr>
            <a:xfrm>
              <a:off x="1" y="0"/>
              <a:ext cx="628499" cy="6858000"/>
            </a:xfrm>
            <a:custGeom>
              <a:avLst/>
              <a:gdLst>
                <a:gd name="connsiteX0" fmla="*/ 0 w 628499"/>
                <a:gd name="connsiteY0" fmla="*/ 0 h 6858000"/>
                <a:gd name="connsiteX1" fmla="*/ 628499 w 628499"/>
                <a:gd name="connsiteY1" fmla="*/ 0 h 6858000"/>
                <a:gd name="connsiteX2" fmla="*/ 628499 w 628499"/>
                <a:gd name="connsiteY2" fmla="*/ 6858000 h 6858000"/>
                <a:gd name="connsiteX3" fmla="*/ 0 w 628499"/>
                <a:gd name="connsiteY3" fmla="*/ 6858000 h 6858000"/>
                <a:gd name="connsiteX4" fmla="*/ 0 w 628499"/>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8499" h="6858000">
                  <a:moveTo>
                    <a:pt x="0" y="0"/>
                  </a:moveTo>
                  <a:lnTo>
                    <a:pt x="628499" y="0"/>
                  </a:lnTo>
                  <a:lnTo>
                    <a:pt x="628499" y="6858000"/>
                  </a:lnTo>
                  <a:lnTo>
                    <a:pt x="0" y="6858000"/>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Freeform 45">
              <a:extLst>
                <a:ext uri="{FF2B5EF4-FFF2-40B4-BE49-F238E27FC236}">
                  <a16:creationId xmlns:a16="http://schemas.microsoft.com/office/drawing/2014/main" id="{644C17D8-D7A9-CA4C-B615-92A6DD599C49}"/>
                </a:ext>
              </a:extLst>
            </p:cNvPr>
            <p:cNvSpPr/>
            <p:nvPr userDrawn="1"/>
          </p:nvSpPr>
          <p:spPr>
            <a:xfrm>
              <a:off x="1992494" y="0"/>
              <a:ext cx="10199506" cy="6858000"/>
            </a:xfrm>
            <a:custGeom>
              <a:avLst/>
              <a:gdLst>
                <a:gd name="connsiteX0" fmla="*/ 0 w 10199506"/>
                <a:gd name="connsiteY0" fmla="*/ 0 h 6858000"/>
                <a:gd name="connsiteX1" fmla="*/ 10199506 w 10199506"/>
                <a:gd name="connsiteY1" fmla="*/ 0 h 6858000"/>
                <a:gd name="connsiteX2" fmla="*/ 10199506 w 10199506"/>
                <a:gd name="connsiteY2" fmla="*/ 6858000 h 6858000"/>
                <a:gd name="connsiteX3" fmla="*/ 1687511 w 10199506"/>
                <a:gd name="connsiteY3" fmla="*/ 6858000 h 6858000"/>
                <a:gd name="connsiteX4" fmla="*/ 4272882 w 10199506"/>
                <a:gd name="connsiteY4" fmla="*/ 4272889 h 6858000"/>
                <a:gd name="connsiteX5" fmla="*/ 0 w 10199506"/>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199506" h="6858000">
                  <a:moveTo>
                    <a:pt x="0" y="0"/>
                  </a:moveTo>
                  <a:lnTo>
                    <a:pt x="10199506" y="0"/>
                  </a:lnTo>
                  <a:lnTo>
                    <a:pt x="10199506" y="6858000"/>
                  </a:lnTo>
                  <a:lnTo>
                    <a:pt x="1687511" y="6858000"/>
                  </a:lnTo>
                  <a:lnTo>
                    <a:pt x="4272882" y="4272889"/>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5" name="Graphic 27">
            <a:extLst>
              <a:ext uri="{FF2B5EF4-FFF2-40B4-BE49-F238E27FC236}">
                <a16:creationId xmlns:a16="http://schemas.microsoft.com/office/drawing/2014/main" id="{4E422C4F-84BD-B940-8F7C-C78EEC921114}"/>
              </a:ext>
            </a:extLst>
          </p:cNvPr>
          <p:cNvSpPr/>
          <p:nvPr userDrawn="1"/>
        </p:nvSpPr>
        <p:spPr>
          <a:xfrm rot="18900000">
            <a:off x="5257259" y="1786755"/>
            <a:ext cx="1457048" cy="1457047"/>
          </a:xfrm>
          <a:custGeom>
            <a:avLst/>
            <a:gdLst>
              <a:gd name="connsiteX0" fmla="*/ 2218468 w 2466975"/>
              <a:gd name="connsiteY0" fmla="*/ 0 h 2466975"/>
              <a:gd name="connsiteX1" fmla="*/ 247460 w 2466975"/>
              <a:gd name="connsiteY1" fmla="*/ 0 h 2466975"/>
              <a:gd name="connsiteX2" fmla="*/ 0 w 2466975"/>
              <a:gd name="connsiteY2" fmla="*/ 247460 h 2466975"/>
              <a:gd name="connsiteX3" fmla="*/ 0 w 2466975"/>
              <a:gd name="connsiteY3" fmla="*/ 2236089 h 2466975"/>
              <a:gd name="connsiteX4" fmla="*/ 238697 w 2466975"/>
              <a:gd name="connsiteY4" fmla="*/ 2474786 h 2466975"/>
              <a:gd name="connsiteX5" fmla="*/ 2227326 w 2466975"/>
              <a:gd name="connsiteY5" fmla="*/ 2474786 h 2466975"/>
              <a:gd name="connsiteX6" fmla="*/ 2474786 w 2466975"/>
              <a:gd name="connsiteY6" fmla="*/ 2227326 h 2466975"/>
              <a:gd name="connsiteX7" fmla="*/ 2474786 w 2466975"/>
              <a:gd name="connsiteY7" fmla="*/ 256223 h 2466975"/>
              <a:gd name="connsiteX8" fmla="*/ 2218468 w 2466975"/>
              <a:gd name="connsiteY8" fmla="*/ 0 h 2466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66975" h="2466975">
                <a:moveTo>
                  <a:pt x="2218468" y="0"/>
                </a:moveTo>
                <a:lnTo>
                  <a:pt x="247460" y="0"/>
                </a:lnTo>
                <a:lnTo>
                  <a:pt x="0" y="247460"/>
                </a:lnTo>
                <a:lnTo>
                  <a:pt x="0" y="2236089"/>
                </a:lnTo>
                <a:lnTo>
                  <a:pt x="238697" y="2474786"/>
                </a:lnTo>
                <a:lnTo>
                  <a:pt x="2227326" y="2474786"/>
                </a:lnTo>
                <a:lnTo>
                  <a:pt x="2474786" y="2227326"/>
                </a:lnTo>
                <a:lnTo>
                  <a:pt x="2474786" y="256223"/>
                </a:lnTo>
                <a:lnTo>
                  <a:pt x="2218468" y="0"/>
                </a:lnTo>
                <a:close/>
              </a:path>
            </a:pathLst>
          </a:custGeom>
          <a:solidFill>
            <a:schemeClr val="bg1"/>
          </a:solidFill>
          <a:ln w="9525"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69245922-C439-C743-940F-BDDCBF9C6944}"/>
              </a:ext>
            </a:extLst>
          </p:cNvPr>
          <p:cNvSpPr>
            <a:spLocks noGrp="1"/>
          </p:cNvSpPr>
          <p:nvPr>
            <p:ph type="ctrTitle" hasCustomPrompt="1"/>
          </p:nvPr>
        </p:nvSpPr>
        <p:spPr>
          <a:xfrm>
            <a:off x="6159499" y="731324"/>
            <a:ext cx="5394325" cy="1590469"/>
          </a:xfrm>
        </p:spPr>
        <p:txBody>
          <a:bodyPr anchor="b">
            <a:normAutofit/>
          </a:bodyPr>
          <a:lstStyle>
            <a:lvl1pPr algn="l">
              <a:defRPr sz="6000">
                <a:solidFill>
                  <a:schemeClr val="accent1"/>
                </a:solidFill>
              </a:defRPr>
            </a:lvl1pPr>
          </a:lstStyle>
          <a:p>
            <a:r>
              <a:rPr lang="en-US"/>
              <a:t>Title slide</a:t>
            </a:r>
            <a:endParaRPr lang="en-GB"/>
          </a:p>
        </p:txBody>
      </p:sp>
      <p:sp>
        <p:nvSpPr>
          <p:cNvPr id="3" name="Subtitle 2">
            <a:extLst>
              <a:ext uri="{FF2B5EF4-FFF2-40B4-BE49-F238E27FC236}">
                <a16:creationId xmlns:a16="http://schemas.microsoft.com/office/drawing/2014/main" id="{88D8AA33-F6BC-5245-87D5-7598B01ED606}"/>
              </a:ext>
            </a:extLst>
          </p:cNvPr>
          <p:cNvSpPr>
            <a:spLocks noGrp="1"/>
          </p:cNvSpPr>
          <p:nvPr>
            <p:ph type="subTitle" idx="1"/>
          </p:nvPr>
        </p:nvSpPr>
        <p:spPr>
          <a:xfrm>
            <a:off x="6159086" y="2321793"/>
            <a:ext cx="5385214" cy="488623"/>
          </a:xfrm>
        </p:spPr>
        <p:txBody>
          <a:bodyPr>
            <a:noAutofit/>
          </a:bodyPr>
          <a:lstStyle>
            <a:lvl1pPr marL="0" indent="0" algn="l">
              <a:buNone/>
              <a:defRPr sz="30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7" name="Picture Placeholder 6">
            <a:extLst>
              <a:ext uri="{FF2B5EF4-FFF2-40B4-BE49-F238E27FC236}">
                <a16:creationId xmlns:a16="http://schemas.microsoft.com/office/drawing/2014/main" id="{42D071DF-2BEF-A143-9877-2AC7F55BA68F}"/>
              </a:ext>
            </a:extLst>
          </p:cNvPr>
          <p:cNvSpPr>
            <a:spLocks noGrp="1"/>
          </p:cNvSpPr>
          <p:nvPr>
            <p:ph type="pic" sz="quarter" idx="10"/>
          </p:nvPr>
        </p:nvSpPr>
        <p:spPr>
          <a:xfrm>
            <a:off x="659246" y="0"/>
            <a:ext cx="5367760" cy="6858000"/>
          </a:xfrm>
        </p:spPr>
        <p:txBody>
          <a:bodyPr/>
          <a:lstStyle/>
          <a:p>
            <a:r>
              <a:rPr lang="en-US"/>
              <a:t>Click icon to add picture</a:t>
            </a:r>
            <a:endParaRPr lang="en-GB"/>
          </a:p>
        </p:txBody>
      </p:sp>
      <p:pic>
        <p:nvPicPr>
          <p:cNvPr id="26" name="Picture 25" descr="A picture containing shape&#10;&#10;Description automatically generated">
            <a:extLst>
              <a:ext uri="{FF2B5EF4-FFF2-40B4-BE49-F238E27FC236}">
                <a16:creationId xmlns:a16="http://schemas.microsoft.com/office/drawing/2014/main" id="{49D0766F-AD8C-4DE4-BF38-80DE5BA07D00}"/>
              </a:ext>
            </a:extLst>
          </p:cNvPr>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7839910" y="5667283"/>
            <a:ext cx="4352090" cy="979112"/>
          </a:xfrm>
          <a:prstGeom prst="rect">
            <a:avLst/>
          </a:prstGeom>
        </p:spPr>
      </p:pic>
    </p:spTree>
    <p:extLst>
      <p:ext uri="{BB962C8B-B14F-4D97-AF65-F5344CB8AC3E}">
        <p14:creationId xmlns:p14="http://schemas.microsoft.com/office/powerpoint/2010/main" val="1924795061"/>
      </p:ext>
    </p:extLst>
  </p:cSld>
  <p:clrMapOvr>
    <a:masterClrMapping/>
  </p:clrMapOvr>
  <p:extLst>
    <p:ext uri="{DCECCB84-F9BA-43D5-87BE-67443E8EF086}">
      <p15:sldGuideLst xmlns:p15="http://schemas.microsoft.com/office/powerpoint/2012/main">
        <p15:guide id="1" pos="7496">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Presentation title slide 3">
    <p:bg>
      <p:bgPr>
        <a:solidFill>
          <a:schemeClr val="accent1"/>
        </a:solidFill>
        <a:effectLst/>
      </p:bgPr>
    </p:bg>
    <p:spTree>
      <p:nvGrpSpPr>
        <p:cNvPr id="1" name=""/>
        <p:cNvGrpSpPr/>
        <p:nvPr/>
      </p:nvGrpSpPr>
      <p:grpSpPr>
        <a:xfrm>
          <a:off x="0" y="0"/>
          <a:ext cx="0" cy="0"/>
          <a:chOff x="0" y="0"/>
          <a:chExt cx="0" cy="0"/>
        </a:xfrm>
      </p:grpSpPr>
      <p:sp>
        <p:nvSpPr>
          <p:cNvPr id="27" name="Freeform 26">
            <a:extLst>
              <a:ext uri="{FF2B5EF4-FFF2-40B4-BE49-F238E27FC236}">
                <a16:creationId xmlns:a16="http://schemas.microsoft.com/office/drawing/2014/main" id="{B5FA6EA1-10D4-3540-87AF-7D0BF44939B0}"/>
              </a:ext>
            </a:extLst>
          </p:cNvPr>
          <p:cNvSpPr/>
          <p:nvPr userDrawn="1"/>
        </p:nvSpPr>
        <p:spPr>
          <a:xfrm>
            <a:off x="3471941" y="0"/>
            <a:ext cx="8720059" cy="6858000"/>
          </a:xfrm>
          <a:custGeom>
            <a:avLst/>
            <a:gdLst>
              <a:gd name="connsiteX0" fmla="*/ 6858688 w 8720059"/>
              <a:gd name="connsiteY0" fmla="*/ 0 h 6858000"/>
              <a:gd name="connsiteX1" fmla="*/ 8720059 w 8720059"/>
              <a:gd name="connsiteY1" fmla="*/ 0 h 6858000"/>
              <a:gd name="connsiteX2" fmla="*/ 8720059 w 8720059"/>
              <a:gd name="connsiteY2" fmla="*/ 6858000 h 6858000"/>
              <a:gd name="connsiteX3" fmla="*/ 0 w 8720059"/>
              <a:gd name="connsiteY3" fmla="*/ 6858000 h 6858000"/>
              <a:gd name="connsiteX4" fmla="*/ 6858688 w 8720059"/>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20059" h="6858000">
                <a:moveTo>
                  <a:pt x="6858688" y="0"/>
                </a:moveTo>
                <a:lnTo>
                  <a:pt x="8720059" y="0"/>
                </a:lnTo>
                <a:lnTo>
                  <a:pt x="8720059" y="6858000"/>
                </a:lnTo>
                <a:lnTo>
                  <a:pt x="0" y="6858000"/>
                </a:lnTo>
                <a:lnTo>
                  <a:pt x="6858688"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itle 1">
            <a:extLst>
              <a:ext uri="{FF2B5EF4-FFF2-40B4-BE49-F238E27FC236}">
                <a16:creationId xmlns:a16="http://schemas.microsoft.com/office/drawing/2014/main" id="{50451FA5-AFA3-C14D-BD78-27C704F035BE}"/>
              </a:ext>
            </a:extLst>
          </p:cNvPr>
          <p:cNvSpPr>
            <a:spLocks noGrp="1"/>
          </p:cNvSpPr>
          <p:nvPr>
            <p:ph type="ctrTitle" hasCustomPrompt="1"/>
          </p:nvPr>
        </p:nvSpPr>
        <p:spPr>
          <a:xfrm>
            <a:off x="635000" y="864300"/>
            <a:ext cx="5884496" cy="1692518"/>
          </a:xfrm>
        </p:spPr>
        <p:txBody>
          <a:bodyPr anchor="b"/>
          <a:lstStyle>
            <a:lvl1pPr algn="l">
              <a:defRPr sz="6000">
                <a:solidFill>
                  <a:schemeClr val="bg1"/>
                </a:solidFill>
              </a:defRPr>
            </a:lvl1pPr>
          </a:lstStyle>
          <a:p>
            <a:r>
              <a:rPr lang="en-US"/>
              <a:t>Click to edit title style</a:t>
            </a:r>
            <a:endParaRPr lang="en-GB"/>
          </a:p>
        </p:txBody>
      </p:sp>
      <p:sp>
        <p:nvSpPr>
          <p:cNvPr id="8" name="Subtitle 2">
            <a:extLst>
              <a:ext uri="{FF2B5EF4-FFF2-40B4-BE49-F238E27FC236}">
                <a16:creationId xmlns:a16="http://schemas.microsoft.com/office/drawing/2014/main" id="{FACC5D96-66B4-5543-943A-7F3DE402995C}"/>
              </a:ext>
            </a:extLst>
          </p:cNvPr>
          <p:cNvSpPr>
            <a:spLocks noGrp="1"/>
          </p:cNvSpPr>
          <p:nvPr>
            <p:ph type="subTitle" idx="1"/>
          </p:nvPr>
        </p:nvSpPr>
        <p:spPr>
          <a:xfrm>
            <a:off x="635001" y="2556818"/>
            <a:ext cx="5884496" cy="498475"/>
          </a:xfrm>
        </p:spPr>
        <p:txBody>
          <a:bodyPr>
            <a:normAutofit/>
          </a:bodyPr>
          <a:lstStyle>
            <a:lvl1pPr marL="0" indent="0" algn="l">
              <a:buNone/>
              <a:defRPr sz="30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30" name="Picture Placeholder 6">
            <a:extLst>
              <a:ext uri="{FF2B5EF4-FFF2-40B4-BE49-F238E27FC236}">
                <a16:creationId xmlns:a16="http://schemas.microsoft.com/office/drawing/2014/main" id="{094D3FF8-22F5-D447-ABD1-FF56E6019B1F}"/>
              </a:ext>
            </a:extLst>
          </p:cNvPr>
          <p:cNvSpPr>
            <a:spLocks noGrp="1"/>
          </p:cNvSpPr>
          <p:nvPr>
            <p:ph type="pic" sz="quarter" idx="10"/>
          </p:nvPr>
        </p:nvSpPr>
        <p:spPr>
          <a:xfrm>
            <a:off x="3434340" y="-24706"/>
            <a:ext cx="6294785" cy="6858000"/>
          </a:xfrm>
        </p:spPr>
        <p:txBody>
          <a:bodyPr/>
          <a:lstStyle/>
          <a:p>
            <a:r>
              <a:rPr lang="en-US"/>
              <a:t>Click icon to add picture</a:t>
            </a:r>
            <a:endParaRPr lang="en-GB"/>
          </a:p>
        </p:txBody>
      </p:sp>
      <p:pic>
        <p:nvPicPr>
          <p:cNvPr id="22" name="Picture 21" descr="A picture containing shape&#10;&#10;Description automatically generated">
            <a:extLst>
              <a:ext uri="{FF2B5EF4-FFF2-40B4-BE49-F238E27FC236}">
                <a16:creationId xmlns:a16="http://schemas.microsoft.com/office/drawing/2014/main" id="{16A98537-9B82-4D56-926F-0319C37EE900}"/>
              </a:ext>
            </a:extLst>
          </p:cNvPr>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7839910" y="5667283"/>
            <a:ext cx="4352090" cy="979112"/>
          </a:xfrm>
          <a:prstGeom prst="rect">
            <a:avLst/>
          </a:prstGeom>
        </p:spPr>
      </p:pic>
    </p:spTree>
    <p:extLst>
      <p:ext uri="{BB962C8B-B14F-4D97-AF65-F5344CB8AC3E}">
        <p14:creationId xmlns:p14="http://schemas.microsoft.com/office/powerpoint/2010/main" val="39324231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resentation title slide 4">
    <p:bg>
      <p:bgPr>
        <a:solidFill>
          <a:schemeClr val="accent2"/>
        </a:solidFill>
        <a:effectLst/>
      </p:bgPr>
    </p:bg>
    <p:spTree>
      <p:nvGrpSpPr>
        <p:cNvPr id="1" name=""/>
        <p:cNvGrpSpPr/>
        <p:nvPr/>
      </p:nvGrpSpPr>
      <p:grpSpPr>
        <a:xfrm>
          <a:off x="0" y="0"/>
          <a:ext cx="0" cy="0"/>
          <a:chOff x="0" y="0"/>
          <a:chExt cx="0" cy="0"/>
        </a:xfrm>
      </p:grpSpPr>
      <p:sp>
        <p:nvSpPr>
          <p:cNvPr id="75" name="Freeform 74">
            <a:extLst>
              <a:ext uri="{FF2B5EF4-FFF2-40B4-BE49-F238E27FC236}">
                <a16:creationId xmlns:a16="http://schemas.microsoft.com/office/drawing/2014/main" id="{1E35399D-E6A0-4F4B-8505-085107316030}"/>
              </a:ext>
            </a:extLst>
          </p:cNvPr>
          <p:cNvSpPr/>
          <p:nvPr userDrawn="1"/>
        </p:nvSpPr>
        <p:spPr>
          <a:xfrm flipV="1">
            <a:off x="0" y="0"/>
            <a:ext cx="12192000" cy="6858000"/>
          </a:xfrm>
          <a:custGeom>
            <a:avLst/>
            <a:gdLst>
              <a:gd name="connsiteX0" fmla="*/ 0 w 12192000"/>
              <a:gd name="connsiteY0" fmla="*/ 6858000 h 6858000"/>
              <a:gd name="connsiteX1" fmla="*/ 12192000 w 12192000"/>
              <a:gd name="connsiteY1" fmla="*/ 6858000 h 6858000"/>
              <a:gd name="connsiteX2" fmla="*/ 12192000 w 12192000"/>
              <a:gd name="connsiteY2" fmla="*/ 5590798 h 6858000"/>
              <a:gd name="connsiteX3" fmla="*/ 7162370 w 12192000"/>
              <a:gd name="connsiteY3" fmla="*/ 561175 h 6858000"/>
              <a:gd name="connsiteX4" fmla="*/ 7162370 w 12192000"/>
              <a:gd name="connsiteY4" fmla="*/ 1 h 6858000"/>
              <a:gd name="connsiteX5" fmla="*/ 12192000 w 12192000"/>
              <a:gd name="connsiteY5" fmla="*/ 1 h 6858000"/>
              <a:gd name="connsiteX6" fmla="*/ 12192000 w 12192000"/>
              <a:gd name="connsiteY6" fmla="*/ 0 h 6858000"/>
              <a:gd name="connsiteX7" fmla="*/ 0 w 12192000"/>
              <a:gd name="connsiteY7" fmla="*/ 0 h 6858000"/>
              <a:gd name="connsiteX8" fmla="*/ 0 w 12192000"/>
              <a:gd name="connsiteY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192000" h="6858000">
                <a:moveTo>
                  <a:pt x="0" y="6858000"/>
                </a:moveTo>
                <a:lnTo>
                  <a:pt x="12192000" y="6858000"/>
                </a:lnTo>
                <a:lnTo>
                  <a:pt x="12192000" y="5590798"/>
                </a:lnTo>
                <a:lnTo>
                  <a:pt x="7162370" y="561175"/>
                </a:lnTo>
                <a:lnTo>
                  <a:pt x="7162370" y="1"/>
                </a:lnTo>
                <a:lnTo>
                  <a:pt x="12192000" y="1"/>
                </a:lnTo>
                <a:lnTo>
                  <a:pt x="12192000" y="0"/>
                </a:lnTo>
                <a:lnTo>
                  <a:pt x="0" y="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itle 1">
            <a:extLst>
              <a:ext uri="{FF2B5EF4-FFF2-40B4-BE49-F238E27FC236}">
                <a16:creationId xmlns:a16="http://schemas.microsoft.com/office/drawing/2014/main" id="{50451FA5-AFA3-C14D-BD78-27C704F035BE}"/>
              </a:ext>
            </a:extLst>
          </p:cNvPr>
          <p:cNvSpPr>
            <a:spLocks noGrp="1"/>
          </p:cNvSpPr>
          <p:nvPr>
            <p:ph type="ctrTitle" hasCustomPrompt="1"/>
          </p:nvPr>
        </p:nvSpPr>
        <p:spPr>
          <a:xfrm>
            <a:off x="635001" y="1143273"/>
            <a:ext cx="5941646" cy="1692525"/>
          </a:xfrm>
        </p:spPr>
        <p:txBody>
          <a:bodyPr anchor="b"/>
          <a:lstStyle>
            <a:lvl1pPr algn="l">
              <a:defRPr sz="6000">
                <a:solidFill>
                  <a:schemeClr val="accent1"/>
                </a:solidFill>
              </a:defRPr>
            </a:lvl1pPr>
          </a:lstStyle>
          <a:p>
            <a:r>
              <a:rPr lang="en-US"/>
              <a:t>Click to edit title style</a:t>
            </a:r>
            <a:endParaRPr lang="en-GB"/>
          </a:p>
        </p:txBody>
      </p:sp>
      <p:sp>
        <p:nvSpPr>
          <p:cNvPr id="8" name="Subtitle 2">
            <a:extLst>
              <a:ext uri="{FF2B5EF4-FFF2-40B4-BE49-F238E27FC236}">
                <a16:creationId xmlns:a16="http://schemas.microsoft.com/office/drawing/2014/main" id="{FACC5D96-66B4-5543-943A-7F3DE402995C}"/>
              </a:ext>
            </a:extLst>
          </p:cNvPr>
          <p:cNvSpPr>
            <a:spLocks noGrp="1"/>
          </p:cNvSpPr>
          <p:nvPr>
            <p:ph type="subTitle" idx="1"/>
          </p:nvPr>
        </p:nvSpPr>
        <p:spPr>
          <a:xfrm>
            <a:off x="635000" y="2835798"/>
            <a:ext cx="5941647" cy="498475"/>
          </a:xfrm>
        </p:spPr>
        <p:txBody>
          <a:bodyPr>
            <a:normAutofit/>
          </a:bodyPr>
          <a:lstStyle>
            <a:lvl1pPr marL="0" indent="0" algn="l">
              <a:buNone/>
              <a:defRPr sz="3000" b="0">
                <a:solidFill>
                  <a:sysClr val="windowText" lastClr="000000"/>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80" name="Picture Placeholder 6">
            <a:extLst>
              <a:ext uri="{FF2B5EF4-FFF2-40B4-BE49-F238E27FC236}">
                <a16:creationId xmlns:a16="http://schemas.microsoft.com/office/drawing/2014/main" id="{87252549-4B3B-A54E-9B0F-1B923381C557}"/>
              </a:ext>
            </a:extLst>
          </p:cNvPr>
          <p:cNvSpPr>
            <a:spLocks noGrp="1"/>
          </p:cNvSpPr>
          <p:nvPr>
            <p:ph type="pic" sz="quarter" idx="11"/>
          </p:nvPr>
        </p:nvSpPr>
        <p:spPr>
          <a:xfrm>
            <a:off x="5157311" y="0"/>
            <a:ext cx="5500777" cy="6858000"/>
          </a:xfrm>
        </p:spPr>
        <p:txBody>
          <a:bodyPr/>
          <a:lstStyle/>
          <a:p>
            <a:r>
              <a:rPr lang="en-US"/>
              <a:t>Click icon to add picture</a:t>
            </a:r>
            <a:endParaRPr lang="en-GB"/>
          </a:p>
        </p:txBody>
      </p:sp>
      <p:pic>
        <p:nvPicPr>
          <p:cNvPr id="9" name="Picture 8" descr="A picture containing shape&#10;&#10;Description automatically generated">
            <a:extLst>
              <a:ext uri="{FF2B5EF4-FFF2-40B4-BE49-F238E27FC236}">
                <a16:creationId xmlns:a16="http://schemas.microsoft.com/office/drawing/2014/main" id="{01CFCE84-99E9-4C98-9329-A7024DC02AE5}"/>
              </a:ext>
            </a:extLst>
          </p:cNvPr>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7839910" y="5667282"/>
            <a:ext cx="4352090" cy="979113"/>
          </a:xfrm>
          <a:prstGeom prst="rect">
            <a:avLst/>
          </a:prstGeom>
        </p:spPr>
      </p:pic>
    </p:spTree>
    <p:extLst>
      <p:ext uri="{BB962C8B-B14F-4D97-AF65-F5344CB8AC3E}">
        <p14:creationId xmlns:p14="http://schemas.microsoft.com/office/powerpoint/2010/main" val="24694391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obj" preserve="1">
  <p:cSld name="Agenda">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7C4B2F-4DEA-9441-82B8-3FA8C01E31DC}"/>
              </a:ext>
            </a:extLst>
          </p:cNvPr>
          <p:cNvSpPr>
            <a:spLocks noGrp="1"/>
          </p:cNvSpPr>
          <p:nvPr>
            <p:ph type="title" hasCustomPrompt="1"/>
          </p:nvPr>
        </p:nvSpPr>
        <p:spPr/>
        <p:txBody>
          <a:bodyPr/>
          <a:lstStyle>
            <a:lvl1pPr>
              <a:defRPr>
                <a:solidFill>
                  <a:schemeClr val="bg1"/>
                </a:solidFill>
              </a:defRPr>
            </a:lvl1pPr>
          </a:lstStyle>
          <a:p>
            <a:r>
              <a:rPr lang="en-US"/>
              <a:t>Click to edit slide title</a:t>
            </a:r>
            <a:endParaRPr lang="en-GB"/>
          </a:p>
        </p:txBody>
      </p:sp>
      <p:sp>
        <p:nvSpPr>
          <p:cNvPr id="3" name="Content Placeholder 2">
            <a:extLst>
              <a:ext uri="{FF2B5EF4-FFF2-40B4-BE49-F238E27FC236}">
                <a16:creationId xmlns:a16="http://schemas.microsoft.com/office/drawing/2014/main" id="{C1B6C373-BD88-B746-96B1-B644BF86872C}"/>
              </a:ext>
            </a:extLst>
          </p:cNvPr>
          <p:cNvSpPr>
            <a:spLocks noGrp="1"/>
          </p:cNvSpPr>
          <p:nvPr>
            <p:ph idx="1"/>
          </p:nvPr>
        </p:nvSpPr>
        <p:spPr>
          <a:xfrm>
            <a:off x="635000" y="2019300"/>
            <a:ext cx="10918825" cy="4200525"/>
          </a:xfrm>
        </p:spPr>
        <p:txBody>
          <a:bodyPr>
            <a:normAutofit/>
          </a:bodyPr>
          <a:lstStyle>
            <a:lvl1pPr marL="252000" indent="-252000">
              <a:spcBef>
                <a:spcPts val="600"/>
              </a:spcBef>
              <a:buFont typeface="Arial" panose="020B0604020202020204" pitchFamily="34" charset="0"/>
              <a:buChar char="•"/>
              <a:defRPr sz="3000" b="0">
                <a:solidFill>
                  <a:schemeClr val="bg1"/>
                </a:solidFill>
              </a:defRPr>
            </a:lvl1pPr>
            <a:lvl2pPr marL="252000" indent="0">
              <a:spcBef>
                <a:spcPts val="0"/>
              </a:spcBef>
              <a:buFont typeface="Courier New" panose="02070309020205020404" pitchFamily="49" charset="0"/>
              <a:buNone/>
              <a:defRPr sz="3000" b="0">
                <a:solidFill>
                  <a:schemeClr val="bg1"/>
                </a:solidFill>
              </a:defRPr>
            </a:lvl2pPr>
            <a:lvl3pPr marL="252000" indent="-252000">
              <a:spcBef>
                <a:spcPts val="600"/>
              </a:spcBef>
              <a:buFont typeface="Arial" panose="020B0604020202020204" pitchFamily="34" charset="0"/>
              <a:buChar char="•"/>
              <a:defRPr sz="3000" b="0">
                <a:solidFill>
                  <a:schemeClr val="bg1"/>
                </a:solidFill>
              </a:defRPr>
            </a:lvl3pPr>
            <a:lvl4pPr marL="252000" indent="-252000">
              <a:spcBef>
                <a:spcPts val="600"/>
              </a:spcBef>
              <a:buFont typeface="Arial" panose="020B0604020202020204" pitchFamily="34" charset="0"/>
              <a:buChar char="•"/>
              <a:defRPr sz="2600" b="0">
                <a:solidFill>
                  <a:schemeClr val="bg1"/>
                </a:solidFill>
              </a:defRPr>
            </a:lvl4pPr>
            <a:lvl5pPr marL="252000" indent="-252000">
              <a:spcBef>
                <a:spcPts val="600"/>
              </a:spcBef>
              <a:buFont typeface="Arial" panose="020B0604020202020204" pitchFamily="34" charset="0"/>
              <a:buChar char="•"/>
              <a:defRPr sz="2600" b="0">
                <a:solidFill>
                  <a:schemeClr val="bg1"/>
                </a:solidFill>
              </a:defRPr>
            </a:lvl5pPr>
          </a:lstStyle>
          <a:p>
            <a:pPr lvl="0"/>
            <a:r>
              <a:rPr lang="en-US"/>
              <a:t>Click to edit Master text styles</a:t>
            </a:r>
          </a:p>
        </p:txBody>
      </p:sp>
      <p:sp>
        <p:nvSpPr>
          <p:cNvPr id="6" name="Slide Number Placeholder 5">
            <a:extLst>
              <a:ext uri="{FF2B5EF4-FFF2-40B4-BE49-F238E27FC236}">
                <a16:creationId xmlns:a16="http://schemas.microsoft.com/office/drawing/2014/main" id="{492A74D8-59D1-D94E-8752-185CC18B6E7F}"/>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pic>
        <p:nvPicPr>
          <p:cNvPr id="53" name="Picture 52" descr="A picture containing drawing&#10;&#10;Description automatically generated">
            <a:extLst>
              <a:ext uri="{FF2B5EF4-FFF2-40B4-BE49-F238E27FC236}">
                <a16:creationId xmlns:a16="http://schemas.microsoft.com/office/drawing/2014/main" id="{05C62823-D6D6-481D-9DB5-FEAAA906187C}"/>
              </a:ext>
            </a:extLst>
          </p:cNvPr>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27468073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7C4B2F-4DEA-9441-82B8-3FA8C01E31DC}"/>
              </a:ext>
            </a:extLst>
          </p:cNvPr>
          <p:cNvSpPr>
            <a:spLocks noGrp="1"/>
          </p:cNvSpPr>
          <p:nvPr>
            <p:ph type="title" hasCustomPrompt="1"/>
          </p:nvPr>
        </p:nvSpPr>
        <p:spPr/>
        <p:txBody>
          <a:bodyPr/>
          <a:lstStyle>
            <a:lvl1pPr>
              <a:defRPr/>
            </a:lvl1pPr>
          </a:lstStyle>
          <a:p>
            <a:r>
              <a:rPr lang="en-US"/>
              <a:t>Click to edit slide title</a:t>
            </a:r>
            <a:endParaRPr lang="en-GB"/>
          </a:p>
        </p:txBody>
      </p:sp>
      <p:sp>
        <p:nvSpPr>
          <p:cNvPr id="3" name="Content Placeholder 2">
            <a:extLst>
              <a:ext uri="{FF2B5EF4-FFF2-40B4-BE49-F238E27FC236}">
                <a16:creationId xmlns:a16="http://schemas.microsoft.com/office/drawing/2014/main" id="{C1B6C373-BD88-B746-96B1-B644BF86872C}"/>
              </a:ext>
            </a:extLst>
          </p:cNvPr>
          <p:cNvSpPr>
            <a:spLocks noGrp="1"/>
          </p:cNvSpPr>
          <p:nvPr>
            <p:ph idx="1"/>
          </p:nvPr>
        </p:nvSpPr>
        <p:spPr>
          <a:xfrm>
            <a:off x="638176" y="2019300"/>
            <a:ext cx="10918825" cy="4103369"/>
          </a:xfrm>
        </p:spPr>
        <p:txBody>
          <a:bodyPr/>
          <a:lstStyle/>
          <a:p>
            <a:pPr lvl="0"/>
            <a:r>
              <a:rPr lang="en-US"/>
              <a:t>Click to edit Master text styles</a:t>
            </a:r>
          </a:p>
          <a:p>
            <a:pPr lvl="1"/>
            <a:r>
              <a:rPr lang="en-US"/>
              <a:t>Second level</a:t>
            </a:r>
          </a:p>
          <a:p>
            <a:pPr lvl="2"/>
            <a:r>
              <a:rPr lang="en-US"/>
              <a:t>Third level</a:t>
            </a:r>
          </a:p>
        </p:txBody>
      </p:sp>
      <p:sp>
        <p:nvSpPr>
          <p:cNvPr id="6" name="Slide Number Placeholder 5">
            <a:extLst>
              <a:ext uri="{FF2B5EF4-FFF2-40B4-BE49-F238E27FC236}">
                <a16:creationId xmlns:a16="http://schemas.microsoft.com/office/drawing/2014/main" id="{492A74D8-59D1-D94E-8752-185CC18B6E7F}"/>
              </a:ext>
            </a:extLst>
          </p:cNvPr>
          <p:cNvSpPr>
            <a:spLocks noGrp="1"/>
          </p:cNvSpPr>
          <p:nvPr>
            <p:ph type="sldNum" sz="quarter" idx="12"/>
          </p:nvPr>
        </p:nvSpPr>
        <p:spPr/>
        <p:txBody>
          <a:bodyPr/>
          <a:lstStyle/>
          <a:p>
            <a:fld id="{6B6EFD66-0F65-0C43-B4F5-A9CE99357F25}" type="slidenum">
              <a:rPr lang="en-GB" smtClean="0"/>
              <a:t>‹#›</a:t>
            </a:fld>
            <a:endParaRPr lang="en-GB"/>
          </a:p>
        </p:txBody>
      </p:sp>
    </p:spTree>
    <p:extLst>
      <p:ext uri="{BB962C8B-B14F-4D97-AF65-F5344CB8AC3E}">
        <p14:creationId xmlns:p14="http://schemas.microsoft.com/office/powerpoint/2010/main" val="17765985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E1697-2915-7E4B-9002-A1955EACE852}"/>
              </a:ext>
            </a:extLst>
          </p:cNvPr>
          <p:cNvSpPr>
            <a:spLocks noGrp="1"/>
          </p:cNvSpPr>
          <p:nvPr>
            <p:ph type="title" hasCustomPrompt="1"/>
          </p:nvPr>
        </p:nvSpPr>
        <p:spPr/>
        <p:txBody>
          <a:bodyPr/>
          <a:lstStyle>
            <a:lvl1pPr>
              <a:defRPr/>
            </a:lvl1pPr>
          </a:lstStyle>
          <a:p>
            <a:r>
              <a:rPr lang="en-US"/>
              <a:t>Click to edit slide title</a:t>
            </a:r>
            <a:endParaRPr lang="en-GB"/>
          </a:p>
        </p:txBody>
      </p:sp>
      <p:sp>
        <p:nvSpPr>
          <p:cNvPr id="3" name="Content Placeholder 2">
            <a:extLst>
              <a:ext uri="{FF2B5EF4-FFF2-40B4-BE49-F238E27FC236}">
                <a16:creationId xmlns:a16="http://schemas.microsoft.com/office/drawing/2014/main" id="{DA279A2F-8E3B-3D4E-AD06-228D8430A46C}"/>
              </a:ext>
            </a:extLst>
          </p:cNvPr>
          <p:cNvSpPr>
            <a:spLocks noGrp="1"/>
          </p:cNvSpPr>
          <p:nvPr>
            <p:ph sz="half" idx="1"/>
          </p:nvPr>
        </p:nvSpPr>
        <p:spPr>
          <a:xfrm>
            <a:off x="634999" y="2019300"/>
            <a:ext cx="5407026" cy="4200526"/>
          </a:xfrm>
        </p:spPr>
        <p:txBody>
          <a:bodyPr/>
          <a:lstStyle/>
          <a:p>
            <a:pPr lvl="0"/>
            <a:r>
              <a:rPr lang="en-US"/>
              <a:t>Click to edit Master text styles</a:t>
            </a:r>
          </a:p>
          <a:p>
            <a:pPr lvl="1"/>
            <a:r>
              <a:rPr lang="en-US"/>
              <a:t>Second level</a:t>
            </a:r>
          </a:p>
          <a:p>
            <a:pPr lvl="2"/>
            <a:r>
              <a:rPr lang="en-US"/>
              <a:t>Third level</a:t>
            </a:r>
          </a:p>
        </p:txBody>
      </p:sp>
      <p:sp>
        <p:nvSpPr>
          <p:cNvPr id="4" name="Content Placeholder 3">
            <a:extLst>
              <a:ext uri="{FF2B5EF4-FFF2-40B4-BE49-F238E27FC236}">
                <a16:creationId xmlns:a16="http://schemas.microsoft.com/office/drawing/2014/main" id="{F57FE220-AAFE-3041-8718-2EF99FFFA232}"/>
              </a:ext>
            </a:extLst>
          </p:cNvPr>
          <p:cNvSpPr>
            <a:spLocks noGrp="1"/>
          </p:cNvSpPr>
          <p:nvPr>
            <p:ph sz="half" idx="2"/>
          </p:nvPr>
        </p:nvSpPr>
        <p:spPr>
          <a:xfrm>
            <a:off x="6159500" y="2019299"/>
            <a:ext cx="5394325" cy="4200525"/>
          </a:xfrm>
        </p:spPr>
        <p:txBody>
          <a:bodyPr/>
          <a:lstStyle/>
          <a:p>
            <a:pPr lvl="0"/>
            <a:r>
              <a:rPr lang="en-US"/>
              <a:t>Click to edit Master text styles</a:t>
            </a:r>
          </a:p>
          <a:p>
            <a:pPr lvl="1"/>
            <a:r>
              <a:rPr lang="en-US"/>
              <a:t>Second level</a:t>
            </a:r>
          </a:p>
          <a:p>
            <a:pPr lvl="2"/>
            <a:r>
              <a:rPr lang="en-US"/>
              <a:t>Third level</a:t>
            </a:r>
          </a:p>
        </p:txBody>
      </p:sp>
      <p:sp>
        <p:nvSpPr>
          <p:cNvPr id="7" name="Slide Number Placeholder 6">
            <a:extLst>
              <a:ext uri="{FF2B5EF4-FFF2-40B4-BE49-F238E27FC236}">
                <a16:creationId xmlns:a16="http://schemas.microsoft.com/office/drawing/2014/main" id="{088A5B60-2EC0-4140-B7E1-AD0BCCADE3C7}"/>
              </a:ext>
            </a:extLst>
          </p:cNvPr>
          <p:cNvSpPr>
            <a:spLocks noGrp="1"/>
          </p:cNvSpPr>
          <p:nvPr>
            <p:ph type="sldNum" sz="quarter" idx="12"/>
          </p:nvPr>
        </p:nvSpPr>
        <p:spPr/>
        <p:txBody>
          <a:bodyPr/>
          <a:lstStyle/>
          <a:p>
            <a:fld id="{6B6EFD66-0F65-0C43-B4F5-A9CE99357F25}" type="slidenum">
              <a:rPr lang="en-GB" smtClean="0"/>
              <a:t>‹#›</a:t>
            </a:fld>
            <a:endParaRPr lang="en-GB"/>
          </a:p>
        </p:txBody>
      </p:sp>
    </p:spTree>
    <p:extLst>
      <p:ext uri="{BB962C8B-B14F-4D97-AF65-F5344CB8AC3E}">
        <p14:creationId xmlns:p14="http://schemas.microsoft.com/office/powerpoint/2010/main" val="31186190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Three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E1697-2915-7E4B-9002-A1955EACE852}"/>
              </a:ext>
            </a:extLst>
          </p:cNvPr>
          <p:cNvSpPr>
            <a:spLocks noGrp="1"/>
          </p:cNvSpPr>
          <p:nvPr>
            <p:ph type="title" hasCustomPrompt="1"/>
          </p:nvPr>
        </p:nvSpPr>
        <p:spPr/>
        <p:txBody>
          <a:bodyPr/>
          <a:lstStyle>
            <a:lvl1pPr>
              <a:defRPr/>
            </a:lvl1pPr>
          </a:lstStyle>
          <a:p>
            <a:r>
              <a:rPr lang="en-US"/>
              <a:t>Click to edit slide title</a:t>
            </a:r>
            <a:endParaRPr lang="en-GB"/>
          </a:p>
        </p:txBody>
      </p:sp>
      <p:sp>
        <p:nvSpPr>
          <p:cNvPr id="3" name="Content Placeholder 2">
            <a:extLst>
              <a:ext uri="{FF2B5EF4-FFF2-40B4-BE49-F238E27FC236}">
                <a16:creationId xmlns:a16="http://schemas.microsoft.com/office/drawing/2014/main" id="{DA279A2F-8E3B-3D4E-AD06-228D8430A46C}"/>
              </a:ext>
            </a:extLst>
          </p:cNvPr>
          <p:cNvSpPr>
            <a:spLocks noGrp="1"/>
          </p:cNvSpPr>
          <p:nvPr>
            <p:ph sz="half" idx="1"/>
          </p:nvPr>
        </p:nvSpPr>
        <p:spPr>
          <a:xfrm>
            <a:off x="634999" y="2019299"/>
            <a:ext cx="3552826" cy="4203701"/>
          </a:xfrm>
        </p:spPr>
        <p:txBody>
          <a:bodyPr>
            <a:normAutofit/>
          </a:bodyPr>
          <a:lstStyle>
            <a:lvl1pPr>
              <a:defRPr sz="3200"/>
            </a:lvl1pPr>
            <a:lvl2pPr>
              <a:defRPr sz="3000"/>
            </a:lvl2pPr>
            <a:lvl3pPr>
              <a:defRPr sz="3000"/>
            </a:lvl3pPr>
            <a:lvl4pPr>
              <a:defRPr sz="1400"/>
            </a:lvl4pPr>
            <a:lvl5pPr>
              <a:defRPr sz="1800"/>
            </a:lvl5pPr>
          </a:lstStyle>
          <a:p>
            <a:pPr lvl="0"/>
            <a:r>
              <a:rPr lang="en-US"/>
              <a:t>Click to edit Master text styles</a:t>
            </a:r>
          </a:p>
          <a:p>
            <a:pPr lvl="1"/>
            <a:r>
              <a:rPr lang="en-US"/>
              <a:t>Second level</a:t>
            </a:r>
          </a:p>
          <a:p>
            <a:pPr lvl="2"/>
            <a:r>
              <a:rPr lang="en-US"/>
              <a:t>Third level</a:t>
            </a:r>
          </a:p>
        </p:txBody>
      </p:sp>
      <p:sp>
        <p:nvSpPr>
          <p:cNvPr id="4" name="Content Placeholder 3">
            <a:extLst>
              <a:ext uri="{FF2B5EF4-FFF2-40B4-BE49-F238E27FC236}">
                <a16:creationId xmlns:a16="http://schemas.microsoft.com/office/drawing/2014/main" id="{F57FE220-AAFE-3041-8718-2EF99FFFA232}"/>
              </a:ext>
            </a:extLst>
          </p:cNvPr>
          <p:cNvSpPr>
            <a:spLocks noGrp="1"/>
          </p:cNvSpPr>
          <p:nvPr>
            <p:ph sz="half" idx="2"/>
          </p:nvPr>
        </p:nvSpPr>
        <p:spPr>
          <a:xfrm>
            <a:off x="4318000" y="2019299"/>
            <a:ext cx="3552825" cy="4203701"/>
          </a:xfrm>
        </p:spPr>
        <p:txBody>
          <a:bodyPr>
            <a:normAutofit/>
          </a:bodyPr>
          <a:lstStyle>
            <a:lvl1pPr>
              <a:defRPr sz="3200"/>
            </a:lvl1pPr>
            <a:lvl2pPr>
              <a:defRPr sz="3000"/>
            </a:lvl2pPr>
            <a:lvl3pPr>
              <a:defRPr sz="3000"/>
            </a:lvl3pPr>
            <a:lvl4pPr>
              <a:defRPr sz="1400"/>
            </a:lvl4pPr>
            <a:lvl5pPr>
              <a:defRPr sz="1800"/>
            </a:lvl5pPr>
          </a:lstStyle>
          <a:p>
            <a:pPr lvl="0"/>
            <a:r>
              <a:rPr lang="en-US"/>
              <a:t>Click to edit Master text styles</a:t>
            </a:r>
          </a:p>
          <a:p>
            <a:pPr lvl="1"/>
            <a:r>
              <a:rPr lang="en-US"/>
              <a:t>Second level</a:t>
            </a:r>
          </a:p>
          <a:p>
            <a:pPr lvl="2"/>
            <a:r>
              <a:rPr lang="en-US"/>
              <a:t>Third level</a:t>
            </a:r>
          </a:p>
        </p:txBody>
      </p:sp>
      <p:sp>
        <p:nvSpPr>
          <p:cNvPr id="7" name="Slide Number Placeholder 6">
            <a:extLst>
              <a:ext uri="{FF2B5EF4-FFF2-40B4-BE49-F238E27FC236}">
                <a16:creationId xmlns:a16="http://schemas.microsoft.com/office/drawing/2014/main" id="{088A5B60-2EC0-4140-B7E1-AD0BCCADE3C7}"/>
              </a:ext>
            </a:extLst>
          </p:cNvPr>
          <p:cNvSpPr>
            <a:spLocks noGrp="1"/>
          </p:cNvSpPr>
          <p:nvPr>
            <p:ph type="sldNum" sz="quarter" idx="12"/>
          </p:nvPr>
        </p:nvSpPr>
        <p:spPr/>
        <p:txBody>
          <a:bodyPr/>
          <a:lstStyle/>
          <a:p>
            <a:fld id="{6B6EFD66-0F65-0C43-B4F5-A9CE99357F25}" type="slidenum">
              <a:rPr lang="en-GB" smtClean="0"/>
              <a:t>‹#›</a:t>
            </a:fld>
            <a:endParaRPr lang="en-GB"/>
          </a:p>
        </p:txBody>
      </p:sp>
      <p:sp>
        <p:nvSpPr>
          <p:cNvPr id="8" name="Content Placeholder 3">
            <a:extLst>
              <a:ext uri="{FF2B5EF4-FFF2-40B4-BE49-F238E27FC236}">
                <a16:creationId xmlns:a16="http://schemas.microsoft.com/office/drawing/2014/main" id="{DFE290E0-E5A6-E347-AA52-B6E4C80E2033}"/>
              </a:ext>
            </a:extLst>
          </p:cNvPr>
          <p:cNvSpPr>
            <a:spLocks noGrp="1"/>
          </p:cNvSpPr>
          <p:nvPr>
            <p:ph sz="half" idx="13"/>
          </p:nvPr>
        </p:nvSpPr>
        <p:spPr>
          <a:xfrm>
            <a:off x="8001001" y="2019300"/>
            <a:ext cx="3552825" cy="4203700"/>
          </a:xfrm>
        </p:spPr>
        <p:txBody>
          <a:bodyPr>
            <a:normAutofit/>
          </a:bodyPr>
          <a:lstStyle>
            <a:lvl1pPr>
              <a:defRPr sz="3200"/>
            </a:lvl1pPr>
            <a:lvl2pPr>
              <a:defRPr sz="3000"/>
            </a:lvl2pPr>
            <a:lvl3pPr>
              <a:defRPr sz="3000"/>
            </a:lvl3pPr>
            <a:lvl4pPr>
              <a:defRPr sz="1400"/>
            </a:lvl4pPr>
            <a:lvl5pPr>
              <a:defRPr sz="1800"/>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0828083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p:txBody>
          <a:bodyPr/>
          <a:lstStyle>
            <a:lvl1pPr>
              <a:defRPr/>
            </a:lvl1pPr>
          </a:lstStyle>
          <a:p>
            <a:r>
              <a:rPr lang="en-US"/>
              <a:t>Click to edit slide title</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p>
            <a:fld id="{6B6EFD66-0F65-0C43-B4F5-A9CE99357F25}" type="slidenum">
              <a:rPr lang="en-GB" smtClean="0"/>
              <a:t>‹#›</a:t>
            </a:fld>
            <a:endParaRPr lang="en-GB"/>
          </a:p>
        </p:txBody>
      </p:sp>
    </p:spTree>
    <p:extLst>
      <p:ext uri="{BB962C8B-B14F-4D97-AF65-F5344CB8AC3E}">
        <p14:creationId xmlns:p14="http://schemas.microsoft.com/office/powerpoint/2010/main" val="1252353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8237AD50-7A21-9741-BCC7-9532119ADD99}"/>
              </a:ext>
            </a:extLst>
          </p:cNvPr>
          <p:cNvSpPr>
            <a:spLocks noGrp="1"/>
          </p:cNvSpPr>
          <p:nvPr>
            <p:ph type="sldNum" sz="quarter" idx="12"/>
          </p:nvPr>
        </p:nvSpPr>
        <p:spPr/>
        <p:txBody>
          <a:bodyPr/>
          <a:lstStyle/>
          <a:p>
            <a:fld id="{6B6EFD66-0F65-0C43-B4F5-A9CE99357F25}" type="slidenum">
              <a:rPr lang="en-GB" smtClean="0"/>
              <a:t>‹#›</a:t>
            </a:fld>
            <a:endParaRPr lang="en-GB"/>
          </a:p>
        </p:txBody>
      </p:sp>
    </p:spTree>
    <p:extLst>
      <p:ext uri="{BB962C8B-B14F-4D97-AF65-F5344CB8AC3E}">
        <p14:creationId xmlns:p14="http://schemas.microsoft.com/office/powerpoint/2010/main" val="10183226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Split content 1">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65AD9219-8528-1342-BB78-DFFB8BA6A57C}"/>
              </a:ext>
            </a:extLst>
          </p:cNvPr>
          <p:cNvSpPr/>
          <p:nvPr userDrawn="1"/>
        </p:nvSpPr>
        <p:spPr>
          <a:xfrm flipH="1">
            <a:off x="0" y="0"/>
            <a:ext cx="609341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631827" y="648855"/>
            <a:ext cx="4829172" cy="1368980"/>
          </a:xfrm>
        </p:spPr>
        <p:txBody>
          <a:bodyPr anchor="t"/>
          <a:lstStyle>
            <a:lvl1pPr>
              <a:defRPr/>
            </a:lvl1pPr>
          </a:lstStyle>
          <a:p>
            <a:r>
              <a:rPr lang="en-US"/>
              <a:t>Click to edit slide title</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8" name="Content Placeholder 2">
            <a:extLst>
              <a:ext uri="{FF2B5EF4-FFF2-40B4-BE49-F238E27FC236}">
                <a16:creationId xmlns:a16="http://schemas.microsoft.com/office/drawing/2014/main" id="{C0DB00C9-97C5-1641-B718-4138243726A1}"/>
              </a:ext>
            </a:extLst>
          </p:cNvPr>
          <p:cNvSpPr>
            <a:spLocks noGrp="1"/>
          </p:cNvSpPr>
          <p:nvPr>
            <p:ph idx="1"/>
          </p:nvPr>
        </p:nvSpPr>
        <p:spPr>
          <a:xfrm>
            <a:off x="635001" y="2409363"/>
            <a:ext cx="4829172" cy="3810462"/>
          </a:xfrm>
        </p:spPr>
        <p:txBody>
          <a:bodyPr/>
          <a:lstStyle/>
          <a:p>
            <a:pPr lvl="0"/>
            <a:r>
              <a:rPr lang="en-US"/>
              <a:t>Click to edit Master text styles</a:t>
            </a:r>
          </a:p>
          <a:p>
            <a:pPr lvl="1"/>
            <a:r>
              <a:rPr lang="en-US"/>
              <a:t>Second level</a:t>
            </a:r>
          </a:p>
          <a:p>
            <a:pPr lvl="2"/>
            <a:r>
              <a:rPr lang="en-US"/>
              <a:t>Third level</a:t>
            </a:r>
          </a:p>
        </p:txBody>
      </p:sp>
      <p:sp>
        <p:nvSpPr>
          <p:cNvPr id="12" name="Content Placeholder 2">
            <a:extLst>
              <a:ext uri="{FF2B5EF4-FFF2-40B4-BE49-F238E27FC236}">
                <a16:creationId xmlns:a16="http://schemas.microsoft.com/office/drawing/2014/main" id="{3ED1B1E5-A46E-F345-96AF-368FDDFAB346}"/>
              </a:ext>
            </a:extLst>
          </p:cNvPr>
          <p:cNvSpPr>
            <a:spLocks noGrp="1"/>
          </p:cNvSpPr>
          <p:nvPr>
            <p:ph idx="13"/>
          </p:nvPr>
        </p:nvSpPr>
        <p:spPr>
          <a:xfrm>
            <a:off x="6728119" y="2409363"/>
            <a:ext cx="4829172" cy="3810462"/>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pic>
        <p:nvPicPr>
          <p:cNvPr id="63" name="Picture 62" descr="A picture containing drawing&#10;&#10;Description automatically generated">
            <a:extLst>
              <a:ext uri="{FF2B5EF4-FFF2-40B4-BE49-F238E27FC236}">
                <a16:creationId xmlns:a16="http://schemas.microsoft.com/office/drawing/2014/main" id="{8C551B5C-6C12-469F-8D0F-652ECDB69A74}"/>
              </a:ext>
            </a:extLst>
          </p:cNvPr>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5443631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Split content 2">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65AD9219-8528-1342-BB78-DFFB8BA6A57C}"/>
              </a:ext>
            </a:extLst>
          </p:cNvPr>
          <p:cNvSpPr/>
          <p:nvPr userDrawn="1"/>
        </p:nvSpPr>
        <p:spPr>
          <a:xfrm flipH="1">
            <a:off x="0" y="0"/>
            <a:ext cx="609341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8" name="Content Placeholder 2">
            <a:extLst>
              <a:ext uri="{FF2B5EF4-FFF2-40B4-BE49-F238E27FC236}">
                <a16:creationId xmlns:a16="http://schemas.microsoft.com/office/drawing/2014/main" id="{C0DB00C9-97C5-1641-B718-4138243726A1}"/>
              </a:ext>
            </a:extLst>
          </p:cNvPr>
          <p:cNvSpPr>
            <a:spLocks noGrp="1"/>
          </p:cNvSpPr>
          <p:nvPr>
            <p:ph idx="1"/>
          </p:nvPr>
        </p:nvSpPr>
        <p:spPr>
          <a:xfrm>
            <a:off x="635001" y="2409364"/>
            <a:ext cx="4829172" cy="3810462"/>
          </a:xfrm>
        </p:spPr>
        <p:txBody>
          <a:bodyPr/>
          <a:lstStyle/>
          <a:p>
            <a:pPr lvl="0"/>
            <a:r>
              <a:rPr lang="en-US"/>
              <a:t>Click to edit Master text styles</a:t>
            </a:r>
          </a:p>
          <a:p>
            <a:pPr lvl="1"/>
            <a:r>
              <a:rPr lang="en-US"/>
              <a:t>Second level</a:t>
            </a:r>
          </a:p>
          <a:p>
            <a:pPr lvl="2"/>
            <a:r>
              <a:rPr lang="en-US"/>
              <a:t>Third level</a:t>
            </a:r>
          </a:p>
        </p:txBody>
      </p:sp>
      <p:sp>
        <p:nvSpPr>
          <p:cNvPr id="12" name="Content Placeholder 2">
            <a:extLst>
              <a:ext uri="{FF2B5EF4-FFF2-40B4-BE49-F238E27FC236}">
                <a16:creationId xmlns:a16="http://schemas.microsoft.com/office/drawing/2014/main" id="{3ED1B1E5-A46E-F345-96AF-368FDDFAB346}"/>
              </a:ext>
            </a:extLst>
          </p:cNvPr>
          <p:cNvSpPr>
            <a:spLocks noGrp="1"/>
          </p:cNvSpPr>
          <p:nvPr>
            <p:ph idx="13"/>
          </p:nvPr>
        </p:nvSpPr>
        <p:spPr>
          <a:xfrm>
            <a:off x="6728119" y="2409364"/>
            <a:ext cx="4829172" cy="3810461"/>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pic>
        <p:nvPicPr>
          <p:cNvPr id="47" name="Picture 46" descr="A close up of a logo&#10;&#10;Description automatically generated">
            <a:extLst>
              <a:ext uri="{FF2B5EF4-FFF2-40B4-BE49-F238E27FC236}">
                <a16:creationId xmlns:a16="http://schemas.microsoft.com/office/drawing/2014/main" id="{E33CF35B-5230-4602-BEBA-4CA392488035}"/>
              </a:ext>
            </a:extLst>
          </p:cNvPr>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11277601" y="208613"/>
            <a:ext cx="564778" cy="585035"/>
          </a:xfrm>
          <a:prstGeom prst="rect">
            <a:avLst/>
          </a:prstGeom>
        </p:spPr>
      </p:pic>
      <p:sp>
        <p:nvSpPr>
          <p:cNvPr id="9" name="Title 1">
            <a:extLst>
              <a:ext uri="{FF2B5EF4-FFF2-40B4-BE49-F238E27FC236}">
                <a16:creationId xmlns:a16="http://schemas.microsoft.com/office/drawing/2014/main" id="{D56CA13D-7841-4756-8436-AC3FC3C67611}"/>
              </a:ext>
            </a:extLst>
          </p:cNvPr>
          <p:cNvSpPr>
            <a:spLocks noGrp="1"/>
          </p:cNvSpPr>
          <p:nvPr>
            <p:ph type="title" hasCustomPrompt="1"/>
          </p:nvPr>
        </p:nvSpPr>
        <p:spPr>
          <a:xfrm>
            <a:off x="631827" y="648855"/>
            <a:ext cx="4832346" cy="1368980"/>
          </a:xfrm>
        </p:spPr>
        <p:txBody>
          <a:bodyPr anchor="t"/>
          <a:lstStyle>
            <a:lvl1pPr>
              <a:defRPr/>
            </a:lvl1pPr>
          </a:lstStyle>
          <a:p>
            <a:r>
              <a:rPr lang="en-US"/>
              <a:t>Click to edit slide  title</a:t>
            </a:r>
            <a:endParaRPr lang="en-GB"/>
          </a:p>
        </p:txBody>
      </p:sp>
    </p:spTree>
    <p:extLst>
      <p:ext uri="{BB962C8B-B14F-4D97-AF65-F5344CB8AC3E}">
        <p14:creationId xmlns:p14="http://schemas.microsoft.com/office/powerpoint/2010/main" val="198158316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Key message_short 1">
    <p:bg>
      <p:bgPr>
        <a:solidFill>
          <a:schemeClr val="accent1"/>
        </a:solidFill>
        <a:effectLst/>
      </p:bgPr>
    </p:bg>
    <p:spTree>
      <p:nvGrpSpPr>
        <p:cNvPr id="1" name=""/>
        <p:cNvGrpSpPr/>
        <p:nvPr/>
      </p:nvGrpSpPr>
      <p:grpSpPr>
        <a:xfrm>
          <a:off x="0" y="0"/>
          <a:ext cx="0" cy="0"/>
          <a:chOff x="0" y="0"/>
          <a:chExt cx="0" cy="0"/>
        </a:xfrm>
      </p:grpSpPr>
      <p:sp>
        <p:nvSpPr>
          <p:cNvPr id="10" name="Freeform 9">
            <a:extLst>
              <a:ext uri="{FF2B5EF4-FFF2-40B4-BE49-F238E27FC236}">
                <a16:creationId xmlns:a16="http://schemas.microsoft.com/office/drawing/2014/main" id="{07AF7B59-30C6-4849-A569-4B158A806395}"/>
              </a:ext>
            </a:extLst>
          </p:cNvPr>
          <p:cNvSpPr/>
          <p:nvPr userDrawn="1"/>
        </p:nvSpPr>
        <p:spPr>
          <a:xfrm rot="15900000">
            <a:off x="5266544" y="667998"/>
            <a:ext cx="1549740" cy="5684523"/>
          </a:xfrm>
          <a:custGeom>
            <a:avLst/>
            <a:gdLst>
              <a:gd name="connsiteX0" fmla="*/ 1549740 w 1549740"/>
              <a:gd name="connsiteY0" fmla="*/ 154836 h 5684523"/>
              <a:gd name="connsiteX1" fmla="*/ 1549740 w 1549740"/>
              <a:gd name="connsiteY1" fmla="*/ 1193927 h 5684523"/>
              <a:gd name="connsiteX2" fmla="*/ 1549739 w 1549740"/>
              <a:gd name="connsiteY2" fmla="*/ 4490597 h 5684523"/>
              <a:gd name="connsiteX3" fmla="*/ 1549739 w 1549740"/>
              <a:gd name="connsiteY3" fmla="*/ 5529687 h 5684523"/>
              <a:gd name="connsiteX4" fmla="*/ 1394777 w 1549740"/>
              <a:gd name="connsiteY4" fmla="*/ 5684523 h 5684523"/>
              <a:gd name="connsiteX5" fmla="*/ 154961 w 1549740"/>
              <a:gd name="connsiteY5" fmla="*/ 5684523 h 5684523"/>
              <a:gd name="connsiteX6" fmla="*/ 0 w 1549740"/>
              <a:gd name="connsiteY6" fmla="*/ 5529687 h 5684523"/>
              <a:gd name="connsiteX7" fmla="*/ 0 w 1549740"/>
              <a:gd name="connsiteY7" fmla="*/ 4490597 h 5684523"/>
              <a:gd name="connsiteX8" fmla="*/ 0 w 1549740"/>
              <a:gd name="connsiteY8" fmla="*/ 1193927 h 5684523"/>
              <a:gd name="connsiteX9" fmla="*/ 0 w 1549740"/>
              <a:gd name="connsiteY9" fmla="*/ 154836 h 5684523"/>
              <a:gd name="connsiteX10" fmla="*/ 154962 w 1549740"/>
              <a:gd name="connsiteY10" fmla="*/ 0 h 5684523"/>
              <a:gd name="connsiteX11" fmla="*/ 1394777 w 1549740"/>
              <a:gd name="connsiteY11" fmla="*/ 0 h 56845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49740" h="5684523">
                <a:moveTo>
                  <a:pt x="1549740" y="154836"/>
                </a:moveTo>
                <a:lnTo>
                  <a:pt x="1549740" y="1193927"/>
                </a:lnTo>
                <a:lnTo>
                  <a:pt x="1549739" y="4490597"/>
                </a:lnTo>
                <a:lnTo>
                  <a:pt x="1549739" y="5529687"/>
                </a:lnTo>
                <a:lnTo>
                  <a:pt x="1394777" y="5684523"/>
                </a:lnTo>
                <a:lnTo>
                  <a:pt x="154961" y="5684523"/>
                </a:lnTo>
                <a:lnTo>
                  <a:pt x="0" y="5529687"/>
                </a:lnTo>
                <a:lnTo>
                  <a:pt x="0" y="4490597"/>
                </a:lnTo>
                <a:lnTo>
                  <a:pt x="0" y="1193927"/>
                </a:lnTo>
                <a:lnTo>
                  <a:pt x="0" y="154836"/>
                </a:lnTo>
                <a:lnTo>
                  <a:pt x="154962" y="0"/>
                </a:lnTo>
                <a:lnTo>
                  <a:pt x="1394777" y="0"/>
                </a:lnTo>
                <a:close/>
              </a:path>
            </a:pathLst>
          </a:custGeom>
          <a:solidFill>
            <a:schemeClr val="bg1"/>
          </a:solidFill>
          <a:ln w="8382"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2961698" y="2500384"/>
            <a:ext cx="6265430" cy="2119745"/>
          </a:xfrm>
        </p:spPr>
        <p:txBody>
          <a:bodyPr anchor="ctr"/>
          <a:lstStyle>
            <a:lvl1pPr algn="ctr">
              <a:defRPr sz="12500"/>
            </a:lvl1pPr>
          </a:lstStyle>
          <a:p>
            <a:r>
              <a:rPr lang="en-US"/>
              <a:t>short</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3483349" y="2282853"/>
            <a:ext cx="2545976" cy="332399"/>
          </a:xfrm>
        </p:spPr>
        <p:txBody>
          <a:bodyPr wrap="square">
            <a:spAutoFit/>
          </a:bodyPr>
          <a:lstStyle>
            <a:lvl1pPr marL="0" indent="0" algn="l">
              <a:buNone/>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44" name="Picture 43" descr="A picture containing drawing&#10;&#10;Description automatically generated">
            <a:extLst>
              <a:ext uri="{FF2B5EF4-FFF2-40B4-BE49-F238E27FC236}">
                <a16:creationId xmlns:a16="http://schemas.microsoft.com/office/drawing/2014/main" id="{46DB4834-88C7-47BD-8AE4-1A1981F9173F}"/>
              </a:ext>
            </a:extLst>
          </p:cNvPr>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605056851"/>
      </p:ext>
    </p:extLst>
  </p:cSld>
  <p:clrMapOvr>
    <a:masterClrMapping/>
  </p:clrMapOvr>
  <p:extLst>
    <p:ext uri="{DCECCB84-F9BA-43D5-87BE-67443E8EF086}">
      <p15:sldGuideLst xmlns:p15="http://schemas.microsoft.com/office/powerpoint/2012/main"/>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Key message_short 2">
    <p:bg>
      <p:bgPr>
        <a:solidFill>
          <a:schemeClr val="accent2"/>
        </a:solidFill>
        <a:effectLst/>
      </p:bgPr>
    </p:bg>
    <p:spTree>
      <p:nvGrpSpPr>
        <p:cNvPr id="1" name=""/>
        <p:cNvGrpSpPr/>
        <p:nvPr/>
      </p:nvGrpSpPr>
      <p:grpSpPr>
        <a:xfrm>
          <a:off x="0" y="0"/>
          <a:ext cx="0" cy="0"/>
          <a:chOff x="0" y="0"/>
          <a:chExt cx="0" cy="0"/>
        </a:xfrm>
      </p:grpSpPr>
      <p:sp>
        <p:nvSpPr>
          <p:cNvPr id="10" name="Freeform 9">
            <a:extLst>
              <a:ext uri="{FF2B5EF4-FFF2-40B4-BE49-F238E27FC236}">
                <a16:creationId xmlns:a16="http://schemas.microsoft.com/office/drawing/2014/main" id="{07AF7B59-30C6-4849-A569-4B158A806395}"/>
              </a:ext>
            </a:extLst>
          </p:cNvPr>
          <p:cNvSpPr/>
          <p:nvPr userDrawn="1"/>
        </p:nvSpPr>
        <p:spPr>
          <a:xfrm rot="15900000">
            <a:off x="5266544" y="667998"/>
            <a:ext cx="1549740" cy="5684523"/>
          </a:xfrm>
          <a:custGeom>
            <a:avLst/>
            <a:gdLst>
              <a:gd name="connsiteX0" fmla="*/ 1549740 w 1549740"/>
              <a:gd name="connsiteY0" fmla="*/ 154836 h 5684523"/>
              <a:gd name="connsiteX1" fmla="*/ 1549740 w 1549740"/>
              <a:gd name="connsiteY1" fmla="*/ 1193927 h 5684523"/>
              <a:gd name="connsiteX2" fmla="*/ 1549739 w 1549740"/>
              <a:gd name="connsiteY2" fmla="*/ 4490597 h 5684523"/>
              <a:gd name="connsiteX3" fmla="*/ 1549739 w 1549740"/>
              <a:gd name="connsiteY3" fmla="*/ 5529687 h 5684523"/>
              <a:gd name="connsiteX4" fmla="*/ 1394777 w 1549740"/>
              <a:gd name="connsiteY4" fmla="*/ 5684523 h 5684523"/>
              <a:gd name="connsiteX5" fmla="*/ 154961 w 1549740"/>
              <a:gd name="connsiteY5" fmla="*/ 5684523 h 5684523"/>
              <a:gd name="connsiteX6" fmla="*/ 0 w 1549740"/>
              <a:gd name="connsiteY6" fmla="*/ 5529687 h 5684523"/>
              <a:gd name="connsiteX7" fmla="*/ 0 w 1549740"/>
              <a:gd name="connsiteY7" fmla="*/ 4490597 h 5684523"/>
              <a:gd name="connsiteX8" fmla="*/ 0 w 1549740"/>
              <a:gd name="connsiteY8" fmla="*/ 1193927 h 5684523"/>
              <a:gd name="connsiteX9" fmla="*/ 0 w 1549740"/>
              <a:gd name="connsiteY9" fmla="*/ 154836 h 5684523"/>
              <a:gd name="connsiteX10" fmla="*/ 154962 w 1549740"/>
              <a:gd name="connsiteY10" fmla="*/ 0 h 5684523"/>
              <a:gd name="connsiteX11" fmla="*/ 1394777 w 1549740"/>
              <a:gd name="connsiteY11" fmla="*/ 0 h 56845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49740" h="5684523">
                <a:moveTo>
                  <a:pt x="1549740" y="154836"/>
                </a:moveTo>
                <a:lnTo>
                  <a:pt x="1549740" y="1193927"/>
                </a:lnTo>
                <a:lnTo>
                  <a:pt x="1549739" y="4490597"/>
                </a:lnTo>
                <a:lnTo>
                  <a:pt x="1549739" y="5529687"/>
                </a:lnTo>
                <a:lnTo>
                  <a:pt x="1394777" y="5684523"/>
                </a:lnTo>
                <a:lnTo>
                  <a:pt x="154961" y="5684523"/>
                </a:lnTo>
                <a:lnTo>
                  <a:pt x="0" y="5529687"/>
                </a:lnTo>
                <a:lnTo>
                  <a:pt x="0" y="4490597"/>
                </a:lnTo>
                <a:lnTo>
                  <a:pt x="0" y="1193927"/>
                </a:lnTo>
                <a:lnTo>
                  <a:pt x="0" y="154836"/>
                </a:lnTo>
                <a:lnTo>
                  <a:pt x="154962" y="0"/>
                </a:lnTo>
                <a:lnTo>
                  <a:pt x="1394777" y="0"/>
                </a:lnTo>
                <a:close/>
              </a:path>
            </a:pathLst>
          </a:custGeom>
          <a:solidFill>
            <a:schemeClr val="bg1"/>
          </a:solidFill>
          <a:ln w="8382"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2961698" y="2500384"/>
            <a:ext cx="6265430" cy="2119745"/>
          </a:xfrm>
        </p:spPr>
        <p:txBody>
          <a:bodyPr anchor="ctr"/>
          <a:lstStyle>
            <a:lvl1pPr algn="ctr">
              <a:defRPr sz="12500"/>
            </a:lvl1pPr>
          </a:lstStyle>
          <a:p>
            <a:r>
              <a:rPr lang="en-US"/>
              <a:t>short</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3483349" y="2282853"/>
            <a:ext cx="2545976" cy="369332"/>
          </a:xfrm>
        </p:spPr>
        <p:txBody>
          <a:bodyPr wrap="square">
            <a:spAutoFit/>
          </a:bodyPr>
          <a:lstStyle>
            <a:lvl1pPr marL="0" indent="0" algn="l">
              <a:buNone/>
              <a:defRPr sz="24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7" name="Picture 6" descr="A close up of a logo&#10;&#10;Description automatically generated">
            <a:extLst>
              <a:ext uri="{FF2B5EF4-FFF2-40B4-BE49-F238E27FC236}">
                <a16:creationId xmlns:a16="http://schemas.microsoft.com/office/drawing/2014/main" id="{2D8F410B-E330-43A6-96CE-F9F13220C790}"/>
              </a:ext>
            </a:extLst>
          </p:cNvPr>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11277601" y="208613"/>
            <a:ext cx="564778" cy="585035"/>
          </a:xfrm>
          <a:prstGeom prst="rect">
            <a:avLst/>
          </a:prstGeom>
        </p:spPr>
      </p:pic>
    </p:spTree>
    <p:extLst>
      <p:ext uri="{BB962C8B-B14F-4D97-AF65-F5344CB8AC3E}">
        <p14:creationId xmlns:p14="http://schemas.microsoft.com/office/powerpoint/2010/main" val="3619949028"/>
      </p:ext>
    </p:extLst>
  </p:cSld>
  <p:clrMapOvr>
    <a:masterClrMapping/>
  </p:clrMapOvr>
  <p:extLst>
    <p:ext uri="{DCECCB84-F9BA-43D5-87BE-67443E8EF086}">
      <p15:sldGuideLst xmlns:p15="http://schemas.microsoft.com/office/powerpoint/2012/main"/>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Key message_medium 1">
    <p:bg>
      <p:bgPr>
        <a:solidFill>
          <a:schemeClr val="accent1"/>
        </a:solidFill>
        <a:effectLst/>
      </p:bgPr>
    </p:bg>
    <p:spTree>
      <p:nvGrpSpPr>
        <p:cNvPr id="1" name=""/>
        <p:cNvGrpSpPr/>
        <p:nvPr/>
      </p:nvGrpSpPr>
      <p:grpSpPr>
        <a:xfrm>
          <a:off x="0" y="0"/>
          <a:ext cx="0" cy="0"/>
          <a:chOff x="0" y="0"/>
          <a:chExt cx="0" cy="0"/>
        </a:xfrm>
      </p:grpSpPr>
      <p:sp>
        <p:nvSpPr>
          <p:cNvPr id="30" name="Freeform 29">
            <a:extLst>
              <a:ext uri="{FF2B5EF4-FFF2-40B4-BE49-F238E27FC236}">
                <a16:creationId xmlns:a16="http://schemas.microsoft.com/office/drawing/2014/main" id="{560F74A0-E25E-D740-A936-EE32A6BB50B5}"/>
              </a:ext>
            </a:extLst>
          </p:cNvPr>
          <p:cNvSpPr/>
          <p:nvPr userDrawn="1"/>
        </p:nvSpPr>
        <p:spPr>
          <a:xfrm rot="16020000">
            <a:off x="5482926" y="220746"/>
            <a:ext cx="1260958" cy="6460450"/>
          </a:xfrm>
          <a:custGeom>
            <a:avLst/>
            <a:gdLst>
              <a:gd name="connsiteX0" fmla="*/ 1260957 w 1260958"/>
              <a:gd name="connsiteY0" fmla="*/ 6334467 h 6460450"/>
              <a:gd name="connsiteX1" fmla="*/ 1134871 w 1260958"/>
              <a:gd name="connsiteY1" fmla="*/ 6460450 h 6460450"/>
              <a:gd name="connsiteX2" fmla="*/ 126086 w 1260958"/>
              <a:gd name="connsiteY2" fmla="*/ 6460450 h 6460450"/>
              <a:gd name="connsiteX3" fmla="*/ 0 w 1260958"/>
              <a:gd name="connsiteY3" fmla="*/ 6334467 h 6460450"/>
              <a:gd name="connsiteX4" fmla="*/ 0 w 1260958"/>
              <a:gd name="connsiteY4" fmla="*/ 2806643 h 6460450"/>
              <a:gd name="connsiteX5" fmla="*/ 1 w 1260958"/>
              <a:gd name="connsiteY5" fmla="*/ 2806643 h 6460450"/>
              <a:gd name="connsiteX6" fmla="*/ 1 w 1260958"/>
              <a:gd name="connsiteY6" fmla="*/ 125984 h 6460450"/>
              <a:gd name="connsiteX7" fmla="*/ 126087 w 1260958"/>
              <a:gd name="connsiteY7" fmla="*/ 0 h 6460450"/>
              <a:gd name="connsiteX8" fmla="*/ 1134872 w 1260958"/>
              <a:gd name="connsiteY8" fmla="*/ 0 h 6460450"/>
              <a:gd name="connsiteX9" fmla="*/ 1260958 w 1260958"/>
              <a:gd name="connsiteY9" fmla="*/ 125983 h 6460450"/>
              <a:gd name="connsiteX10" fmla="*/ 1260958 w 1260958"/>
              <a:gd name="connsiteY10" fmla="*/ 3653807 h 6460450"/>
              <a:gd name="connsiteX11" fmla="*/ 1260957 w 1260958"/>
              <a:gd name="connsiteY11" fmla="*/ 3653808 h 6460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60958" h="6460450">
                <a:moveTo>
                  <a:pt x="1260957" y="6334467"/>
                </a:moveTo>
                <a:lnTo>
                  <a:pt x="1134871" y="6460450"/>
                </a:lnTo>
                <a:lnTo>
                  <a:pt x="126086" y="6460450"/>
                </a:lnTo>
                <a:lnTo>
                  <a:pt x="0" y="6334467"/>
                </a:lnTo>
                <a:lnTo>
                  <a:pt x="0" y="2806643"/>
                </a:lnTo>
                <a:lnTo>
                  <a:pt x="1" y="2806643"/>
                </a:lnTo>
                <a:lnTo>
                  <a:pt x="1" y="125984"/>
                </a:lnTo>
                <a:lnTo>
                  <a:pt x="126087" y="0"/>
                </a:lnTo>
                <a:lnTo>
                  <a:pt x="1134872" y="0"/>
                </a:lnTo>
                <a:lnTo>
                  <a:pt x="1260958" y="125983"/>
                </a:lnTo>
                <a:lnTo>
                  <a:pt x="1260958" y="3653807"/>
                </a:lnTo>
                <a:lnTo>
                  <a:pt x="1260957" y="3653808"/>
                </a:lnTo>
                <a:close/>
              </a:path>
            </a:pathLst>
          </a:custGeom>
          <a:solidFill>
            <a:schemeClr val="bg1"/>
          </a:solidFill>
          <a:ln w="8382" cap="flat">
            <a:noFill/>
            <a:prstDash val="solid"/>
            <a:miter/>
          </a:ln>
        </p:spPr>
        <p:txBody>
          <a:bodyPr rtlCol="0" anchor="ctr"/>
          <a:lstStyle/>
          <a:p>
            <a:endParaRPr lang="en-GB">
              <a:solidFill>
                <a:schemeClr val="tx1"/>
              </a:solidFill>
            </a:endParaRPr>
          </a:p>
        </p:txBody>
      </p:sp>
      <p:sp>
        <p:nvSpPr>
          <p:cNvPr id="2" name="Title 1">
            <a:extLst>
              <a:ext uri="{FF2B5EF4-FFF2-40B4-BE49-F238E27FC236}">
                <a16:creationId xmlns:a16="http://schemas.microsoft.com/office/drawing/2014/main" id="{F8158F22-6386-6B45-8CAA-6B606B6D795F}"/>
              </a:ext>
            </a:extLst>
          </p:cNvPr>
          <p:cNvSpPr>
            <a:spLocks noGrp="1"/>
          </p:cNvSpPr>
          <p:nvPr userDrawn="1">
            <p:ph type="title" hasCustomPrompt="1"/>
          </p:nvPr>
        </p:nvSpPr>
        <p:spPr>
          <a:xfrm>
            <a:off x="2961698" y="2747944"/>
            <a:ext cx="6265430" cy="1495794"/>
          </a:xfrm>
        </p:spPr>
        <p:txBody>
          <a:bodyPr anchor="ctr">
            <a:spAutoFit/>
          </a:bodyPr>
          <a:lstStyle>
            <a:lvl1pPr algn="ctr">
              <a:defRPr sz="10800">
                <a:solidFill>
                  <a:schemeClr val="tx1"/>
                </a:solidFill>
              </a:defRPr>
            </a:lvl1pPr>
          </a:lstStyle>
          <a:p>
            <a:r>
              <a:rPr lang="en-US"/>
              <a:t>medium</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userDrawn="1">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userDrawn="1">
            <p:ph type="subTitle" idx="1" hasCustomPrompt="1"/>
          </p:nvPr>
        </p:nvSpPr>
        <p:spPr>
          <a:xfrm>
            <a:off x="3310125" y="2303637"/>
            <a:ext cx="2719200" cy="369332"/>
          </a:xfrm>
        </p:spPr>
        <p:txBody>
          <a:bodyPr wrap="square">
            <a:spAutoFit/>
          </a:bodyPr>
          <a:lstStyle>
            <a:lvl1pPr marL="0" indent="0" algn="l">
              <a:buNone/>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7" name="Picture 6" descr="A picture containing drawing&#10;&#10;Description automatically generated">
            <a:extLst>
              <a:ext uri="{FF2B5EF4-FFF2-40B4-BE49-F238E27FC236}">
                <a16:creationId xmlns:a16="http://schemas.microsoft.com/office/drawing/2014/main" id="{3328DBE9-984F-4E5C-B374-B8B7184F30D3}"/>
              </a:ext>
            </a:extLst>
          </p:cNvPr>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282018659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Key message_medium 2">
    <p:bg>
      <p:bgPr>
        <a:solidFill>
          <a:schemeClr val="accent2"/>
        </a:solidFill>
        <a:effectLst/>
      </p:bgPr>
    </p:bg>
    <p:spTree>
      <p:nvGrpSpPr>
        <p:cNvPr id="1" name=""/>
        <p:cNvGrpSpPr/>
        <p:nvPr/>
      </p:nvGrpSpPr>
      <p:grpSpPr>
        <a:xfrm>
          <a:off x="0" y="0"/>
          <a:ext cx="0" cy="0"/>
          <a:chOff x="0" y="0"/>
          <a:chExt cx="0" cy="0"/>
        </a:xfrm>
      </p:grpSpPr>
      <p:sp>
        <p:nvSpPr>
          <p:cNvPr id="30" name="Freeform 29">
            <a:extLst>
              <a:ext uri="{FF2B5EF4-FFF2-40B4-BE49-F238E27FC236}">
                <a16:creationId xmlns:a16="http://schemas.microsoft.com/office/drawing/2014/main" id="{560F74A0-E25E-D740-A936-EE32A6BB50B5}"/>
              </a:ext>
            </a:extLst>
          </p:cNvPr>
          <p:cNvSpPr/>
          <p:nvPr userDrawn="1"/>
        </p:nvSpPr>
        <p:spPr>
          <a:xfrm rot="16020000">
            <a:off x="5482926" y="220746"/>
            <a:ext cx="1260958" cy="6460450"/>
          </a:xfrm>
          <a:custGeom>
            <a:avLst/>
            <a:gdLst>
              <a:gd name="connsiteX0" fmla="*/ 1260957 w 1260958"/>
              <a:gd name="connsiteY0" fmla="*/ 6334467 h 6460450"/>
              <a:gd name="connsiteX1" fmla="*/ 1134871 w 1260958"/>
              <a:gd name="connsiteY1" fmla="*/ 6460450 h 6460450"/>
              <a:gd name="connsiteX2" fmla="*/ 126086 w 1260958"/>
              <a:gd name="connsiteY2" fmla="*/ 6460450 h 6460450"/>
              <a:gd name="connsiteX3" fmla="*/ 0 w 1260958"/>
              <a:gd name="connsiteY3" fmla="*/ 6334467 h 6460450"/>
              <a:gd name="connsiteX4" fmla="*/ 0 w 1260958"/>
              <a:gd name="connsiteY4" fmla="*/ 2806643 h 6460450"/>
              <a:gd name="connsiteX5" fmla="*/ 1 w 1260958"/>
              <a:gd name="connsiteY5" fmla="*/ 2806643 h 6460450"/>
              <a:gd name="connsiteX6" fmla="*/ 1 w 1260958"/>
              <a:gd name="connsiteY6" fmla="*/ 125984 h 6460450"/>
              <a:gd name="connsiteX7" fmla="*/ 126087 w 1260958"/>
              <a:gd name="connsiteY7" fmla="*/ 0 h 6460450"/>
              <a:gd name="connsiteX8" fmla="*/ 1134872 w 1260958"/>
              <a:gd name="connsiteY8" fmla="*/ 0 h 6460450"/>
              <a:gd name="connsiteX9" fmla="*/ 1260958 w 1260958"/>
              <a:gd name="connsiteY9" fmla="*/ 125983 h 6460450"/>
              <a:gd name="connsiteX10" fmla="*/ 1260958 w 1260958"/>
              <a:gd name="connsiteY10" fmla="*/ 3653807 h 6460450"/>
              <a:gd name="connsiteX11" fmla="*/ 1260957 w 1260958"/>
              <a:gd name="connsiteY11" fmla="*/ 3653808 h 6460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60958" h="6460450">
                <a:moveTo>
                  <a:pt x="1260957" y="6334467"/>
                </a:moveTo>
                <a:lnTo>
                  <a:pt x="1134871" y="6460450"/>
                </a:lnTo>
                <a:lnTo>
                  <a:pt x="126086" y="6460450"/>
                </a:lnTo>
                <a:lnTo>
                  <a:pt x="0" y="6334467"/>
                </a:lnTo>
                <a:lnTo>
                  <a:pt x="0" y="2806643"/>
                </a:lnTo>
                <a:lnTo>
                  <a:pt x="1" y="2806643"/>
                </a:lnTo>
                <a:lnTo>
                  <a:pt x="1" y="125984"/>
                </a:lnTo>
                <a:lnTo>
                  <a:pt x="126087" y="0"/>
                </a:lnTo>
                <a:lnTo>
                  <a:pt x="1134872" y="0"/>
                </a:lnTo>
                <a:lnTo>
                  <a:pt x="1260958" y="125983"/>
                </a:lnTo>
                <a:lnTo>
                  <a:pt x="1260958" y="3653807"/>
                </a:lnTo>
                <a:lnTo>
                  <a:pt x="1260957" y="3653808"/>
                </a:lnTo>
                <a:close/>
              </a:path>
            </a:pathLst>
          </a:custGeom>
          <a:solidFill>
            <a:schemeClr val="bg1"/>
          </a:solidFill>
          <a:ln w="8382" cap="flat">
            <a:noFill/>
            <a:prstDash val="solid"/>
            <a:miter/>
          </a:ln>
        </p:spPr>
        <p:txBody>
          <a:bodyPr rtlCol="0" anchor="ctr"/>
          <a:lstStyle/>
          <a:p>
            <a:endParaRPr lang="en-GB">
              <a:solidFill>
                <a:schemeClr val="tx1"/>
              </a:solidFill>
            </a:endParaRPr>
          </a:p>
        </p:txBody>
      </p:sp>
      <p:sp>
        <p:nvSpPr>
          <p:cNvPr id="2" name="Title 1">
            <a:extLst>
              <a:ext uri="{FF2B5EF4-FFF2-40B4-BE49-F238E27FC236}">
                <a16:creationId xmlns:a16="http://schemas.microsoft.com/office/drawing/2014/main" id="{F8158F22-6386-6B45-8CAA-6B606B6D795F}"/>
              </a:ext>
            </a:extLst>
          </p:cNvPr>
          <p:cNvSpPr>
            <a:spLocks noGrp="1"/>
          </p:cNvSpPr>
          <p:nvPr userDrawn="1">
            <p:ph type="title" hasCustomPrompt="1"/>
          </p:nvPr>
        </p:nvSpPr>
        <p:spPr>
          <a:xfrm>
            <a:off x="2961698" y="2747944"/>
            <a:ext cx="6265430" cy="1495794"/>
          </a:xfrm>
        </p:spPr>
        <p:txBody>
          <a:bodyPr anchor="ctr">
            <a:spAutoFit/>
          </a:bodyPr>
          <a:lstStyle>
            <a:lvl1pPr algn="ctr">
              <a:defRPr sz="10800">
                <a:solidFill>
                  <a:schemeClr val="tx1"/>
                </a:solidFill>
              </a:defRPr>
            </a:lvl1pPr>
          </a:lstStyle>
          <a:p>
            <a:r>
              <a:rPr lang="en-US"/>
              <a:t>medium</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userDrawn="1">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userDrawn="1">
            <p:ph type="subTitle" idx="1" hasCustomPrompt="1"/>
          </p:nvPr>
        </p:nvSpPr>
        <p:spPr>
          <a:xfrm>
            <a:off x="3310125" y="2303637"/>
            <a:ext cx="2719200" cy="332399"/>
          </a:xfrm>
        </p:spPr>
        <p:txBody>
          <a:bodyPr wrap="square">
            <a:spAutoFit/>
          </a:bodyPr>
          <a:lstStyle>
            <a:lvl1pPr marL="0" indent="0" algn="l">
              <a:buNone/>
              <a:defRPr sz="24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45" name="Picture 44" descr="A close up of a logo&#10;&#10;Description automatically generated">
            <a:extLst>
              <a:ext uri="{FF2B5EF4-FFF2-40B4-BE49-F238E27FC236}">
                <a16:creationId xmlns:a16="http://schemas.microsoft.com/office/drawing/2014/main" id="{9A5E41BA-D5E9-4E55-9661-D7AD2909E6CF}"/>
              </a:ext>
            </a:extLst>
          </p:cNvPr>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11277601" y="208613"/>
            <a:ext cx="564778" cy="585035"/>
          </a:xfrm>
          <a:prstGeom prst="rect">
            <a:avLst/>
          </a:prstGeom>
        </p:spPr>
      </p:pic>
    </p:spTree>
    <p:extLst>
      <p:ext uri="{BB962C8B-B14F-4D97-AF65-F5344CB8AC3E}">
        <p14:creationId xmlns:p14="http://schemas.microsoft.com/office/powerpoint/2010/main" val="202309175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Key message_long 1">
    <p:bg>
      <p:bgPr>
        <a:solidFill>
          <a:schemeClr val="accent1"/>
        </a:solidFill>
        <a:effectLst/>
      </p:bgPr>
    </p:bg>
    <p:spTree>
      <p:nvGrpSpPr>
        <p:cNvPr id="1" name=""/>
        <p:cNvGrpSpPr/>
        <p:nvPr/>
      </p:nvGrpSpPr>
      <p:grpSpPr>
        <a:xfrm>
          <a:off x="0" y="0"/>
          <a:ext cx="0" cy="0"/>
          <a:chOff x="0" y="0"/>
          <a:chExt cx="0" cy="0"/>
        </a:xfrm>
      </p:grpSpPr>
      <p:sp>
        <p:nvSpPr>
          <p:cNvPr id="33" name="Freeform 32">
            <a:extLst>
              <a:ext uri="{FF2B5EF4-FFF2-40B4-BE49-F238E27FC236}">
                <a16:creationId xmlns:a16="http://schemas.microsoft.com/office/drawing/2014/main" id="{3F6FD663-FB6C-9841-9ABF-47AA94D6DBB1}"/>
              </a:ext>
            </a:extLst>
          </p:cNvPr>
          <p:cNvSpPr/>
          <p:nvPr userDrawn="1"/>
        </p:nvSpPr>
        <p:spPr>
          <a:xfrm rot="16080000">
            <a:off x="5538196" y="-668854"/>
            <a:ext cx="1115682" cy="8073974"/>
          </a:xfrm>
          <a:custGeom>
            <a:avLst/>
            <a:gdLst>
              <a:gd name="connsiteX0" fmla="*/ 1115682 w 1115682"/>
              <a:gd name="connsiteY0" fmla="*/ 111469 h 8073974"/>
              <a:gd name="connsiteX1" fmla="*/ 1115682 w 1115682"/>
              <a:gd name="connsiteY1" fmla="*/ 485541 h 8073974"/>
              <a:gd name="connsiteX2" fmla="*/ 1115682 w 1115682"/>
              <a:gd name="connsiteY2" fmla="*/ 3232852 h 8073974"/>
              <a:gd name="connsiteX3" fmla="*/ 1115682 w 1115682"/>
              <a:gd name="connsiteY3" fmla="*/ 3606924 h 8073974"/>
              <a:gd name="connsiteX4" fmla="*/ 1115681 w 1115682"/>
              <a:gd name="connsiteY4" fmla="*/ 3606925 h 8073974"/>
              <a:gd name="connsiteX5" fmla="*/ 1115681 w 1115682"/>
              <a:gd name="connsiteY5" fmla="*/ 4467050 h 8073974"/>
              <a:gd name="connsiteX6" fmla="*/ 1115681 w 1115682"/>
              <a:gd name="connsiteY6" fmla="*/ 4841122 h 8073974"/>
              <a:gd name="connsiteX7" fmla="*/ 1115681 w 1115682"/>
              <a:gd name="connsiteY7" fmla="*/ 5998148 h 8073974"/>
              <a:gd name="connsiteX8" fmla="*/ 1115681 w 1115682"/>
              <a:gd name="connsiteY8" fmla="*/ 6372220 h 8073974"/>
              <a:gd name="connsiteX9" fmla="*/ 1115681 w 1115682"/>
              <a:gd name="connsiteY9" fmla="*/ 7588432 h 8073974"/>
              <a:gd name="connsiteX10" fmla="*/ 1115681 w 1115682"/>
              <a:gd name="connsiteY10" fmla="*/ 7962504 h 8073974"/>
              <a:gd name="connsiteX11" fmla="*/ 1004121 w 1115682"/>
              <a:gd name="connsiteY11" fmla="*/ 8073974 h 8073974"/>
              <a:gd name="connsiteX12" fmla="*/ 111559 w 1115682"/>
              <a:gd name="connsiteY12" fmla="*/ 8073974 h 8073974"/>
              <a:gd name="connsiteX13" fmla="*/ 0 w 1115682"/>
              <a:gd name="connsiteY13" fmla="*/ 7962504 h 8073974"/>
              <a:gd name="connsiteX14" fmla="*/ 0 w 1115682"/>
              <a:gd name="connsiteY14" fmla="*/ 7588432 h 8073974"/>
              <a:gd name="connsiteX15" fmla="*/ 0 w 1115682"/>
              <a:gd name="connsiteY15" fmla="*/ 6372220 h 8073974"/>
              <a:gd name="connsiteX16" fmla="*/ 0 w 1115682"/>
              <a:gd name="connsiteY16" fmla="*/ 5998148 h 8073974"/>
              <a:gd name="connsiteX17" fmla="*/ 0 w 1115682"/>
              <a:gd name="connsiteY17" fmla="*/ 4841122 h 8073974"/>
              <a:gd name="connsiteX18" fmla="*/ 0 w 1115682"/>
              <a:gd name="connsiteY18" fmla="*/ 4467050 h 8073974"/>
              <a:gd name="connsiteX19" fmla="*/ 0 w 1115682"/>
              <a:gd name="connsiteY19" fmla="*/ 3250837 h 8073974"/>
              <a:gd name="connsiteX20" fmla="*/ 0 w 1115682"/>
              <a:gd name="connsiteY20" fmla="*/ 2876765 h 8073974"/>
              <a:gd name="connsiteX21" fmla="*/ 1 w 1115682"/>
              <a:gd name="connsiteY21" fmla="*/ 2876764 h 8073974"/>
              <a:gd name="connsiteX22" fmla="*/ 1 w 1115682"/>
              <a:gd name="connsiteY22" fmla="*/ 485541 h 8073974"/>
              <a:gd name="connsiteX23" fmla="*/ 1 w 1115682"/>
              <a:gd name="connsiteY23" fmla="*/ 111469 h 8073974"/>
              <a:gd name="connsiteX24" fmla="*/ 111560 w 1115682"/>
              <a:gd name="connsiteY24" fmla="*/ 0 h 8073974"/>
              <a:gd name="connsiteX25" fmla="*/ 1004122 w 1115682"/>
              <a:gd name="connsiteY25" fmla="*/ 0 h 80739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115682" h="8073974">
                <a:moveTo>
                  <a:pt x="1115682" y="111469"/>
                </a:moveTo>
                <a:lnTo>
                  <a:pt x="1115682" y="485541"/>
                </a:lnTo>
                <a:lnTo>
                  <a:pt x="1115682" y="3232852"/>
                </a:lnTo>
                <a:lnTo>
                  <a:pt x="1115682" y="3606924"/>
                </a:lnTo>
                <a:lnTo>
                  <a:pt x="1115681" y="3606925"/>
                </a:lnTo>
                <a:lnTo>
                  <a:pt x="1115681" y="4467050"/>
                </a:lnTo>
                <a:lnTo>
                  <a:pt x="1115681" y="4841122"/>
                </a:lnTo>
                <a:lnTo>
                  <a:pt x="1115681" y="5998148"/>
                </a:lnTo>
                <a:lnTo>
                  <a:pt x="1115681" y="6372220"/>
                </a:lnTo>
                <a:lnTo>
                  <a:pt x="1115681" y="7588432"/>
                </a:lnTo>
                <a:lnTo>
                  <a:pt x="1115681" y="7962504"/>
                </a:lnTo>
                <a:lnTo>
                  <a:pt x="1004121" y="8073974"/>
                </a:lnTo>
                <a:lnTo>
                  <a:pt x="111559" y="8073974"/>
                </a:lnTo>
                <a:lnTo>
                  <a:pt x="0" y="7962504"/>
                </a:lnTo>
                <a:lnTo>
                  <a:pt x="0" y="7588432"/>
                </a:lnTo>
                <a:lnTo>
                  <a:pt x="0" y="6372220"/>
                </a:lnTo>
                <a:lnTo>
                  <a:pt x="0" y="5998148"/>
                </a:lnTo>
                <a:lnTo>
                  <a:pt x="0" y="4841122"/>
                </a:lnTo>
                <a:lnTo>
                  <a:pt x="0" y="4467050"/>
                </a:lnTo>
                <a:lnTo>
                  <a:pt x="0" y="3250837"/>
                </a:lnTo>
                <a:lnTo>
                  <a:pt x="0" y="2876765"/>
                </a:lnTo>
                <a:lnTo>
                  <a:pt x="1" y="2876764"/>
                </a:lnTo>
                <a:lnTo>
                  <a:pt x="1" y="485541"/>
                </a:lnTo>
                <a:lnTo>
                  <a:pt x="1" y="111469"/>
                </a:lnTo>
                <a:lnTo>
                  <a:pt x="111560" y="0"/>
                </a:lnTo>
                <a:lnTo>
                  <a:pt x="1004122" y="0"/>
                </a:lnTo>
                <a:close/>
              </a:path>
            </a:pathLst>
          </a:custGeom>
          <a:solidFill>
            <a:schemeClr val="bg1"/>
          </a:solidFill>
          <a:ln w="8382"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1942203" y="2613062"/>
            <a:ext cx="8304420" cy="1547015"/>
          </a:xfrm>
        </p:spPr>
        <p:txBody>
          <a:bodyPr anchor="ctr"/>
          <a:lstStyle>
            <a:lvl1pPr algn="ctr">
              <a:defRPr sz="8800"/>
            </a:lvl1pPr>
          </a:lstStyle>
          <a:p>
            <a:r>
              <a:rPr lang="en-US"/>
              <a:t>extremely long</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2363149" y="2345337"/>
            <a:ext cx="3666175" cy="332399"/>
          </a:xfrm>
        </p:spPr>
        <p:txBody>
          <a:bodyPr wrap="square">
            <a:spAutoFit/>
          </a:bodyPr>
          <a:lstStyle>
            <a:lvl1pPr marL="0" indent="0" algn="l">
              <a:buNone/>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45" name="Picture 44" descr="A picture containing drawing&#10;&#10;Description automatically generated">
            <a:extLst>
              <a:ext uri="{FF2B5EF4-FFF2-40B4-BE49-F238E27FC236}">
                <a16:creationId xmlns:a16="http://schemas.microsoft.com/office/drawing/2014/main" id="{26FD53E3-F04E-4B0A-9708-A134B5D228D1}"/>
              </a:ext>
            </a:extLst>
          </p:cNvPr>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293217636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Key message_long 2">
    <p:bg>
      <p:bgPr>
        <a:solidFill>
          <a:schemeClr val="accent2"/>
        </a:solidFill>
        <a:effectLst/>
      </p:bgPr>
    </p:bg>
    <p:spTree>
      <p:nvGrpSpPr>
        <p:cNvPr id="1" name=""/>
        <p:cNvGrpSpPr/>
        <p:nvPr/>
      </p:nvGrpSpPr>
      <p:grpSpPr>
        <a:xfrm>
          <a:off x="0" y="0"/>
          <a:ext cx="0" cy="0"/>
          <a:chOff x="0" y="0"/>
          <a:chExt cx="0" cy="0"/>
        </a:xfrm>
      </p:grpSpPr>
      <p:sp>
        <p:nvSpPr>
          <p:cNvPr id="33" name="Freeform 32">
            <a:extLst>
              <a:ext uri="{FF2B5EF4-FFF2-40B4-BE49-F238E27FC236}">
                <a16:creationId xmlns:a16="http://schemas.microsoft.com/office/drawing/2014/main" id="{3F6FD663-FB6C-9841-9ABF-47AA94D6DBB1}"/>
              </a:ext>
            </a:extLst>
          </p:cNvPr>
          <p:cNvSpPr/>
          <p:nvPr userDrawn="1"/>
        </p:nvSpPr>
        <p:spPr>
          <a:xfrm rot="16080000">
            <a:off x="5538196" y="-668854"/>
            <a:ext cx="1115682" cy="8073974"/>
          </a:xfrm>
          <a:custGeom>
            <a:avLst/>
            <a:gdLst>
              <a:gd name="connsiteX0" fmla="*/ 1115682 w 1115682"/>
              <a:gd name="connsiteY0" fmla="*/ 111469 h 8073974"/>
              <a:gd name="connsiteX1" fmla="*/ 1115682 w 1115682"/>
              <a:gd name="connsiteY1" fmla="*/ 485541 h 8073974"/>
              <a:gd name="connsiteX2" fmla="*/ 1115682 w 1115682"/>
              <a:gd name="connsiteY2" fmla="*/ 3232852 h 8073974"/>
              <a:gd name="connsiteX3" fmla="*/ 1115682 w 1115682"/>
              <a:gd name="connsiteY3" fmla="*/ 3606924 h 8073974"/>
              <a:gd name="connsiteX4" fmla="*/ 1115681 w 1115682"/>
              <a:gd name="connsiteY4" fmla="*/ 3606925 h 8073974"/>
              <a:gd name="connsiteX5" fmla="*/ 1115681 w 1115682"/>
              <a:gd name="connsiteY5" fmla="*/ 4467050 h 8073974"/>
              <a:gd name="connsiteX6" fmla="*/ 1115681 w 1115682"/>
              <a:gd name="connsiteY6" fmla="*/ 4841122 h 8073974"/>
              <a:gd name="connsiteX7" fmla="*/ 1115681 w 1115682"/>
              <a:gd name="connsiteY7" fmla="*/ 5998148 h 8073974"/>
              <a:gd name="connsiteX8" fmla="*/ 1115681 w 1115682"/>
              <a:gd name="connsiteY8" fmla="*/ 6372220 h 8073974"/>
              <a:gd name="connsiteX9" fmla="*/ 1115681 w 1115682"/>
              <a:gd name="connsiteY9" fmla="*/ 7588432 h 8073974"/>
              <a:gd name="connsiteX10" fmla="*/ 1115681 w 1115682"/>
              <a:gd name="connsiteY10" fmla="*/ 7962504 h 8073974"/>
              <a:gd name="connsiteX11" fmla="*/ 1004121 w 1115682"/>
              <a:gd name="connsiteY11" fmla="*/ 8073974 h 8073974"/>
              <a:gd name="connsiteX12" fmla="*/ 111559 w 1115682"/>
              <a:gd name="connsiteY12" fmla="*/ 8073974 h 8073974"/>
              <a:gd name="connsiteX13" fmla="*/ 0 w 1115682"/>
              <a:gd name="connsiteY13" fmla="*/ 7962504 h 8073974"/>
              <a:gd name="connsiteX14" fmla="*/ 0 w 1115682"/>
              <a:gd name="connsiteY14" fmla="*/ 7588432 h 8073974"/>
              <a:gd name="connsiteX15" fmla="*/ 0 w 1115682"/>
              <a:gd name="connsiteY15" fmla="*/ 6372220 h 8073974"/>
              <a:gd name="connsiteX16" fmla="*/ 0 w 1115682"/>
              <a:gd name="connsiteY16" fmla="*/ 5998148 h 8073974"/>
              <a:gd name="connsiteX17" fmla="*/ 0 w 1115682"/>
              <a:gd name="connsiteY17" fmla="*/ 4841122 h 8073974"/>
              <a:gd name="connsiteX18" fmla="*/ 0 w 1115682"/>
              <a:gd name="connsiteY18" fmla="*/ 4467050 h 8073974"/>
              <a:gd name="connsiteX19" fmla="*/ 0 w 1115682"/>
              <a:gd name="connsiteY19" fmla="*/ 3250837 h 8073974"/>
              <a:gd name="connsiteX20" fmla="*/ 0 w 1115682"/>
              <a:gd name="connsiteY20" fmla="*/ 2876765 h 8073974"/>
              <a:gd name="connsiteX21" fmla="*/ 1 w 1115682"/>
              <a:gd name="connsiteY21" fmla="*/ 2876764 h 8073974"/>
              <a:gd name="connsiteX22" fmla="*/ 1 w 1115682"/>
              <a:gd name="connsiteY22" fmla="*/ 485541 h 8073974"/>
              <a:gd name="connsiteX23" fmla="*/ 1 w 1115682"/>
              <a:gd name="connsiteY23" fmla="*/ 111469 h 8073974"/>
              <a:gd name="connsiteX24" fmla="*/ 111560 w 1115682"/>
              <a:gd name="connsiteY24" fmla="*/ 0 h 8073974"/>
              <a:gd name="connsiteX25" fmla="*/ 1004122 w 1115682"/>
              <a:gd name="connsiteY25" fmla="*/ 0 h 80739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115682" h="8073974">
                <a:moveTo>
                  <a:pt x="1115682" y="111469"/>
                </a:moveTo>
                <a:lnTo>
                  <a:pt x="1115682" y="485541"/>
                </a:lnTo>
                <a:lnTo>
                  <a:pt x="1115682" y="3232852"/>
                </a:lnTo>
                <a:lnTo>
                  <a:pt x="1115682" y="3606924"/>
                </a:lnTo>
                <a:lnTo>
                  <a:pt x="1115681" y="3606925"/>
                </a:lnTo>
                <a:lnTo>
                  <a:pt x="1115681" y="4467050"/>
                </a:lnTo>
                <a:lnTo>
                  <a:pt x="1115681" y="4841122"/>
                </a:lnTo>
                <a:lnTo>
                  <a:pt x="1115681" y="5998148"/>
                </a:lnTo>
                <a:lnTo>
                  <a:pt x="1115681" y="6372220"/>
                </a:lnTo>
                <a:lnTo>
                  <a:pt x="1115681" y="7588432"/>
                </a:lnTo>
                <a:lnTo>
                  <a:pt x="1115681" y="7962504"/>
                </a:lnTo>
                <a:lnTo>
                  <a:pt x="1004121" y="8073974"/>
                </a:lnTo>
                <a:lnTo>
                  <a:pt x="111559" y="8073974"/>
                </a:lnTo>
                <a:lnTo>
                  <a:pt x="0" y="7962504"/>
                </a:lnTo>
                <a:lnTo>
                  <a:pt x="0" y="7588432"/>
                </a:lnTo>
                <a:lnTo>
                  <a:pt x="0" y="6372220"/>
                </a:lnTo>
                <a:lnTo>
                  <a:pt x="0" y="5998148"/>
                </a:lnTo>
                <a:lnTo>
                  <a:pt x="0" y="4841122"/>
                </a:lnTo>
                <a:lnTo>
                  <a:pt x="0" y="4467050"/>
                </a:lnTo>
                <a:lnTo>
                  <a:pt x="0" y="3250837"/>
                </a:lnTo>
                <a:lnTo>
                  <a:pt x="0" y="2876765"/>
                </a:lnTo>
                <a:lnTo>
                  <a:pt x="1" y="2876764"/>
                </a:lnTo>
                <a:lnTo>
                  <a:pt x="1" y="485541"/>
                </a:lnTo>
                <a:lnTo>
                  <a:pt x="1" y="111469"/>
                </a:lnTo>
                <a:lnTo>
                  <a:pt x="111560" y="0"/>
                </a:lnTo>
                <a:lnTo>
                  <a:pt x="1004122" y="0"/>
                </a:lnTo>
                <a:close/>
              </a:path>
            </a:pathLst>
          </a:custGeom>
          <a:solidFill>
            <a:schemeClr val="bg1"/>
          </a:solidFill>
          <a:ln w="8382"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1942203" y="2613062"/>
            <a:ext cx="8304420" cy="1547015"/>
          </a:xfrm>
        </p:spPr>
        <p:txBody>
          <a:bodyPr anchor="ctr"/>
          <a:lstStyle>
            <a:lvl1pPr algn="ctr">
              <a:defRPr sz="8800"/>
            </a:lvl1pPr>
          </a:lstStyle>
          <a:p>
            <a:r>
              <a:rPr lang="en-US"/>
              <a:t>extremely long</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2363149" y="2345337"/>
            <a:ext cx="3666175" cy="369332"/>
          </a:xfrm>
        </p:spPr>
        <p:txBody>
          <a:bodyPr wrap="square">
            <a:spAutoFit/>
          </a:bodyPr>
          <a:lstStyle>
            <a:lvl1pPr marL="0" indent="0" algn="l">
              <a:buNone/>
              <a:defRPr sz="24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7" name="Picture 6" descr="A close up of a logo&#10;&#10;Description automatically generated">
            <a:extLst>
              <a:ext uri="{FF2B5EF4-FFF2-40B4-BE49-F238E27FC236}">
                <a16:creationId xmlns:a16="http://schemas.microsoft.com/office/drawing/2014/main" id="{D06736CD-D6C5-468A-BEB4-4E9DB8F673D2}"/>
              </a:ext>
            </a:extLst>
          </p:cNvPr>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11277601" y="208613"/>
            <a:ext cx="564778" cy="585035"/>
          </a:xfrm>
          <a:prstGeom prst="rect">
            <a:avLst/>
          </a:prstGeom>
        </p:spPr>
      </p:pic>
    </p:spTree>
    <p:extLst>
      <p:ext uri="{BB962C8B-B14F-4D97-AF65-F5344CB8AC3E}">
        <p14:creationId xmlns:p14="http://schemas.microsoft.com/office/powerpoint/2010/main" val="7796273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Key message 1">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1555751" y="2464946"/>
            <a:ext cx="9077324" cy="2204036"/>
          </a:xfrm>
        </p:spPr>
        <p:txBody>
          <a:bodyPr anchor="t"/>
          <a:lstStyle>
            <a:lvl1pPr algn="ctr">
              <a:defRPr sz="7000">
                <a:solidFill>
                  <a:schemeClr val="bg1"/>
                </a:solidFill>
              </a:defRPr>
            </a:lvl1pPr>
          </a:lstStyle>
          <a:p>
            <a:r>
              <a:rPr lang="en-US"/>
              <a:t>Slide title</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3397250" y="2019300"/>
            <a:ext cx="5394326" cy="369332"/>
          </a:xfrm>
        </p:spPr>
        <p:txBody>
          <a:bodyPr wrap="square">
            <a:spAutoFit/>
          </a:bodyPr>
          <a:lstStyle>
            <a:lvl1pPr marL="0" indent="0" algn="ctr">
              <a:buNone/>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6" name="Picture 5" descr="A picture containing drawing&#10;&#10;Description automatically generated">
            <a:extLst>
              <a:ext uri="{FF2B5EF4-FFF2-40B4-BE49-F238E27FC236}">
                <a16:creationId xmlns:a16="http://schemas.microsoft.com/office/drawing/2014/main" id="{8AD17681-4AD1-4D98-A929-3CC7943B2A0B}"/>
              </a:ext>
            </a:extLst>
          </p:cNvPr>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209818839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Key message 2">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1555751" y="2464946"/>
            <a:ext cx="9077324" cy="2204036"/>
          </a:xfrm>
        </p:spPr>
        <p:txBody>
          <a:bodyPr anchor="t"/>
          <a:lstStyle>
            <a:lvl1pPr algn="ctr">
              <a:defRPr sz="7000">
                <a:solidFill>
                  <a:schemeClr val="tx1"/>
                </a:solidFill>
              </a:defRPr>
            </a:lvl1pPr>
          </a:lstStyle>
          <a:p>
            <a:r>
              <a:rPr lang="en-US"/>
              <a:t>Slide title</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3397250" y="2019300"/>
            <a:ext cx="5394326" cy="332399"/>
          </a:xfrm>
        </p:spPr>
        <p:txBody>
          <a:bodyPr wrap="square">
            <a:spAutoFit/>
          </a:bodyPr>
          <a:lstStyle>
            <a:lvl1pPr marL="0" indent="0" algn="ctr">
              <a:buNone/>
              <a:defRPr sz="24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44" name="Picture 43" descr="A close up of a logo&#10;&#10;Description automatically generated">
            <a:extLst>
              <a:ext uri="{FF2B5EF4-FFF2-40B4-BE49-F238E27FC236}">
                <a16:creationId xmlns:a16="http://schemas.microsoft.com/office/drawing/2014/main" id="{CADB2F02-D1A0-4384-879D-EC9B06BE17A4}"/>
              </a:ext>
            </a:extLst>
          </p:cNvPr>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11277601" y="208613"/>
            <a:ext cx="564778" cy="585035"/>
          </a:xfrm>
          <a:prstGeom prst="rect">
            <a:avLst/>
          </a:prstGeom>
        </p:spPr>
      </p:pic>
    </p:spTree>
    <p:extLst>
      <p:ext uri="{BB962C8B-B14F-4D97-AF65-F5344CB8AC3E}">
        <p14:creationId xmlns:p14="http://schemas.microsoft.com/office/powerpoint/2010/main" val="343865617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Question">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9" name="Freeform 8">
            <a:extLst>
              <a:ext uri="{FF2B5EF4-FFF2-40B4-BE49-F238E27FC236}">
                <a16:creationId xmlns:a16="http://schemas.microsoft.com/office/drawing/2014/main" id="{EBA603DA-388E-5D47-80E3-A383A3C757CF}"/>
              </a:ext>
            </a:extLst>
          </p:cNvPr>
          <p:cNvSpPr/>
          <p:nvPr/>
        </p:nvSpPr>
        <p:spPr>
          <a:xfrm>
            <a:off x="4499276" y="825378"/>
            <a:ext cx="3302622" cy="5068250"/>
          </a:xfrm>
          <a:custGeom>
            <a:avLst/>
            <a:gdLst>
              <a:gd name="connsiteX0" fmla="*/ 907887 w 2834469"/>
              <a:gd name="connsiteY0" fmla="*/ 2964158 h 4349817"/>
              <a:gd name="connsiteX1" fmla="*/ 886486 w 2834469"/>
              <a:gd name="connsiteY1" fmla="*/ 2912189 h 4349817"/>
              <a:gd name="connsiteX2" fmla="*/ 886486 w 2834469"/>
              <a:gd name="connsiteY2" fmla="*/ 2716400 h 4349817"/>
              <a:gd name="connsiteX3" fmla="*/ 1042382 w 2834469"/>
              <a:gd name="connsiteY3" fmla="*/ 2223833 h 4349817"/>
              <a:gd name="connsiteX4" fmla="*/ 1491712 w 2834469"/>
              <a:gd name="connsiteY4" fmla="*/ 1829208 h 4349817"/>
              <a:gd name="connsiteX5" fmla="*/ 1846306 w 2834469"/>
              <a:gd name="connsiteY5" fmla="*/ 1535571 h 4349817"/>
              <a:gd name="connsiteX6" fmla="*/ 1962538 w 2834469"/>
              <a:gd name="connsiteY6" fmla="*/ 1223470 h 4349817"/>
              <a:gd name="connsiteX7" fmla="*/ 1815773 w 2834469"/>
              <a:gd name="connsiteY7" fmla="*/ 908417 h 4349817"/>
              <a:gd name="connsiteX8" fmla="*/ 1430552 w 2834469"/>
              <a:gd name="connsiteY8" fmla="*/ 789154 h 4349817"/>
              <a:gd name="connsiteX9" fmla="*/ 1017937 w 2834469"/>
              <a:gd name="connsiteY9" fmla="*/ 917555 h 4349817"/>
              <a:gd name="connsiteX10" fmla="*/ 861946 w 2834469"/>
              <a:gd name="connsiteY10" fmla="*/ 1248027 h 4349817"/>
              <a:gd name="connsiteX11" fmla="*/ 861946 w 2834469"/>
              <a:gd name="connsiteY11" fmla="*/ 1345874 h 4349817"/>
              <a:gd name="connsiteX12" fmla="*/ 788611 w 2834469"/>
              <a:gd name="connsiteY12" fmla="*/ 1413167 h 4349817"/>
              <a:gd name="connsiteX13" fmla="*/ 73336 w 2834469"/>
              <a:gd name="connsiteY13" fmla="*/ 1382614 h 4349817"/>
              <a:gd name="connsiteX14" fmla="*/ 1 w 2834469"/>
              <a:gd name="connsiteY14" fmla="*/ 1309801 h 4349817"/>
              <a:gd name="connsiteX15" fmla="*/ 1 w 2834469"/>
              <a:gd name="connsiteY15" fmla="*/ 1309134 h 4349817"/>
              <a:gd name="connsiteX16" fmla="*/ 1 w 2834469"/>
              <a:gd name="connsiteY16" fmla="*/ 1248027 h 4349817"/>
              <a:gd name="connsiteX17" fmla="*/ 183385 w 2834469"/>
              <a:gd name="connsiteY17" fmla="*/ 596411 h 4349817"/>
              <a:gd name="connsiteX18" fmla="*/ 693970 w 2834469"/>
              <a:gd name="connsiteY18" fmla="*/ 155908 h 4349817"/>
              <a:gd name="connsiteX19" fmla="*/ 1448909 w 2834469"/>
              <a:gd name="connsiteY19" fmla="*/ 0 h 4349817"/>
              <a:gd name="connsiteX20" fmla="*/ 2179594 w 2834469"/>
              <a:gd name="connsiteY20" fmla="*/ 149817 h 4349817"/>
              <a:gd name="connsiteX21" fmla="*/ 2665638 w 2834469"/>
              <a:gd name="connsiteY21" fmla="*/ 568617 h 4349817"/>
              <a:gd name="connsiteX22" fmla="*/ 2836848 w 2834469"/>
              <a:gd name="connsiteY22" fmla="*/ 1192631 h 4349817"/>
              <a:gd name="connsiteX23" fmla="*/ 2741731 w 2834469"/>
              <a:gd name="connsiteY23" fmla="*/ 1654549 h 4349817"/>
              <a:gd name="connsiteX24" fmla="*/ 2512786 w 2834469"/>
              <a:gd name="connsiteY24" fmla="*/ 1970268 h 4349817"/>
              <a:gd name="connsiteX25" fmla="*/ 2170367 w 2834469"/>
              <a:gd name="connsiteY25" fmla="*/ 2239538 h 4349817"/>
              <a:gd name="connsiteX26" fmla="*/ 1846306 w 2834469"/>
              <a:gd name="connsiteY26" fmla="*/ 2502621 h 4349817"/>
              <a:gd name="connsiteX27" fmla="*/ 1742438 w 2834469"/>
              <a:gd name="connsiteY27" fmla="*/ 2771796 h 4349817"/>
              <a:gd name="connsiteX28" fmla="*/ 1742438 w 2834469"/>
              <a:gd name="connsiteY28" fmla="*/ 2912570 h 4349817"/>
              <a:gd name="connsiteX29" fmla="*/ 1669676 w 2834469"/>
              <a:gd name="connsiteY29" fmla="*/ 2985955 h 4349817"/>
              <a:gd name="connsiteX30" fmla="*/ 1669008 w 2834469"/>
              <a:gd name="connsiteY30" fmla="*/ 2985955 h 4349817"/>
              <a:gd name="connsiteX31" fmla="*/ 959821 w 2834469"/>
              <a:gd name="connsiteY31" fmla="*/ 2985955 h 4349817"/>
              <a:gd name="connsiteX32" fmla="*/ 907887 w 2834469"/>
              <a:gd name="connsiteY32" fmla="*/ 2964159 h 4349817"/>
              <a:gd name="connsiteX33" fmla="*/ 944507 w 2834469"/>
              <a:gd name="connsiteY33" fmla="*/ 4218372 h 4349817"/>
              <a:gd name="connsiteX34" fmla="*/ 806969 w 2834469"/>
              <a:gd name="connsiteY34" fmla="*/ 3872671 h 4349817"/>
              <a:gd name="connsiteX35" fmla="*/ 941463 w 2834469"/>
              <a:gd name="connsiteY35" fmla="*/ 3530015 h 4349817"/>
              <a:gd name="connsiteX36" fmla="*/ 1289969 w 2834469"/>
              <a:gd name="connsiteY36" fmla="*/ 3395428 h 4349817"/>
              <a:gd name="connsiteX37" fmla="*/ 1635432 w 2834469"/>
              <a:gd name="connsiteY37" fmla="*/ 3526969 h 4349817"/>
              <a:gd name="connsiteX38" fmla="*/ 1766883 w 2834469"/>
              <a:gd name="connsiteY38" fmla="*/ 3872575 h 4349817"/>
              <a:gd name="connsiteX39" fmla="*/ 1632388 w 2834469"/>
              <a:gd name="connsiteY39" fmla="*/ 4218277 h 4349817"/>
              <a:gd name="connsiteX40" fmla="*/ 1289969 w 2834469"/>
              <a:gd name="connsiteY40" fmla="*/ 4355910 h 4349817"/>
              <a:gd name="connsiteX41" fmla="*/ 944507 w 2834469"/>
              <a:gd name="connsiteY41" fmla="*/ 4218372 h 43498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2834469" h="4349817">
                <a:moveTo>
                  <a:pt x="907887" y="2964158"/>
                </a:moveTo>
                <a:cubicBezTo>
                  <a:pt x="893856" y="2950558"/>
                  <a:pt x="886104" y="2931733"/>
                  <a:pt x="886486" y="2912189"/>
                </a:cubicBezTo>
                <a:lnTo>
                  <a:pt x="886486" y="2716400"/>
                </a:lnTo>
                <a:cubicBezTo>
                  <a:pt x="886486" y="2512456"/>
                  <a:pt x="938451" y="2348267"/>
                  <a:pt x="1042382" y="2223833"/>
                </a:cubicBezTo>
                <a:cubicBezTo>
                  <a:pt x="1146312" y="2099398"/>
                  <a:pt x="1296089" y="1967857"/>
                  <a:pt x="1491712" y="1829208"/>
                </a:cubicBezTo>
                <a:cubicBezTo>
                  <a:pt x="1650683" y="1719114"/>
                  <a:pt x="1768881" y="1621235"/>
                  <a:pt x="1846306" y="1535571"/>
                </a:cubicBezTo>
                <a:cubicBezTo>
                  <a:pt x="1923730" y="1449908"/>
                  <a:pt x="1962474" y="1345874"/>
                  <a:pt x="1962538" y="1223470"/>
                </a:cubicBezTo>
                <a:cubicBezTo>
                  <a:pt x="1962538" y="1092943"/>
                  <a:pt x="1913616" y="987926"/>
                  <a:pt x="1815773" y="908417"/>
                </a:cubicBezTo>
                <a:cubicBezTo>
                  <a:pt x="1717930" y="828908"/>
                  <a:pt x="1589523" y="789154"/>
                  <a:pt x="1430552" y="789154"/>
                </a:cubicBezTo>
                <a:cubicBezTo>
                  <a:pt x="1259342" y="789154"/>
                  <a:pt x="1121804" y="831954"/>
                  <a:pt x="1017937" y="917555"/>
                </a:cubicBezTo>
                <a:cubicBezTo>
                  <a:pt x="914070" y="1003155"/>
                  <a:pt x="862073" y="1113312"/>
                  <a:pt x="861946" y="1248027"/>
                </a:cubicBezTo>
                <a:lnTo>
                  <a:pt x="861946" y="1345874"/>
                </a:lnTo>
                <a:cubicBezTo>
                  <a:pt x="861946" y="1390800"/>
                  <a:pt x="837501" y="1413231"/>
                  <a:pt x="788611" y="1413167"/>
                </a:cubicBezTo>
                <a:lnTo>
                  <a:pt x="73336" y="1382614"/>
                </a:lnTo>
                <a:cubicBezTo>
                  <a:pt x="32992" y="1382772"/>
                  <a:pt x="159" y="1350173"/>
                  <a:pt x="1" y="1309801"/>
                </a:cubicBezTo>
                <a:cubicBezTo>
                  <a:pt x="-1" y="1309579"/>
                  <a:pt x="0" y="1309356"/>
                  <a:pt x="1" y="1309134"/>
                </a:cubicBezTo>
                <a:lnTo>
                  <a:pt x="1" y="1248027"/>
                </a:lnTo>
                <a:cubicBezTo>
                  <a:pt x="1" y="1003218"/>
                  <a:pt x="61129" y="786013"/>
                  <a:pt x="183385" y="596411"/>
                </a:cubicBezTo>
                <a:cubicBezTo>
                  <a:pt x="305642" y="406808"/>
                  <a:pt x="475836" y="259974"/>
                  <a:pt x="693970" y="155908"/>
                </a:cubicBezTo>
                <a:cubicBezTo>
                  <a:pt x="911914" y="51969"/>
                  <a:pt x="1163560" y="0"/>
                  <a:pt x="1448909" y="0"/>
                </a:cubicBezTo>
                <a:cubicBezTo>
                  <a:pt x="1726078" y="0"/>
                  <a:pt x="1969640" y="49939"/>
                  <a:pt x="2179594" y="149817"/>
                </a:cubicBezTo>
                <a:cubicBezTo>
                  <a:pt x="2389547" y="249694"/>
                  <a:pt x="2551562" y="389294"/>
                  <a:pt x="2665638" y="568617"/>
                </a:cubicBezTo>
                <a:cubicBezTo>
                  <a:pt x="2779778" y="748131"/>
                  <a:pt x="2836848" y="956135"/>
                  <a:pt x="2836848" y="1192631"/>
                </a:cubicBezTo>
                <a:cubicBezTo>
                  <a:pt x="2836848" y="1372144"/>
                  <a:pt x="2805142" y="1526117"/>
                  <a:pt x="2741731" y="1654549"/>
                </a:cubicBezTo>
                <a:cubicBezTo>
                  <a:pt x="2678321" y="1782981"/>
                  <a:pt x="2602005" y="1888221"/>
                  <a:pt x="2512786" y="1970268"/>
                </a:cubicBezTo>
                <a:cubicBezTo>
                  <a:pt x="2404170" y="2066843"/>
                  <a:pt x="2289821" y="2156764"/>
                  <a:pt x="2170367" y="2239538"/>
                </a:cubicBezTo>
                <a:cubicBezTo>
                  <a:pt x="2023571" y="2341446"/>
                  <a:pt x="1915550" y="2429140"/>
                  <a:pt x="1846306" y="2502621"/>
                </a:cubicBezTo>
                <a:cubicBezTo>
                  <a:pt x="1777061" y="2576101"/>
                  <a:pt x="1742438" y="2665826"/>
                  <a:pt x="1742438" y="2771796"/>
                </a:cubicBezTo>
                <a:lnTo>
                  <a:pt x="1742438" y="2912570"/>
                </a:lnTo>
                <a:cubicBezTo>
                  <a:pt x="1742596" y="2952941"/>
                  <a:pt x="1710019" y="2985797"/>
                  <a:pt x="1669676" y="2985955"/>
                </a:cubicBezTo>
                <a:cubicBezTo>
                  <a:pt x="1669453" y="2985956"/>
                  <a:pt x="1669231" y="2985956"/>
                  <a:pt x="1669008" y="2985955"/>
                </a:cubicBezTo>
                <a:lnTo>
                  <a:pt x="959821" y="2985955"/>
                </a:lnTo>
                <a:cubicBezTo>
                  <a:pt x="940233" y="2986238"/>
                  <a:pt x="921413" y="2978340"/>
                  <a:pt x="907887" y="2964159"/>
                </a:cubicBezTo>
                <a:close/>
                <a:moveTo>
                  <a:pt x="944507" y="4218372"/>
                </a:moveTo>
                <a:cubicBezTo>
                  <a:pt x="852815" y="4126616"/>
                  <a:pt x="806969" y="4011383"/>
                  <a:pt x="806969" y="3872671"/>
                </a:cubicBezTo>
                <a:cubicBezTo>
                  <a:pt x="806969" y="3733959"/>
                  <a:pt x="851800" y="3619741"/>
                  <a:pt x="941463" y="3530015"/>
                </a:cubicBezTo>
                <a:cubicBezTo>
                  <a:pt x="1031063" y="3440354"/>
                  <a:pt x="1147232" y="3395492"/>
                  <a:pt x="1289969" y="3395428"/>
                </a:cubicBezTo>
                <a:cubicBezTo>
                  <a:pt x="1432708" y="3395365"/>
                  <a:pt x="1547862" y="3439212"/>
                  <a:pt x="1635432" y="3526969"/>
                </a:cubicBezTo>
                <a:cubicBezTo>
                  <a:pt x="1723066" y="3614728"/>
                  <a:pt x="1766883" y="3729930"/>
                  <a:pt x="1766883" y="3872575"/>
                </a:cubicBezTo>
                <a:cubicBezTo>
                  <a:pt x="1766883" y="4011351"/>
                  <a:pt x="1722052" y="4126585"/>
                  <a:pt x="1632388" y="4218277"/>
                </a:cubicBezTo>
                <a:cubicBezTo>
                  <a:pt x="1542726" y="4309969"/>
                  <a:pt x="1428586" y="4355847"/>
                  <a:pt x="1289969" y="4355910"/>
                </a:cubicBezTo>
                <a:cubicBezTo>
                  <a:pt x="1151417" y="4355973"/>
                  <a:pt x="1036263" y="4310128"/>
                  <a:pt x="944507" y="4218372"/>
                </a:cubicBezTo>
                <a:close/>
              </a:path>
            </a:pathLst>
          </a:custGeom>
          <a:solidFill>
            <a:schemeClr val="accent3">
              <a:lumMod val="20000"/>
              <a:lumOff val="80000"/>
            </a:schemeClr>
          </a:solidFill>
          <a:ln w="9512"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1555751" y="2464946"/>
            <a:ext cx="9077324" cy="2204036"/>
          </a:xfrm>
        </p:spPr>
        <p:txBody>
          <a:bodyPr anchor="t"/>
          <a:lstStyle>
            <a:lvl1pPr algn="ctr">
              <a:defRPr sz="7000">
                <a:solidFill>
                  <a:schemeClr val="tx1"/>
                </a:solidFill>
              </a:defRPr>
            </a:lvl1pPr>
          </a:lstStyle>
          <a:p>
            <a:r>
              <a:rPr lang="en-US"/>
              <a:t>Slide title</a:t>
            </a:r>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3397250" y="2019300"/>
            <a:ext cx="5394326" cy="332399"/>
          </a:xfrm>
          <a:noFill/>
        </p:spPr>
        <p:txBody>
          <a:bodyPr wrap="square">
            <a:spAutoFit/>
          </a:bodyPr>
          <a:lstStyle>
            <a:lvl1pPr marL="0" indent="0" algn="ctr">
              <a:buNone/>
              <a:defRPr sz="24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28" name="Picture 27" descr="A close up of a sign&#10;&#10;Description automatically generated">
            <a:extLst>
              <a:ext uri="{FF2B5EF4-FFF2-40B4-BE49-F238E27FC236}">
                <a16:creationId xmlns:a16="http://schemas.microsoft.com/office/drawing/2014/main" id="{5EFE27B8-738C-4F89-829B-F0BBBDF27CC4}"/>
              </a:ext>
            </a:extLst>
          </p:cNvPr>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11277602" y="208613"/>
            <a:ext cx="564777" cy="585035"/>
          </a:xfrm>
          <a:prstGeom prst="rect">
            <a:avLst/>
          </a:prstGeom>
        </p:spPr>
      </p:pic>
    </p:spTree>
    <p:extLst>
      <p:ext uri="{BB962C8B-B14F-4D97-AF65-F5344CB8AC3E}">
        <p14:creationId xmlns:p14="http://schemas.microsoft.com/office/powerpoint/2010/main" val="16001680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Image slide 1">
    <p:bg>
      <p:bgPr>
        <a:solidFill>
          <a:schemeClr val="tx1"/>
        </a:solidFill>
        <a:effectLst/>
      </p:bgPr>
    </p:bg>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34" name="Freeform 33">
            <a:extLst>
              <a:ext uri="{FF2B5EF4-FFF2-40B4-BE49-F238E27FC236}">
                <a16:creationId xmlns:a16="http://schemas.microsoft.com/office/drawing/2014/main" id="{61ACF4CD-13CA-7847-8BFA-2F7E6B6FA2D8}"/>
              </a:ext>
            </a:extLst>
          </p:cNvPr>
          <p:cNvSpPr/>
          <p:nvPr userDrawn="1"/>
        </p:nvSpPr>
        <p:spPr>
          <a:xfrm rot="5400000">
            <a:off x="1557980" y="2430767"/>
            <a:ext cx="2923984" cy="5396768"/>
          </a:xfrm>
          <a:custGeom>
            <a:avLst/>
            <a:gdLst>
              <a:gd name="connsiteX0" fmla="*/ 0 w 2923984"/>
              <a:gd name="connsiteY0" fmla="*/ 5249787 h 5396768"/>
              <a:gd name="connsiteX1" fmla="*/ 0 w 2923984"/>
              <a:gd name="connsiteY1" fmla="*/ 1133955 h 5396768"/>
              <a:gd name="connsiteX2" fmla="*/ 1 w 2923984"/>
              <a:gd name="connsiteY2" fmla="*/ 1133954 h 5396768"/>
              <a:gd name="connsiteX3" fmla="*/ 1 w 2923984"/>
              <a:gd name="connsiteY3" fmla="*/ 146984 h 5396768"/>
              <a:gd name="connsiteX4" fmla="*/ 147102 w 2923984"/>
              <a:gd name="connsiteY4" fmla="*/ 0 h 5396768"/>
              <a:gd name="connsiteX5" fmla="*/ 568018 w 2923984"/>
              <a:gd name="connsiteY5" fmla="*/ 0 h 5396768"/>
              <a:gd name="connsiteX6" fmla="*/ 1324028 w 2923984"/>
              <a:gd name="connsiteY6" fmla="*/ 0 h 5396768"/>
              <a:gd name="connsiteX7" fmla="*/ 1599956 w 2923984"/>
              <a:gd name="connsiteY7" fmla="*/ 0 h 5396768"/>
              <a:gd name="connsiteX8" fmla="*/ 1744945 w 2923984"/>
              <a:gd name="connsiteY8" fmla="*/ 0 h 5396768"/>
              <a:gd name="connsiteX9" fmla="*/ 2776882 w 2923984"/>
              <a:gd name="connsiteY9" fmla="*/ 0 h 5396768"/>
              <a:gd name="connsiteX10" fmla="*/ 2923984 w 2923984"/>
              <a:gd name="connsiteY10" fmla="*/ 146984 h 5396768"/>
              <a:gd name="connsiteX11" fmla="*/ 2923983 w 2923984"/>
              <a:gd name="connsiteY11" fmla="*/ 4262816 h 5396768"/>
              <a:gd name="connsiteX12" fmla="*/ 2923982 w 2923984"/>
              <a:gd name="connsiteY12" fmla="*/ 4262817 h 5396768"/>
              <a:gd name="connsiteX13" fmla="*/ 2923982 w 2923984"/>
              <a:gd name="connsiteY13" fmla="*/ 5249787 h 5396768"/>
              <a:gd name="connsiteX14" fmla="*/ 2776880 w 2923984"/>
              <a:gd name="connsiteY14" fmla="*/ 5396768 h 5396768"/>
              <a:gd name="connsiteX15" fmla="*/ 1744943 w 2923984"/>
              <a:gd name="connsiteY15" fmla="*/ 5396768 h 5396768"/>
              <a:gd name="connsiteX16" fmla="*/ 1599954 w 2923984"/>
              <a:gd name="connsiteY16" fmla="*/ 5396768 h 5396768"/>
              <a:gd name="connsiteX17" fmla="*/ 1324027 w 2923984"/>
              <a:gd name="connsiteY17" fmla="*/ 5396768 h 5396768"/>
              <a:gd name="connsiteX18" fmla="*/ 568017 w 2923984"/>
              <a:gd name="connsiteY18" fmla="*/ 5396768 h 5396768"/>
              <a:gd name="connsiteX19" fmla="*/ 147101 w 2923984"/>
              <a:gd name="connsiteY19" fmla="*/ 5396768 h 53967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923984" h="5396768">
                <a:moveTo>
                  <a:pt x="0" y="5249787"/>
                </a:moveTo>
                <a:lnTo>
                  <a:pt x="0" y="1133955"/>
                </a:lnTo>
                <a:lnTo>
                  <a:pt x="1" y="1133954"/>
                </a:lnTo>
                <a:lnTo>
                  <a:pt x="1" y="146984"/>
                </a:lnTo>
                <a:lnTo>
                  <a:pt x="147102" y="0"/>
                </a:lnTo>
                <a:lnTo>
                  <a:pt x="568018" y="0"/>
                </a:lnTo>
                <a:lnTo>
                  <a:pt x="1324028" y="0"/>
                </a:lnTo>
                <a:lnTo>
                  <a:pt x="1599956" y="0"/>
                </a:lnTo>
                <a:lnTo>
                  <a:pt x="1744945" y="0"/>
                </a:lnTo>
                <a:lnTo>
                  <a:pt x="2776882" y="0"/>
                </a:lnTo>
                <a:lnTo>
                  <a:pt x="2923984" y="146984"/>
                </a:lnTo>
                <a:lnTo>
                  <a:pt x="2923983" y="4262816"/>
                </a:lnTo>
                <a:lnTo>
                  <a:pt x="2923982" y="4262817"/>
                </a:lnTo>
                <a:lnTo>
                  <a:pt x="2923982" y="5249787"/>
                </a:lnTo>
                <a:lnTo>
                  <a:pt x="2776880" y="5396768"/>
                </a:lnTo>
                <a:lnTo>
                  <a:pt x="1744943" y="5396768"/>
                </a:lnTo>
                <a:lnTo>
                  <a:pt x="1599954" y="5396768"/>
                </a:lnTo>
                <a:lnTo>
                  <a:pt x="1324027" y="5396768"/>
                </a:lnTo>
                <a:lnTo>
                  <a:pt x="568017" y="5396768"/>
                </a:lnTo>
                <a:lnTo>
                  <a:pt x="147101" y="5396768"/>
                </a:lnTo>
                <a:close/>
              </a:path>
            </a:pathLst>
          </a:custGeom>
          <a:solidFill>
            <a:schemeClr val="accent1"/>
          </a:solidFill>
          <a:ln w="8382" cap="flat">
            <a:noFill/>
            <a:prstDash val="solid"/>
            <a:miter/>
          </a:ln>
        </p:spPr>
        <p:txBody>
          <a:bodyPr rtlCol="0" anchor="ctr"/>
          <a:lstStyle/>
          <a:p>
            <a:endParaRPr lang="en-GB"/>
          </a:p>
        </p:txBody>
      </p:sp>
      <p:sp>
        <p:nvSpPr>
          <p:cNvPr id="37" name="Text Placeholder 5">
            <a:extLst>
              <a:ext uri="{FF2B5EF4-FFF2-40B4-BE49-F238E27FC236}">
                <a16:creationId xmlns:a16="http://schemas.microsoft.com/office/drawing/2014/main" id="{8C05F50A-0C2D-B04E-96A9-9D906DCD54F3}"/>
              </a:ext>
            </a:extLst>
          </p:cNvPr>
          <p:cNvSpPr>
            <a:spLocks noGrp="1"/>
          </p:cNvSpPr>
          <p:nvPr>
            <p:ph type="body" sz="quarter" idx="13"/>
          </p:nvPr>
        </p:nvSpPr>
        <p:spPr>
          <a:xfrm>
            <a:off x="635001" y="3927475"/>
            <a:ext cx="4851400" cy="247650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pic>
        <p:nvPicPr>
          <p:cNvPr id="49" name="Picture 48" descr="A picture containing drawing&#10;&#10;Description automatically generated">
            <a:extLst>
              <a:ext uri="{FF2B5EF4-FFF2-40B4-BE49-F238E27FC236}">
                <a16:creationId xmlns:a16="http://schemas.microsoft.com/office/drawing/2014/main" id="{3BE5C39E-DAF2-4353-ADEA-14C7DACD543E}"/>
              </a:ext>
            </a:extLst>
          </p:cNvPr>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341292458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Image slide 2">
    <p:bg>
      <p:bgPr>
        <a:solidFill>
          <a:schemeClr val="bg1"/>
        </a:solidFill>
        <a:effectLst/>
      </p:bgPr>
    </p:bg>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34" name="Freeform 33">
            <a:extLst>
              <a:ext uri="{FF2B5EF4-FFF2-40B4-BE49-F238E27FC236}">
                <a16:creationId xmlns:a16="http://schemas.microsoft.com/office/drawing/2014/main" id="{61ACF4CD-13CA-7847-8BFA-2F7E6B6FA2D8}"/>
              </a:ext>
            </a:extLst>
          </p:cNvPr>
          <p:cNvSpPr/>
          <p:nvPr userDrawn="1"/>
        </p:nvSpPr>
        <p:spPr>
          <a:xfrm rot="5400000">
            <a:off x="1557980" y="2430767"/>
            <a:ext cx="2923984" cy="5396768"/>
          </a:xfrm>
          <a:custGeom>
            <a:avLst/>
            <a:gdLst>
              <a:gd name="connsiteX0" fmla="*/ 0 w 2923984"/>
              <a:gd name="connsiteY0" fmla="*/ 5249787 h 5396768"/>
              <a:gd name="connsiteX1" fmla="*/ 0 w 2923984"/>
              <a:gd name="connsiteY1" fmla="*/ 1133955 h 5396768"/>
              <a:gd name="connsiteX2" fmla="*/ 1 w 2923984"/>
              <a:gd name="connsiteY2" fmla="*/ 1133954 h 5396768"/>
              <a:gd name="connsiteX3" fmla="*/ 1 w 2923984"/>
              <a:gd name="connsiteY3" fmla="*/ 146984 h 5396768"/>
              <a:gd name="connsiteX4" fmla="*/ 147102 w 2923984"/>
              <a:gd name="connsiteY4" fmla="*/ 0 h 5396768"/>
              <a:gd name="connsiteX5" fmla="*/ 568018 w 2923984"/>
              <a:gd name="connsiteY5" fmla="*/ 0 h 5396768"/>
              <a:gd name="connsiteX6" fmla="*/ 1324028 w 2923984"/>
              <a:gd name="connsiteY6" fmla="*/ 0 h 5396768"/>
              <a:gd name="connsiteX7" fmla="*/ 1599956 w 2923984"/>
              <a:gd name="connsiteY7" fmla="*/ 0 h 5396768"/>
              <a:gd name="connsiteX8" fmla="*/ 1744945 w 2923984"/>
              <a:gd name="connsiteY8" fmla="*/ 0 h 5396768"/>
              <a:gd name="connsiteX9" fmla="*/ 2776882 w 2923984"/>
              <a:gd name="connsiteY9" fmla="*/ 0 h 5396768"/>
              <a:gd name="connsiteX10" fmla="*/ 2923984 w 2923984"/>
              <a:gd name="connsiteY10" fmla="*/ 146984 h 5396768"/>
              <a:gd name="connsiteX11" fmla="*/ 2923983 w 2923984"/>
              <a:gd name="connsiteY11" fmla="*/ 4262816 h 5396768"/>
              <a:gd name="connsiteX12" fmla="*/ 2923982 w 2923984"/>
              <a:gd name="connsiteY12" fmla="*/ 4262817 h 5396768"/>
              <a:gd name="connsiteX13" fmla="*/ 2923982 w 2923984"/>
              <a:gd name="connsiteY13" fmla="*/ 5249787 h 5396768"/>
              <a:gd name="connsiteX14" fmla="*/ 2776880 w 2923984"/>
              <a:gd name="connsiteY14" fmla="*/ 5396768 h 5396768"/>
              <a:gd name="connsiteX15" fmla="*/ 1744943 w 2923984"/>
              <a:gd name="connsiteY15" fmla="*/ 5396768 h 5396768"/>
              <a:gd name="connsiteX16" fmla="*/ 1599954 w 2923984"/>
              <a:gd name="connsiteY16" fmla="*/ 5396768 h 5396768"/>
              <a:gd name="connsiteX17" fmla="*/ 1324027 w 2923984"/>
              <a:gd name="connsiteY17" fmla="*/ 5396768 h 5396768"/>
              <a:gd name="connsiteX18" fmla="*/ 568017 w 2923984"/>
              <a:gd name="connsiteY18" fmla="*/ 5396768 h 5396768"/>
              <a:gd name="connsiteX19" fmla="*/ 147101 w 2923984"/>
              <a:gd name="connsiteY19" fmla="*/ 5396768 h 53967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923984" h="5396768">
                <a:moveTo>
                  <a:pt x="0" y="5249787"/>
                </a:moveTo>
                <a:lnTo>
                  <a:pt x="0" y="1133955"/>
                </a:lnTo>
                <a:lnTo>
                  <a:pt x="1" y="1133954"/>
                </a:lnTo>
                <a:lnTo>
                  <a:pt x="1" y="146984"/>
                </a:lnTo>
                <a:lnTo>
                  <a:pt x="147102" y="0"/>
                </a:lnTo>
                <a:lnTo>
                  <a:pt x="568018" y="0"/>
                </a:lnTo>
                <a:lnTo>
                  <a:pt x="1324028" y="0"/>
                </a:lnTo>
                <a:lnTo>
                  <a:pt x="1599956" y="0"/>
                </a:lnTo>
                <a:lnTo>
                  <a:pt x="1744945" y="0"/>
                </a:lnTo>
                <a:lnTo>
                  <a:pt x="2776882" y="0"/>
                </a:lnTo>
                <a:lnTo>
                  <a:pt x="2923984" y="146984"/>
                </a:lnTo>
                <a:lnTo>
                  <a:pt x="2923983" y="4262816"/>
                </a:lnTo>
                <a:lnTo>
                  <a:pt x="2923982" y="4262817"/>
                </a:lnTo>
                <a:lnTo>
                  <a:pt x="2923982" y="5249787"/>
                </a:lnTo>
                <a:lnTo>
                  <a:pt x="2776880" y="5396768"/>
                </a:lnTo>
                <a:lnTo>
                  <a:pt x="1744943" y="5396768"/>
                </a:lnTo>
                <a:lnTo>
                  <a:pt x="1599954" y="5396768"/>
                </a:lnTo>
                <a:lnTo>
                  <a:pt x="1324027" y="5396768"/>
                </a:lnTo>
                <a:lnTo>
                  <a:pt x="568017" y="5396768"/>
                </a:lnTo>
                <a:lnTo>
                  <a:pt x="147101" y="5396768"/>
                </a:lnTo>
                <a:close/>
              </a:path>
            </a:pathLst>
          </a:custGeom>
          <a:solidFill>
            <a:schemeClr val="accent1"/>
          </a:solidFill>
          <a:ln w="8382" cap="flat">
            <a:noFill/>
            <a:prstDash val="solid"/>
            <a:miter/>
          </a:ln>
        </p:spPr>
        <p:txBody>
          <a:bodyPr rtlCol="0" anchor="ctr"/>
          <a:lstStyle/>
          <a:p>
            <a:endParaRPr lang="en-GB"/>
          </a:p>
        </p:txBody>
      </p:sp>
      <p:sp>
        <p:nvSpPr>
          <p:cNvPr id="37" name="Text Placeholder 5">
            <a:extLst>
              <a:ext uri="{FF2B5EF4-FFF2-40B4-BE49-F238E27FC236}">
                <a16:creationId xmlns:a16="http://schemas.microsoft.com/office/drawing/2014/main" id="{8C05F50A-0C2D-B04E-96A9-9D906DCD54F3}"/>
              </a:ext>
            </a:extLst>
          </p:cNvPr>
          <p:cNvSpPr>
            <a:spLocks noGrp="1"/>
          </p:cNvSpPr>
          <p:nvPr>
            <p:ph type="body" sz="quarter" idx="13"/>
          </p:nvPr>
        </p:nvSpPr>
        <p:spPr>
          <a:xfrm>
            <a:off x="635001" y="3927475"/>
            <a:ext cx="4851400" cy="2476500"/>
          </a:xfrm>
        </p:spPr>
        <p:txBody>
          <a:bodyPr/>
          <a:lstStyle>
            <a:lvl1pPr>
              <a:defRPr>
                <a:solidFill>
                  <a:schemeClr val="bg1"/>
                </a:solidFill>
              </a:defRPr>
            </a:lvl1pPr>
            <a:lvl2pPr>
              <a:defRPr>
                <a:solidFill>
                  <a:schemeClr val="bg1"/>
                </a:solidFill>
              </a:defRPr>
            </a:lvl2pPr>
            <a:lvl3pPr>
              <a:defRPr>
                <a:solidFill>
                  <a:schemeClr val="bg1"/>
                </a:solidFill>
              </a:defRPr>
            </a:lvl3pPr>
            <a:lvl4pPr marL="252000" indent="0">
              <a:buNone/>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82716931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losing slide">
    <p:bg>
      <p:bgPr>
        <a:solidFill>
          <a:schemeClr val="accent1"/>
        </a:solidFill>
        <a:effectLst/>
      </p:bgPr>
    </p:bg>
    <p:spTree>
      <p:nvGrpSpPr>
        <p:cNvPr id="1" name=""/>
        <p:cNvGrpSpPr/>
        <p:nvPr/>
      </p:nvGrpSpPr>
      <p:grpSpPr>
        <a:xfrm>
          <a:off x="0" y="0"/>
          <a:ext cx="0" cy="0"/>
          <a:chOff x="0" y="0"/>
          <a:chExt cx="0" cy="0"/>
        </a:xfrm>
      </p:grpSpPr>
      <p:sp>
        <p:nvSpPr>
          <p:cNvPr id="31" name="Title 1">
            <a:extLst>
              <a:ext uri="{FF2B5EF4-FFF2-40B4-BE49-F238E27FC236}">
                <a16:creationId xmlns:a16="http://schemas.microsoft.com/office/drawing/2014/main" id="{0AF5186C-64A3-9C4C-A3A4-D88A9F6D7B71}"/>
              </a:ext>
            </a:extLst>
          </p:cNvPr>
          <p:cNvSpPr>
            <a:spLocks noGrp="1"/>
          </p:cNvSpPr>
          <p:nvPr>
            <p:ph type="ctrTitle" hasCustomPrompt="1"/>
          </p:nvPr>
        </p:nvSpPr>
        <p:spPr>
          <a:xfrm>
            <a:off x="635000" y="2595615"/>
            <a:ext cx="6849513" cy="1498600"/>
          </a:xfrm>
        </p:spPr>
        <p:txBody>
          <a:bodyPr anchor="t"/>
          <a:lstStyle>
            <a:lvl1pPr algn="l">
              <a:defRPr sz="6000">
                <a:solidFill>
                  <a:schemeClr val="bg1"/>
                </a:solidFill>
              </a:defRPr>
            </a:lvl1pPr>
          </a:lstStyle>
          <a:p>
            <a:r>
              <a:rPr lang="en-US"/>
              <a:t>Master title style</a:t>
            </a:r>
            <a:endParaRPr lang="en-GB"/>
          </a:p>
        </p:txBody>
      </p:sp>
      <p:sp>
        <p:nvSpPr>
          <p:cNvPr id="32" name="Subtitle 2">
            <a:extLst>
              <a:ext uri="{FF2B5EF4-FFF2-40B4-BE49-F238E27FC236}">
                <a16:creationId xmlns:a16="http://schemas.microsoft.com/office/drawing/2014/main" id="{4B03D137-CA1B-A24F-B49E-DB9EAE79DBAF}"/>
              </a:ext>
            </a:extLst>
          </p:cNvPr>
          <p:cNvSpPr>
            <a:spLocks noGrp="1"/>
          </p:cNvSpPr>
          <p:nvPr>
            <p:ph type="subTitle" idx="1"/>
          </p:nvPr>
        </p:nvSpPr>
        <p:spPr>
          <a:xfrm>
            <a:off x="635000" y="3493523"/>
            <a:ext cx="6849513" cy="498475"/>
          </a:xfrm>
        </p:spPr>
        <p:txBody>
          <a:bodyPr/>
          <a:lstStyle>
            <a:lvl1pPr marL="0" indent="0" algn="l">
              <a:buNone/>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6" name="Text Placeholder 5">
            <a:extLst>
              <a:ext uri="{FF2B5EF4-FFF2-40B4-BE49-F238E27FC236}">
                <a16:creationId xmlns:a16="http://schemas.microsoft.com/office/drawing/2014/main" id="{5F5139DE-51DE-664D-B2AE-29ABD2EF062D}"/>
              </a:ext>
            </a:extLst>
          </p:cNvPr>
          <p:cNvSpPr>
            <a:spLocks noGrp="1"/>
          </p:cNvSpPr>
          <p:nvPr>
            <p:ph type="body" sz="quarter" idx="13" hasCustomPrompt="1"/>
          </p:nvPr>
        </p:nvSpPr>
        <p:spPr>
          <a:xfrm>
            <a:off x="635001" y="4343064"/>
            <a:ext cx="2108200" cy="1498600"/>
          </a:xfrm>
        </p:spPr>
        <p:txBody>
          <a:bodyPr>
            <a:normAutofit/>
          </a:bodyPr>
          <a:lstStyle>
            <a:lvl1pPr>
              <a:spcBef>
                <a:spcPts val="0"/>
              </a:spcBef>
              <a:spcAft>
                <a:spcPts val="0"/>
              </a:spcAft>
              <a:defRPr sz="1200">
                <a:solidFill>
                  <a:schemeClr val="bg1"/>
                </a:solidFill>
              </a:defRPr>
            </a:lvl1pPr>
            <a:lvl2pPr>
              <a:spcBef>
                <a:spcPts val="0"/>
              </a:spcBef>
              <a:spcAft>
                <a:spcPts val="0"/>
              </a:spcAft>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a:t>Name</a:t>
            </a:r>
          </a:p>
          <a:p>
            <a:pPr lvl="1"/>
            <a:r>
              <a:rPr lang="en-US" err="1"/>
              <a:t>email@teachfirst.org.uk</a:t>
            </a:r>
            <a:endParaRPr lang="en-US"/>
          </a:p>
          <a:p>
            <a:pPr lvl="1"/>
            <a:r>
              <a:rPr lang="en-US"/>
              <a:t>Phone number</a:t>
            </a:r>
          </a:p>
          <a:p>
            <a:pPr lvl="1"/>
            <a:r>
              <a:rPr lang="en-US"/>
              <a:t>Social media info</a:t>
            </a:r>
          </a:p>
        </p:txBody>
      </p:sp>
      <p:sp>
        <p:nvSpPr>
          <p:cNvPr id="33" name="Text Placeholder 5">
            <a:extLst>
              <a:ext uri="{FF2B5EF4-FFF2-40B4-BE49-F238E27FC236}">
                <a16:creationId xmlns:a16="http://schemas.microsoft.com/office/drawing/2014/main" id="{23E7D76E-B637-634F-B5B8-F314F943300D}"/>
              </a:ext>
            </a:extLst>
          </p:cNvPr>
          <p:cNvSpPr>
            <a:spLocks noGrp="1"/>
          </p:cNvSpPr>
          <p:nvPr>
            <p:ph type="body" sz="quarter" idx="14" hasCustomPrompt="1"/>
          </p:nvPr>
        </p:nvSpPr>
        <p:spPr>
          <a:xfrm>
            <a:off x="3005656" y="4343064"/>
            <a:ext cx="2108200" cy="1498600"/>
          </a:xfrm>
        </p:spPr>
        <p:txBody>
          <a:bodyPr>
            <a:normAutofit/>
          </a:bodyPr>
          <a:lstStyle>
            <a:lvl1pPr marL="0" marR="0" indent="0" algn="l" defTabSz="914400" rtl="0" eaLnBrk="1" fontAlgn="auto" latinLnBrk="0" hangingPunct="1">
              <a:lnSpc>
                <a:spcPct val="90000"/>
              </a:lnSpc>
              <a:spcBef>
                <a:spcPts val="600"/>
              </a:spcBef>
              <a:spcAft>
                <a:spcPts val="600"/>
              </a:spcAft>
              <a:buClrTx/>
              <a:buSzTx/>
              <a:buFont typeface="Arial" panose="020B0604020202020204" pitchFamily="34" charset="0"/>
              <a:buNone/>
              <a:tabLst/>
              <a:defRPr sz="1200" b="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a:t>Use this slide to put down your contact details and list the next steps if required.</a:t>
            </a:r>
          </a:p>
        </p:txBody>
      </p:sp>
      <p:sp>
        <p:nvSpPr>
          <p:cNvPr id="34" name="TextBox 33">
            <a:extLst>
              <a:ext uri="{FF2B5EF4-FFF2-40B4-BE49-F238E27FC236}">
                <a16:creationId xmlns:a16="http://schemas.microsoft.com/office/drawing/2014/main" id="{28FE258A-7B36-1341-8223-9FAF97581E3F}"/>
              </a:ext>
            </a:extLst>
          </p:cNvPr>
          <p:cNvSpPr txBox="1">
            <a:spLocks noChangeArrowheads="1"/>
          </p:cNvSpPr>
          <p:nvPr userDrawn="1"/>
        </p:nvSpPr>
        <p:spPr bwMode="auto">
          <a:xfrm>
            <a:off x="8340258" y="5982412"/>
            <a:ext cx="3386761"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Geneva" pitchFamily="-96" charset="-128"/>
              </a:defRPr>
            </a:lvl1pPr>
            <a:lvl2pPr marL="742950" indent="-285750">
              <a:defRPr>
                <a:solidFill>
                  <a:schemeClr val="tx1"/>
                </a:solidFill>
                <a:latin typeface="Calibri" panose="020F0502020204030204" pitchFamily="34" charset="0"/>
                <a:ea typeface="Geneva" pitchFamily="-96" charset="-128"/>
              </a:defRPr>
            </a:lvl2pPr>
            <a:lvl3pPr marL="1143000" indent="-228600">
              <a:defRPr>
                <a:solidFill>
                  <a:schemeClr val="tx1"/>
                </a:solidFill>
                <a:latin typeface="Calibri" panose="020F0502020204030204" pitchFamily="34" charset="0"/>
                <a:ea typeface="Geneva" pitchFamily="-96" charset="-128"/>
              </a:defRPr>
            </a:lvl3pPr>
            <a:lvl4pPr marL="1600200" indent="-228600">
              <a:defRPr>
                <a:solidFill>
                  <a:schemeClr val="tx1"/>
                </a:solidFill>
                <a:latin typeface="Calibri" panose="020F0502020204030204" pitchFamily="34" charset="0"/>
                <a:ea typeface="Geneva" pitchFamily="-96" charset="-128"/>
              </a:defRPr>
            </a:lvl4pPr>
            <a:lvl5pPr marL="2057400" indent="-228600">
              <a:defRPr>
                <a:solidFill>
                  <a:schemeClr val="tx1"/>
                </a:solidFill>
                <a:latin typeface="Calibri" panose="020F0502020204030204" pitchFamily="34" charset="0"/>
                <a:ea typeface="Geneva" pitchFamily="-96" charset="-128"/>
              </a:defRPr>
            </a:lvl5pPr>
            <a:lvl6pPr marL="2514600" indent="-228600" defTabSz="457200" fontAlgn="base">
              <a:spcBef>
                <a:spcPct val="0"/>
              </a:spcBef>
              <a:spcAft>
                <a:spcPct val="0"/>
              </a:spcAft>
              <a:defRPr>
                <a:solidFill>
                  <a:schemeClr val="tx1"/>
                </a:solidFill>
                <a:latin typeface="Calibri" panose="020F0502020204030204" pitchFamily="34" charset="0"/>
                <a:ea typeface="Geneva" pitchFamily="-96" charset="-128"/>
              </a:defRPr>
            </a:lvl6pPr>
            <a:lvl7pPr marL="2971800" indent="-228600" defTabSz="457200" fontAlgn="base">
              <a:spcBef>
                <a:spcPct val="0"/>
              </a:spcBef>
              <a:spcAft>
                <a:spcPct val="0"/>
              </a:spcAft>
              <a:defRPr>
                <a:solidFill>
                  <a:schemeClr val="tx1"/>
                </a:solidFill>
                <a:latin typeface="Calibri" panose="020F0502020204030204" pitchFamily="34" charset="0"/>
                <a:ea typeface="Geneva" pitchFamily="-96" charset="-128"/>
              </a:defRPr>
            </a:lvl7pPr>
            <a:lvl8pPr marL="3429000" indent="-228600" defTabSz="457200" fontAlgn="base">
              <a:spcBef>
                <a:spcPct val="0"/>
              </a:spcBef>
              <a:spcAft>
                <a:spcPct val="0"/>
              </a:spcAft>
              <a:defRPr>
                <a:solidFill>
                  <a:schemeClr val="tx1"/>
                </a:solidFill>
                <a:latin typeface="Calibri" panose="020F0502020204030204" pitchFamily="34" charset="0"/>
                <a:ea typeface="Geneva" pitchFamily="-96" charset="-128"/>
              </a:defRPr>
            </a:lvl8pPr>
            <a:lvl9pPr marL="3886200" indent="-228600" defTabSz="457200" fontAlgn="base">
              <a:spcBef>
                <a:spcPct val="0"/>
              </a:spcBef>
              <a:spcAft>
                <a:spcPct val="0"/>
              </a:spcAft>
              <a:defRPr>
                <a:solidFill>
                  <a:schemeClr val="tx1"/>
                </a:solidFill>
                <a:latin typeface="Calibri" panose="020F0502020204030204" pitchFamily="34" charset="0"/>
                <a:ea typeface="Geneva" pitchFamily="-96" charset="-128"/>
              </a:defRPr>
            </a:lvl9pPr>
          </a:lstStyle>
          <a:p>
            <a:pPr algn="l" eaLnBrk="1" hangingPunct="1">
              <a:defRPr/>
            </a:pPr>
            <a:r>
              <a:rPr lang="en-GB" altLang="en-US" sz="1200" b="1">
                <a:solidFill>
                  <a:schemeClr val="bg1"/>
                </a:solidFill>
                <a:latin typeface="+mn-lt"/>
              </a:rPr>
              <a:t>Teach First is a registered charity, no. 1098294</a:t>
            </a:r>
          </a:p>
        </p:txBody>
      </p:sp>
      <p:sp>
        <p:nvSpPr>
          <p:cNvPr id="35" name="Rectangle 34">
            <a:extLst>
              <a:ext uri="{FF2B5EF4-FFF2-40B4-BE49-F238E27FC236}">
                <a16:creationId xmlns:a16="http://schemas.microsoft.com/office/drawing/2014/main" id="{BFADFA1D-0041-D543-964A-99EB797915B1}"/>
              </a:ext>
            </a:extLst>
          </p:cNvPr>
          <p:cNvSpPr/>
          <p:nvPr userDrawn="1"/>
        </p:nvSpPr>
        <p:spPr>
          <a:xfrm>
            <a:off x="7429341" y="6319013"/>
            <a:ext cx="1205458" cy="184666"/>
          </a:xfrm>
          <a:prstGeom prst="rect">
            <a:avLst/>
          </a:prstGeom>
        </p:spPr>
        <p:txBody>
          <a:bodyPr wrap="none" lIns="0" tIns="0" rIns="0" bIns="0">
            <a:spAutoFit/>
          </a:bodyPr>
          <a:lstStyle/>
          <a:p>
            <a:pPr algn="l" eaLnBrk="1" hangingPunct="1">
              <a:defRPr/>
            </a:pPr>
            <a:r>
              <a:rPr lang="en-GB" altLang="en-US" sz="1200" b="1">
                <a:solidFill>
                  <a:schemeClr val="bg1"/>
                </a:solidFill>
                <a:latin typeface="+mn-lt"/>
              </a:rPr>
              <a:t>teachfirst.org.uk</a:t>
            </a:r>
          </a:p>
        </p:txBody>
      </p:sp>
      <p:grpSp>
        <p:nvGrpSpPr>
          <p:cNvPr id="36" name="Group 35">
            <a:extLst>
              <a:ext uri="{FF2B5EF4-FFF2-40B4-BE49-F238E27FC236}">
                <a16:creationId xmlns:a16="http://schemas.microsoft.com/office/drawing/2014/main" id="{C281475C-42FD-2F4C-AB60-57E691ED2EED}"/>
              </a:ext>
            </a:extLst>
          </p:cNvPr>
          <p:cNvGrpSpPr/>
          <p:nvPr userDrawn="1"/>
        </p:nvGrpSpPr>
        <p:grpSpPr>
          <a:xfrm>
            <a:off x="8926519" y="6319011"/>
            <a:ext cx="3017895" cy="187253"/>
            <a:chOff x="6174145" y="2837017"/>
            <a:chExt cx="3740919" cy="232115"/>
          </a:xfrm>
        </p:grpSpPr>
        <p:grpSp>
          <p:nvGrpSpPr>
            <p:cNvPr id="37" name="Group 36">
              <a:extLst>
                <a:ext uri="{FF2B5EF4-FFF2-40B4-BE49-F238E27FC236}">
                  <a16:creationId xmlns:a16="http://schemas.microsoft.com/office/drawing/2014/main" id="{7EA0F3E2-061E-E24F-9F1C-CCE43A11FF5F}"/>
                </a:ext>
              </a:extLst>
            </p:cNvPr>
            <p:cNvGrpSpPr/>
            <p:nvPr userDrawn="1"/>
          </p:nvGrpSpPr>
          <p:grpSpPr>
            <a:xfrm>
              <a:off x="6174145" y="2837017"/>
              <a:ext cx="1687807" cy="228908"/>
              <a:chOff x="4388997" y="6273325"/>
              <a:chExt cx="1687807" cy="228908"/>
            </a:xfrm>
            <a:solidFill>
              <a:schemeClr val="bg1"/>
            </a:solidFill>
          </p:grpSpPr>
          <p:sp>
            <p:nvSpPr>
              <p:cNvPr id="41" name="Rectangle 40">
                <a:extLst>
                  <a:ext uri="{FF2B5EF4-FFF2-40B4-BE49-F238E27FC236}">
                    <a16:creationId xmlns:a16="http://schemas.microsoft.com/office/drawing/2014/main" id="{5FFD9BD6-EB44-1540-8F09-28A770787B08}"/>
                  </a:ext>
                </a:extLst>
              </p:cNvPr>
              <p:cNvSpPr/>
              <p:nvPr userDrawn="1"/>
            </p:nvSpPr>
            <p:spPr>
              <a:xfrm>
                <a:off x="4721636" y="6273325"/>
                <a:ext cx="1355168" cy="228908"/>
              </a:xfrm>
              <a:prstGeom prst="rect">
                <a:avLst/>
              </a:prstGeom>
              <a:noFill/>
            </p:spPr>
            <p:txBody>
              <a:bodyPr wrap="square" lIns="0" tIns="0" rIns="0" b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200" b="1">
                    <a:solidFill>
                      <a:schemeClr val="bg1"/>
                    </a:solidFill>
                  </a:rPr>
                  <a:t>@</a:t>
                </a:r>
                <a:r>
                  <a:rPr lang="en-GB" altLang="en-US" sz="1200" b="1" err="1">
                    <a:solidFill>
                      <a:schemeClr val="bg1"/>
                    </a:solidFill>
                  </a:rPr>
                  <a:t>TeachFirst</a:t>
                </a:r>
                <a:endParaRPr lang="en-GB" sz="1200" b="1">
                  <a:solidFill>
                    <a:schemeClr val="bg1"/>
                  </a:solidFill>
                </a:endParaRPr>
              </a:p>
            </p:txBody>
          </p:sp>
          <p:pic>
            <p:nvPicPr>
              <p:cNvPr id="42" name="Graphic 41">
                <a:extLst>
                  <a:ext uri="{FF2B5EF4-FFF2-40B4-BE49-F238E27FC236}">
                    <a16:creationId xmlns:a16="http://schemas.microsoft.com/office/drawing/2014/main" id="{29A2C690-4BC2-824B-8ED4-8917459FD179}"/>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4388997" y="6285528"/>
                <a:ext cx="235270" cy="191039"/>
              </a:xfrm>
              <a:prstGeom prst="rect">
                <a:avLst/>
              </a:prstGeom>
            </p:spPr>
          </p:pic>
        </p:grpSp>
        <p:grpSp>
          <p:nvGrpSpPr>
            <p:cNvPr id="38" name="Group 37">
              <a:extLst>
                <a:ext uri="{FF2B5EF4-FFF2-40B4-BE49-F238E27FC236}">
                  <a16:creationId xmlns:a16="http://schemas.microsoft.com/office/drawing/2014/main" id="{24A137C2-387B-FB48-8F95-101CD7770AE0}"/>
                </a:ext>
              </a:extLst>
            </p:cNvPr>
            <p:cNvGrpSpPr/>
            <p:nvPr userDrawn="1"/>
          </p:nvGrpSpPr>
          <p:grpSpPr>
            <a:xfrm>
              <a:off x="8003079" y="2840224"/>
              <a:ext cx="1911985" cy="228908"/>
              <a:chOff x="6575745" y="6276532"/>
              <a:chExt cx="1911985" cy="228908"/>
            </a:xfrm>
            <a:solidFill>
              <a:schemeClr val="bg1"/>
            </a:solidFill>
          </p:grpSpPr>
          <p:pic>
            <p:nvPicPr>
              <p:cNvPr id="39" name="Graphic 38">
                <a:extLst>
                  <a:ext uri="{FF2B5EF4-FFF2-40B4-BE49-F238E27FC236}">
                    <a16:creationId xmlns:a16="http://schemas.microsoft.com/office/drawing/2014/main" id="{09A8DB4D-C72E-9848-93EB-E6E6165A50D2}"/>
                  </a:ext>
                </a:extLst>
              </p:cNvPr>
              <p:cNvPicPr>
                <a:picLocks noChangeAspect="1"/>
              </p:cNvPicPr>
              <p:nvPr userDrawn="1"/>
            </p:nvPicPr>
            <p:blipFill>
              <a:blip r:embed="rId4" cstate="print">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6575745" y="6285528"/>
                <a:ext cx="216704" cy="216706"/>
              </a:xfrm>
              <a:prstGeom prst="rect">
                <a:avLst/>
              </a:prstGeom>
            </p:spPr>
          </p:pic>
          <p:sp>
            <p:nvSpPr>
              <p:cNvPr id="40" name="Rectangle 39">
                <a:extLst>
                  <a:ext uri="{FF2B5EF4-FFF2-40B4-BE49-F238E27FC236}">
                    <a16:creationId xmlns:a16="http://schemas.microsoft.com/office/drawing/2014/main" id="{BE130D37-462F-E247-9B26-CCF995604594}"/>
                  </a:ext>
                </a:extLst>
              </p:cNvPr>
              <p:cNvSpPr/>
              <p:nvPr userDrawn="1"/>
            </p:nvSpPr>
            <p:spPr>
              <a:xfrm>
                <a:off x="6924943" y="6276532"/>
                <a:ext cx="1562787" cy="228908"/>
              </a:xfrm>
              <a:prstGeom prst="rect">
                <a:avLst/>
              </a:prstGeom>
              <a:noFill/>
            </p:spPr>
            <p:txBody>
              <a:bodyPr wrap="square" lIns="0" tIns="0" rIns="0" bIns="0">
                <a:spAutoFit/>
              </a:bodyPr>
              <a:lstStyle/>
              <a:p>
                <a:r>
                  <a:rPr lang="en-GB" sz="1200" b="1" i="0" kern="1200">
                    <a:solidFill>
                      <a:schemeClr val="bg1"/>
                    </a:solidFill>
                    <a:effectLst/>
                    <a:latin typeface="+mn-lt"/>
                    <a:ea typeface="+mn-ea"/>
                    <a:cs typeface="+mn-cs"/>
                  </a:rPr>
                  <a:t>@</a:t>
                </a:r>
                <a:r>
                  <a:rPr lang="en-GB" sz="1200" b="1" i="0" kern="1200" err="1">
                    <a:solidFill>
                      <a:schemeClr val="bg1"/>
                    </a:solidFill>
                    <a:effectLst/>
                  </a:rPr>
                  <a:t>teachfirstuk</a:t>
                </a:r>
                <a:endParaRPr lang="en-GB" sz="1200" b="1">
                  <a:solidFill>
                    <a:schemeClr val="bg1"/>
                  </a:solidFill>
                </a:endParaRPr>
              </a:p>
            </p:txBody>
          </p:sp>
        </p:grpSp>
      </p:grpSp>
      <p:grpSp>
        <p:nvGrpSpPr>
          <p:cNvPr id="60" name="Graphic 11">
            <a:extLst>
              <a:ext uri="{FF2B5EF4-FFF2-40B4-BE49-F238E27FC236}">
                <a16:creationId xmlns:a16="http://schemas.microsoft.com/office/drawing/2014/main" id="{10757686-C67F-4DD4-9D71-786903A3164E}"/>
              </a:ext>
            </a:extLst>
          </p:cNvPr>
          <p:cNvGrpSpPr/>
          <p:nvPr userDrawn="1"/>
        </p:nvGrpSpPr>
        <p:grpSpPr>
          <a:xfrm>
            <a:off x="8527850" y="249743"/>
            <a:ext cx="3341108" cy="1537667"/>
            <a:chOff x="1676400" y="1162555"/>
            <a:chExt cx="8966200" cy="4126490"/>
          </a:xfrm>
          <a:solidFill>
            <a:schemeClr val="bg1"/>
          </a:solidFill>
        </p:grpSpPr>
        <p:sp>
          <p:nvSpPr>
            <p:cNvPr id="61" name="Freeform 9">
              <a:extLst>
                <a:ext uri="{FF2B5EF4-FFF2-40B4-BE49-F238E27FC236}">
                  <a16:creationId xmlns:a16="http://schemas.microsoft.com/office/drawing/2014/main" id="{D2A647DC-867F-43E9-B679-AF087C9C74AA}"/>
                </a:ext>
              </a:extLst>
            </p:cNvPr>
            <p:cNvSpPr/>
            <p:nvPr/>
          </p:nvSpPr>
          <p:spPr>
            <a:xfrm>
              <a:off x="9035933" y="1825443"/>
              <a:ext cx="953851" cy="1173589"/>
            </a:xfrm>
            <a:custGeom>
              <a:avLst/>
              <a:gdLst>
                <a:gd name="connsiteX0" fmla="*/ 876398 w 953851"/>
                <a:gd name="connsiteY0" fmla="*/ 1102795 h 1173588"/>
                <a:gd name="connsiteX1" fmla="*/ 860374 w 953851"/>
                <a:gd name="connsiteY1" fmla="*/ 1071373 h 1173588"/>
                <a:gd name="connsiteX2" fmla="*/ 860374 w 953851"/>
                <a:gd name="connsiteY2" fmla="*/ 738604 h 1173588"/>
                <a:gd name="connsiteX3" fmla="*/ 593677 w 953851"/>
                <a:gd name="connsiteY3" fmla="*/ 392963 h 1173588"/>
                <a:gd name="connsiteX4" fmla="*/ 334992 w 953851"/>
                <a:gd name="connsiteY4" fmla="*/ 539851 h 1173588"/>
                <a:gd name="connsiteX5" fmla="*/ 334992 w 953851"/>
                <a:gd name="connsiteY5" fmla="*/ 0 h 1173588"/>
                <a:gd name="connsiteX6" fmla="*/ 12972 w 953851"/>
                <a:gd name="connsiteY6" fmla="*/ 54894 h 1173588"/>
                <a:gd name="connsiteX7" fmla="*/ 12972 w 953851"/>
                <a:gd name="connsiteY7" fmla="*/ 78365 h 1173588"/>
                <a:gd name="connsiteX8" fmla="*/ 92333 w 953851"/>
                <a:gd name="connsiteY8" fmla="*/ 154459 h 1173588"/>
                <a:gd name="connsiteX9" fmla="*/ 105687 w 953851"/>
                <a:gd name="connsiteY9" fmla="*/ 188531 h 1173588"/>
                <a:gd name="connsiteX10" fmla="*/ 105687 w 953851"/>
                <a:gd name="connsiteY10" fmla="*/ 1068723 h 1173588"/>
                <a:gd name="connsiteX11" fmla="*/ 92333 w 953851"/>
                <a:gd name="connsiteY11" fmla="*/ 1102795 h 1173588"/>
                <a:gd name="connsiteX12" fmla="*/ 0 w 953851"/>
                <a:gd name="connsiteY12" fmla="*/ 1173589 h 1173588"/>
                <a:gd name="connsiteX13" fmla="*/ 0 w 953851"/>
                <a:gd name="connsiteY13" fmla="*/ 1197061 h 1173588"/>
                <a:gd name="connsiteX14" fmla="*/ 440679 w 953851"/>
                <a:gd name="connsiteY14" fmla="*/ 1197061 h 1173588"/>
                <a:gd name="connsiteX15" fmla="*/ 440679 w 953851"/>
                <a:gd name="connsiteY15" fmla="*/ 1173589 h 1173588"/>
                <a:gd name="connsiteX16" fmla="*/ 351017 w 953851"/>
                <a:gd name="connsiteY16" fmla="*/ 1102795 h 1173588"/>
                <a:gd name="connsiteX17" fmla="*/ 334992 w 953851"/>
                <a:gd name="connsiteY17" fmla="*/ 1068723 h 1173588"/>
                <a:gd name="connsiteX18" fmla="*/ 334992 w 953851"/>
                <a:gd name="connsiteY18" fmla="*/ 636388 h 1173588"/>
                <a:gd name="connsiteX19" fmla="*/ 496003 w 953851"/>
                <a:gd name="connsiteY19" fmla="*/ 523572 h 1173588"/>
                <a:gd name="connsiteX20" fmla="*/ 630686 w 953851"/>
                <a:gd name="connsiteY20" fmla="*/ 735954 h 1173588"/>
                <a:gd name="connsiteX21" fmla="*/ 630686 w 953851"/>
                <a:gd name="connsiteY21" fmla="*/ 1068723 h 1173588"/>
                <a:gd name="connsiteX22" fmla="*/ 615043 w 953851"/>
                <a:gd name="connsiteY22" fmla="*/ 1102795 h 1173588"/>
                <a:gd name="connsiteX23" fmla="*/ 525381 w 953851"/>
                <a:gd name="connsiteY23" fmla="*/ 1173589 h 1173588"/>
                <a:gd name="connsiteX24" fmla="*/ 525381 w 953851"/>
                <a:gd name="connsiteY24" fmla="*/ 1197061 h 1173588"/>
                <a:gd name="connsiteX25" fmla="*/ 966061 w 953851"/>
                <a:gd name="connsiteY25" fmla="*/ 1197061 h 1173588"/>
                <a:gd name="connsiteX26" fmla="*/ 966061 w 953851"/>
                <a:gd name="connsiteY26" fmla="*/ 1173589 h 1173588"/>
                <a:gd name="connsiteX27" fmla="*/ 876398 w 953851"/>
                <a:gd name="connsiteY27" fmla="*/ 1102795 h 1173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953851" h="1173588">
                  <a:moveTo>
                    <a:pt x="876398" y="1102795"/>
                  </a:moveTo>
                  <a:cubicBezTo>
                    <a:pt x="860374" y="1089545"/>
                    <a:pt x="860374" y="1089545"/>
                    <a:pt x="860374" y="1071373"/>
                  </a:cubicBezTo>
                  <a:lnTo>
                    <a:pt x="860374" y="738604"/>
                  </a:lnTo>
                  <a:cubicBezTo>
                    <a:pt x="860374" y="508050"/>
                    <a:pt x="773383" y="392963"/>
                    <a:pt x="593677" y="392963"/>
                  </a:cubicBezTo>
                  <a:cubicBezTo>
                    <a:pt x="482648" y="392963"/>
                    <a:pt x="400999" y="440285"/>
                    <a:pt x="334992" y="539851"/>
                  </a:cubicBezTo>
                  <a:lnTo>
                    <a:pt x="334992" y="0"/>
                  </a:lnTo>
                  <a:lnTo>
                    <a:pt x="12972" y="54894"/>
                  </a:lnTo>
                  <a:lnTo>
                    <a:pt x="12972" y="78365"/>
                  </a:lnTo>
                  <a:lnTo>
                    <a:pt x="92333" y="154459"/>
                  </a:lnTo>
                  <a:cubicBezTo>
                    <a:pt x="104160" y="166574"/>
                    <a:pt x="105687" y="170360"/>
                    <a:pt x="105687" y="188531"/>
                  </a:cubicBezTo>
                  <a:lnTo>
                    <a:pt x="105687" y="1068723"/>
                  </a:lnTo>
                  <a:cubicBezTo>
                    <a:pt x="105687" y="1086895"/>
                    <a:pt x="105305" y="1092573"/>
                    <a:pt x="92333" y="1102795"/>
                  </a:cubicBezTo>
                  <a:lnTo>
                    <a:pt x="0" y="1173589"/>
                  </a:lnTo>
                  <a:lnTo>
                    <a:pt x="0" y="1197061"/>
                  </a:lnTo>
                  <a:lnTo>
                    <a:pt x="440679" y="1197061"/>
                  </a:lnTo>
                  <a:lnTo>
                    <a:pt x="440679" y="1173589"/>
                  </a:lnTo>
                  <a:lnTo>
                    <a:pt x="351017" y="1102795"/>
                  </a:lnTo>
                  <a:cubicBezTo>
                    <a:pt x="337664" y="1092195"/>
                    <a:pt x="334992" y="1086895"/>
                    <a:pt x="334992" y="1068723"/>
                  </a:cubicBezTo>
                  <a:lnTo>
                    <a:pt x="334992" y="636388"/>
                  </a:lnTo>
                  <a:cubicBezTo>
                    <a:pt x="374673" y="562944"/>
                    <a:pt x="429996" y="523572"/>
                    <a:pt x="496003" y="523572"/>
                  </a:cubicBezTo>
                  <a:cubicBezTo>
                    <a:pt x="585665" y="523572"/>
                    <a:pt x="630686" y="594366"/>
                    <a:pt x="630686" y="735954"/>
                  </a:cubicBezTo>
                  <a:lnTo>
                    <a:pt x="630686" y="1068723"/>
                  </a:lnTo>
                  <a:cubicBezTo>
                    <a:pt x="630686" y="1086895"/>
                    <a:pt x="628016" y="1092195"/>
                    <a:pt x="615043" y="1102795"/>
                  </a:cubicBezTo>
                  <a:lnTo>
                    <a:pt x="525381" y="1173589"/>
                  </a:lnTo>
                  <a:lnTo>
                    <a:pt x="525381" y="1197061"/>
                  </a:lnTo>
                  <a:lnTo>
                    <a:pt x="966061" y="1197061"/>
                  </a:lnTo>
                  <a:lnTo>
                    <a:pt x="966061" y="1173589"/>
                  </a:lnTo>
                  <a:lnTo>
                    <a:pt x="876398" y="1102795"/>
                  </a:lnTo>
                  <a:close/>
                </a:path>
              </a:pathLst>
            </a:custGeom>
            <a:grpFill/>
            <a:ln w="38141" cap="flat">
              <a:noFill/>
              <a:prstDash val="solid"/>
              <a:miter/>
            </a:ln>
          </p:spPr>
          <p:txBody>
            <a:bodyPr rtlCol="0" anchor="ctr"/>
            <a:lstStyle/>
            <a:p>
              <a:endParaRPr lang="en-GB"/>
            </a:p>
          </p:txBody>
        </p:sp>
        <p:sp>
          <p:nvSpPr>
            <p:cNvPr id="62" name="Freeform 10">
              <a:extLst>
                <a:ext uri="{FF2B5EF4-FFF2-40B4-BE49-F238E27FC236}">
                  <a16:creationId xmlns:a16="http://schemas.microsoft.com/office/drawing/2014/main" id="{9C6C2A61-4AE6-441B-8AF3-3A5CA068D616}"/>
                </a:ext>
              </a:extLst>
            </p:cNvPr>
            <p:cNvSpPr/>
            <p:nvPr/>
          </p:nvSpPr>
          <p:spPr>
            <a:xfrm>
              <a:off x="8304902" y="2218406"/>
              <a:ext cx="686773" cy="795012"/>
            </a:xfrm>
            <a:custGeom>
              <a:avLst/>
              <a:gdLst>
                <a:gd name="connsiteX0" fmla="*/ 380015 w 686772"/>
                <a:gd name="connsiteY0" fmla="*/ 822648 h 795011"/>
                <a:gd name="connsiteX1" fmla="*/ 704705 w 686772"/>
                <a:gd name="connsiteY1" fmla="*/ 600045 h 795011"/>
                <a:gd name="connsiteX2" fmla="*/ 681050 w 686772"/>
                <a:gd name="connsiteY2" fmla="*/ 586794 h 795011"/>
                <a:gd name="connsiteX3" fmla="*/ 491043 w 686772"/>
                <a:gd name="connsiteY3" fmla="*/ 681060 h 795011"/>
                <a:gd name="connsiteX4" fmla="*/ 240371 w 686772"/>
                <a:gd name="connsiteY4" fmla="*/ 366841 h 795011"/>
                <a:gd name="connsiteX5" fmla="*/ 433049 w 686772"/>
                <a:gd name="connsiteY5" fmla="*/ 73444 h 795011"/>
                <a:gd name="connsiteX6" fmla="*/ 478070 w 686772"/>
                <a:gd name="connsiteY6" fmla="*/ 96916 h 795011"/>
                <a:gd name="connsiteX7" fmla="*/ 594059 w 686772"/>
                <a:gd name="connsiteY7" fmla="*/ 288097 h 795011"/>
                <a:gd name="connsiteX8" fmla="*/ 617714 w 686772"/>
                <a:gd name="connsiteY8" fmla="*/ 288097 h 795011"/>
                <a:gd name="connsiteX9" fmla="*/ 697075 w 686772"/>
                <a:gd name="connsiteY9" fmla="*/ 54894 h 795011"/>
                <a:gd name="connsiteX10" fmla="*/ 433049 w 686772"/>
                <a:gd name="connsiteY10" fmla="*/ 0 h 795011"/>
                <a:gd name="connsiteX11" fmla="*/ 0 w 686772"/>
                <a:gd name="connsiteY11" fmla="*/ 427035 h 795011"/>
                <a:gd name="connsiteX12" fmla="*/ 380015 w 686772"/>
                <a:gd name="connsiteY12" fmla="*/ 822648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6772" h="795011">
                  <a:moveTo>
                    <a:pt x="380015" y="822648"/>
                  </a:moveTo>
                  <a:cubicBezTo>
                    <a:pt x="535683" y="822648"/>
                    <a:pt x="654724" y="741254"/>
                    <a:pt x="704705" y="600045"/>
                  </a:cubicBezTo>
                  <a:lnTo>
                    <a:pt x="681050" y="586794"/>
                  </a:lnTo>
                  <a:cubicBezTo>
                    <a:pt x="633357" y="646988"/>
                    <a:pt x="567351" y="681060"/>
                    <a:pt x="491043" y="681060"/>
                  </a:cubicBezTo>
                  <a:cubicBezTo>
                    <a:pt x="330033" y="681060"/>
                    <a:pt x="240371" y="570894"/>
                    <a:pt x="240371" y="366841"/>
                  </a:cubicBezTo>
                  <a:cubicBezTo>
                    <a:pt x="240371" y="191181"/>
                    <a:pt x="317060" y="73444"/>
                    <a:pt x="433049" y="73444"/>
                  </a:cubicBezTo>
                  <a:cubicBezTo>
                    <a:pt x="454033" y="73444"/>
                    <a:pt x="466242" y="77608"/>
                    <a:pt x="478070" y="96916"/>
                  </a:cubicBezTo>
                  <a:lnTo>
                    <a:pt x="594059" y="288097"/>
                  </a:lnTo>
                  <a:lnTo>
                    <a:pt x="617714" y="288097"/>
                  </a:lnTo>
                  <a:lnTo>
                    <a:pt x="697075" y="54894"/>
                  </a:lnTo>
                  <a:cubicBezTo>
                    <a:pt x="620385" y="20822"/>
                    <a:pt x="520040" y="0"/>
                    <a:pt x="433049" y="0"/>
                  </a:cubicBezTo>
                  <a:cubicBezTo>
                    <a:pt x="169023" y="0"/>
                    <a:pt x="0" y="167710"/>
                    <a:pt x="0" y="427035"/>
                  </a:cubicBezTo>
                  <a:cubicBezTo>
                    <a:pt x="0" y="667810"/>
                    <a:pt x="147657" y="822648"/>
                    <a:pt x="380015" y="822648"/>
                  </a:cubicBezTo>
                  <a:close/>
                </a:path>
              </a:pathLst>
            </a:custGeom>
            <a:grpFill/>
            <a:ln w="38141" cap="flat">
              <a:noFill/>
              <a:prstDash val="solid"/>
              <a:miter/>
            </a:ln>
          </p:spPr>
          <p:txBody>
            <a:bodyPr rtlCol="0" anchor="ctr"/>
            <a:lstStyle/>
            <a:p>
              <a:endParaRPr lang="en-GB"/>
            </a:p>
          </p:txBody>
        </p:sp>
        <p:sp>
          <p:nvSpPr>
            <p:cNvPr id="63" name="Freeform 11">
              <a:extLst>
                <a:ext uri="{FF2B5EF4-FFF2-40B4-BE49-F238E27FC236}">
                  <a16:creationId xmlns:a16="http://schemas.microsoft.com/office/drawing/2014/main" id="{945B0C3C-D306-42CC-AC52-CF209FE85166}"/>
                </a:ext>
              </a:extLst>
            </p:cNvPr>
            <p:cNvSpPr/>
            <p:nvPr/>
          </p:nvSpPr>
          <p:spPr>
            <a:xfrm>
              <a:off x="7449488" y="2218406"/>
              <a:ext cx="801235" cy="795012"/>
            </a:xfrm>
            <a:custGeom>
              <a:avLst/>
              <a:gdLst>
                <a:gd name="connsiteX0" fmla="*/ 330033 w 801234"/>
                <a:gd name="connsiteY0" fmla="*/ 345641 h 795011"/>
                <a:gd name="connsiteX1" fmla="*/ 0 w 801234"/>
                <a:gd name="connsiteY1" fmla="*/ 607616 h 795011"/>
                <a:gd name="connsiteX2" fmla="*/ 227016 w 801234"/>
                <a:gd name="connsiteY2" fmla="*/ 822269 h 795011"/>
                <a:gd name="connsiteX3" fmla="*/ 477689 w 801234"/>
                <a:gd name="connsiteY3" fmla="*/ 685982 h 795011"/>
                <a:gd name="connsiteX4" fmla="*/ 620385 w 801234"/>
                <a:gd name="connsiteY4" fmla="*/ 822269 h 795011"/>
                <a:gd name="connsiteX5" fmla="*/ 818404 w 801234"/>
                <a:gd name="connsiteY5" fmla="*/ 683332 h 795011"/>
                <a:gd name="connsiteX6" fmla="*/ 800090 w 801234"/>
                <a:gd name="connsiteY6" fmla="*/ 667431 h 795011"/>
                <a:gd name="connsiteX7" fmla="*/ 750109 w 801234"/>
                <a:gd name="connsiteY7" fmla="*/ 698853 h 795011"/>
                <a:gd name="connsiteX8" fmla="*/ 700127 w 801234"/>
                <a:gd name="connsiteY8" fmla="*/ 612538 h 795011"/>
                <a:gd name="connsiteX9" fmla="*/ 700127 w 801234"/>
                <a:gd name="connsiteY9" fmla="*/ 288097 h 795011"/>
                <a:gd name="connsiteX10" fmla="*/ 338426 w 801234"/>
                <a:gd name="connsiteY10" fmla="*/ 0 h 795011"/>
                <a:gd name="connsiteX11" fmla="*/ 48074 w 801234"/>
                <a:gd name="connsiteY11" fmla="*/ 54894 h 795011"/>
                <a:gd name="connsiteX12" fmla="*/ 127434 w 801234"/>
                <a:gd name="connsiteY12" fmla="*/ 288097 h 795011"/>
                <a:gd name="connsiteX13" fmla="*/ 151090 w 801234"/>
                <a:gd name="connsiteY13" fmla="*/ 288097 h 795011"/>
                <a:gd name="connsiteX14" fmla="*/ 267078 w 801234"/>
                <a:gd name="connsiteY14" fmla="*/ 96916 h 795011"/>
                <a:gd name="connsiteX15" fmla="*/ 325073 w 801234"/>
                <a:gd name="connsiteY15" fmla="*/ 70794 h 795011"/>
                <a:gd name="connsiteX16" fmla="*/ 470439 w 801234"/>
                <a:gd name="connsiteY16" fmla="*/ 238504 h 795011"/>
                <a:gd name="connsiteX17" fmla="*/ 470439 w 801234"/>
                <a:gd name="connsiteY17" fmla="*/ 364191 h 795011"/>
                <a:gd name="connsiteX18" fmla="*/ 330033 w 801234"/>
                <a:gd name="connsiteY18" fmla="*/ 345641 h 795011"/>
                <a:gd name="connsiteX19" fmla="*/ 470058 w 801234"/>
                <a:gd name="connsiteY19" fmla="*/ 610266 h 795011"/>
                <a:gd name="connsiteX20" fmla="*/ 327362 w 801234"/>
                <a:gd name="connsiteY20" fmla="*/ 699232 h 795011"/>
                <a:gd name="connsiteX21" fmla="*/ 216333 w 801234"/>
                <a:gd name="connsiteY21" fmla="*/ 573544 h 795011"/>
                <a:gd name="connsiteX22" fmla="*/ 393368 w 801234"/>
                <a:gd name="connsiteY22" fmla="*/ 419085 h 795011"/>
                <a:gd name="connsiteX23" fmla="*/ 470058 w 801234"/>
                <a:gd name="connsiteY23" fmla="*/ 429685 h 795011"/>
                <a:gd name="connsiteX24" fmla="*/ 470058 w 801234"/>
                <a:gd name="connsiteY24" fmla="*/ 610266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01234" h="795011">
                  <a:moveTo>
                    <a:pt x="330033" y="345641"/>
                  </a:moveTo>
                  <a:cubicBezTo>
                    <a:pt x="134684" y="345641"/>
                    <a:pt x="0" y="450507"/>
                    <a:pt x="0" y="607616"/>
                  </a:cubicBezTo>
                  <a:cubicBezTo>
                    <a:pt x="0" y="735954"/>
                    <a:pt x="92333" y="822269"/>
                    <a:pt x="227016" y="822269"/>
                  </a:cubicBezTo>
                  <a:cubicBezTo>
                    <a:pt x="332703" y="822269"/>
                    <a:pt x="433049" y="767376"/>
                    <a:pt x="477689" y="685982"/>
                  </a:cubicBezTo>
                  <a:cubicBezTo>
                    <a:pt x="485701" y="769647"/>
                    <a:pt x="541025" y="822269"/>
                    <a:pt x="620385" y="822269"/>
                  </a:cubicBezTo>
                  <a:cubicBezTo>
                    <a:pt x="720730" y="822269"/>
                    <a:pt x="797420" y="770026"/>
                    <a:pt x="818404" y="683332"/>
                  </a:cubicBezTo>
                  <a:lnTo>
                    <a:pt x="800090" y="667431"/>
                  </a:lnTo>
                  <a:cubicBezTo>
                    <a:pt x="786736" y="688253"/>
                    <a:pt x="771093" y="698853"/>
                    <a:pt x="750109" y="698853"/>
                  </a:cubicBezTo>
                  <a:cubicBezTo>
                    <a:pt x="718441" y="698853"/>
                    <a:pt x="700127" y="667431"/>
                    <a:pt x="700127" y="612538"/>
                  </a:cubicBezTo>
                  <a:lnTo>
                    <a:pt x="700127" y="288097"/>
                  </a:lnTo>
                  <a:cubicBezTo>
                    <a:pt x="700127" y="83666"/>
                    <a:pt x="594440" y="0"/>
                    <a:pt x="338426" y="0"/>
                  </a:cubicBezTo>
                  <a:cubicBezTo>
                    <a:pt x="243423" y="0"/>
                    <a:pt x="145749" y="18172"/>
                    <a:pt x="48074" y="54894"/>
                  </a:cubicBezTo>
                  <a:lnTo>
                    <a:pt x="127434" y="288097"/>
                  </a:lnTo>
                  <a:lnTo>
                    <a:pt x="151090" y="288097"/>
                  </a:lnTo>
                  <a:lnTo>
                    <a:pt x="267078" y="96916"/>
                  </a:lnTo>
                  <a:cubicBezTo>
                    <a:pt x="280814" y="74580"/>
                    <a:pt x="290734" y="70794"/>
                    <a:pt x="325073" y="70794"/>
                  </a:cubicBezTo>
                  <a:cubicBezTo>
                    <a:pt x="417405" y="70794"/>
                    <a:pt x="470439" y="130988"/>
                    <a:pt x="470439" y="238504"/>
                  </a:cubicBezTo>
                  <a:lnTo>
                    <a:pt x="470439" y="364191"/>
                  </a:lnTo>
                  <a:cubicBezTo>
                    <a:pt x="446402" y="356241"/>
                    <a:pt x="404051" y="345641"/>
                    <a:pt x="330033" y="345641"/>
                  </a:cubicBezTo>
                  <a:close/>
                  <a:moveTo>
                    <a:pt x="470058" y="610266"/>
                  </a:moveTo>
                  <a:cubicBezTo>
                    <a:pt x="435719" y="665160"/>
                    <a:pt x="380396" y="699232"/>
                    <a:pt x="327362" y="699232"/>
                  </a:cubicBezTo>
                  <a:cubicBezTo>
                    <a:pt x="258684" y="699232"/>
                    <a:pt x="216333" y="649638"/>
                    <a:pt x="216333" y="573544"/>
                  </a:cubicBezTo>
                  <a:cubicBezTo>
                    <a:pt x="216333" y="481929"/>
                    <a:pt x="287682" y="419085"/>
                    <a:pt x="393368" y="419085"/>
                  </a:cubicBezTo>
                  <a:cubicBezTo>
                    <a:pt x="435719" y="419085"/>
                    <a:pt x="454033" y="424385"/>
                    <a:pt x="470058" y="429685"/>
                  </a:cubicBezTo>
                  <a:lnTo>
                    <a:pt x="470058" y="610266"/>
                  </a:lnTo>
                  <a:close/>
                </a:path>
              </a:pathLst>
            </a:custGeom>
            <a:grpFill/>
            <a:ln w="38141" cap="flat">
              <a:noFill/>
              <a:prstDash val="solid"/>
              <a:miter/>
            </a:ln>
          </p:spPr>
          <p:txBody>
            <a:bodyPr rtlCol="0" anchor="ctr"/>
            <a:lstStyle/>
            <a:p>
              <a:endParaRPr lang="en-GB"/>
            </a:p>
          </p:txBody>
        </p:sp>
        <p:sp>
          <p:nvSpPr>
            <p:cNvPr id="64" name="Freeform 12">
              <a:extLst>
                <a:ext uri="{FF2B5EF4-FFF2-40B4-BE49-F238E27FC236}">
                  <a16:creationId xmlns:a16="http://schemas.microsoft.com/office/drawing/2014/main" id="{F5018DF8-187A-46FC-B762-5C151E4E7662}"/>
                </a:ext>
              </a:extLst>
            </p:cNvPr>
            <p:cNvSpPr/>
            <p:nvPr/>
          </p:nvSpPr>
          <p:spPr>
            <a:xfrm>
              <a:off x="8761606" y="3478689"/>
              <a:ext cx="534157" cy="1060016"/>
            </a:xfrm>
            <a:custGeom>
              <a:avLst/>
              <a:gdLst>
                <a:gd name="connsiteX0" fmla="*/ 435338 w 534156"/>
                <a:gd name="connsiteY0" fmla="*/ 953257 h 1060015"/>
                <a:gd name="connsiteX1" fmla="*/ 337664 w 534156"/>
                <a:gd name="connsiteY1" fmla="*/ 840441 h 1060015"/>
                <a:gd name="connsiteX2" fmla="*/ 337664 w 534156"/>
                <a:gd name="connsiteY2" fmla="*/ 366463 h 1060015"/>
                <a:gd name="connsiteX3" fmla="*/ 553997 w 534156"/>
                <a:gd name="connsiteY3" fmla="*/ 366463 h 1060015"/>
                <a:gd name="connsiteX4" fmla="*/ 553997 w 534156"/>
                <a:gd name="connsiteY4" fmla="*/ 280147 h 1060015"/>
                <a:gd name="connsiteX5" fmla="*/ 337664 w 534156"/>
                <a:gd name="connsiteY5" fmla="*/ 280147 h 1060015"/>
                <a:gd name="connsiteX6" fmla="*/ 337664 w 534156"/>
                <a:gd name="connsiteY6" fmla="*/ 0 h 1060015"/>
                <a:gd name="connsiteX7" fmla="*/ 314008 w 534156"/>
                <a:gd name="connsiteY7" fmla="*/ 0 h 1060015"/>
                <a:gd name="connsiteX8" fmla="*/ 118659 w 534156"/>
                <a:gd name="connsiteY8" fmla="*/ 254025 h 1060015"/>
                <a:gd name="connsiteX9" fmla="*/ 68677 w 534156"/>
                <a:gd name="connsiteY9" fmla="*/ 280147 h 1060015"/>
                <a:gd name="connsiteX10" fmla="*/ 0 w 534156"/>
                <a:gd name="connsiteY10" fmla="*/ 280147 h 1060015"/>
                <a:gd name="connsiteX11" fmla="*/ 0 w 534156"/>
                <a:gd name="connsiteY11" fmla="*/ 366463 h 1060015"/>
                <a:gd name="connsiteX12" fmla="*/ 108357 w 534156"/>
                <a:gd name="connsiteY12" fmla="*/ 366463 h 1060015"/>
                <a:gd name="connsiteX13" fmla="*/ 108357 w 534156"/>
                <a:gd name="connsiteY13" fmla="*/ 856341 h 1060015"/>
                <a:gd name="connsiteX14" fmla="*/ 327362 w 534156"/>
                <a:gd name="connsiteY14" fmla="*/ 1084245 h 1060015"/>
                <a:gd name="connsiteX15" fmla="*/ 570022 w 534156"/>
                <a:gd name="connsiteY15" fmla="*/ 905935 h 1060015"/>
                <a:gd name="connsiteX16" fmla="*/ 546366 w 534156"/>
                <a:gd name="connsiteY16" fmla="*/ 895335 h 1060015"/>
                <a:gd name="connsiteX17" fmla="*/ 435338 w 534156"/>
                <a:gd name="connsiteY17" fmla="*/ 953257 h 10600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34156" h="1060015">
                  <a:moveTo>
                    <a:pt x="435338" y="953257"/>
                  </a:moveTo>
                  <a:cubicBezTo>
                    <a:pt x="374673" y="953257"/>
                    <a:pt x="337664" y="911235"/>
                    <a:pt x="337664" y="840441"/>
                  </a:cubicBezTo>
                  <a:lnTo>
                    <a:pt x="337664" y="366463"/>
                  </a:lnTo>
                  <a:lnTo>
                    <a:pt x="553997" y="366463"/>
                  </a:lnTo>
                  <a:lnTo>
                    <a:pt x="553997" y="280147"/>
                  </a:lnTo>
                  <a:lnTo>
                    <a:pt x="337664" y="280147"/>
                  </a:lnTo>
                  <a:lnTo>
                    <a:pt x="337664" y="0"/>
                  </a:lnTo>
                  <a:lnTo>
                    <a:pt x="314008" y="0"/>
                  </a:lnTo>
                  <a:lnTo>
                    <a:pt x="118659" y="254025"/>
                  </a:lnTo>
                  <a:cubicBezTo>
                    <a:pt x="100345" y="277497"/>
                    <a:pt x="95004" y="280147"/>
                    <a:pt x="68677" y="280147"/>
                  </a:cubicBezTo>
                  <a:lnTo>
                    <a:pt x="0" y="280147"/>
                  </a:lnTo>
                  <a:lnTo>
                    <a:pt x="0" y="366463"/>
                  </a:lnTo>
                  <a:lnTo>
                    <a:pt x="108357" y="366463"/>
                  </a:lnTo>
                  <a:lnTo>
                    <a:pt x="108357" y="856341"/>
                  </a:lnTo>
                  <a:cubicBezTo>
                    <a:pt x="108357" y="1003229"/>
                    <a:pt x="185047" y="1084245"/>
                    <a:pt x="327362" y="1084245"/>
                  </a:cubicBezTo>
                  <a:cubicBezTo>
                    <a:pt x="456704" y="1084245"/>
                    <a:pt x="546366" y="1016101"/>
                    <a:pt x="570022" y="905935"/>
                  </a:cubicBezTo>
                  <a:lnTo>
                    <a:pt x="546366" y="895335"/>
                  </a:lnTo>
                  <a:cubicBezTo>
                    <a:pt x="522710" y="932435"/>
                    <a:pt x="483030" y="953257"/>
                    <a:pt x="435338" y="953257"/>
                  </a:cubicBezTo>
                  <a:close/>
                </a:path>
              </a:pathLst>
            </a:custGeom>
            <a:grpFill/>
            <a:ln w="38141" cap="flat">
              <a:noFill/>
              <a:prstDash val="solid"/>
              <a:miter/>
            </a:ln>
          </p:spPr>
          <p:txBody>
            <a:bodyPr rtlCol="0" anchor="ctr"/>
            <a:lstStyle/>
            <a:p>
              <a:endParaRPr lang="en-GB"/>
            </a:p>
          </p:txBody>
        </p:sp>
        <p:sp>
          <p:nvSpPr>
            <p:cNvPr id="65" name="Freeform 13">
              <a:extLst>
                <a:ext uri="{FF2B5EF4-FFF2-40B4-BE49-F238E27FC236}">
                  <a16:creationId xmlns:a16="http://schemas.microsoft.com/office/drawing/2014/main" id="{D8C786EF-19D6-4EEE-93BD-20626DEE102B}"/>
                </a:ext>
              </a:extLst>
            </p:cNvPr>
            <p:cNvSpPr/>
            <p:nvPr/>
          </p:nvSpPr>
          <p:spPr>
            <a:xfrm>
              <a:off x="6599797" y="2218406"/>
              <a:ext cx="724927" cy="795012"/>
            </a:xfrm>
            <a:custGeom>
              <a:avLst/>
              <a:gdLst>
                <a:gd name="connsiteX0" fmla="*/ 388027 w 724926"/>
                <a:gd name="connsiteY0" fmla="*/ 0 h 795011"/>
                <a:gd name="connsiteX1" fmla="*/ 0 w 724926"/>
                <a:gd name="connsiteY1" fmla="*/ 419085 h 795011"/>
                <a:gd name="connsiteX2" fmla="*/ 390698 w 724926"/>
                <a:gd name="connsiteY2" fmla="*/ 822648 h 795011"/>
                <a:gd name="connsiteX3" fmla="*/ 741715 w 724926"/>
                <a:gd name="connsiteY3" fmla="*/ 584144 h 795011"/>
                <a:gd name="connsiteX4" fmla="*/ 723401 w 724926"/>
                <a:gd name="connsiteY4" fmla="*/ 573544 h 795011"/>
                <a:gd name="connsiteX5" fmla="*/ 480741 w 724926"/>
                <a:gd name="connsiteY5" fmla="*/ 678410 h 795011"/>
                <a:gd name="connsiteX6" fmla="*/ 237700 w 724926"/>
                <a:gd name="connsiteY6" fmla="*/ 411135 h 795011"/>
                <a:gd name="connsiteX7" fmla="*/ 741715 w 724926"/>
                <a:gd name="connsiteY7" fmla="*/ 411135 h 795011"/>
                <a:gd name="connsiteX8" fmla="*/ 741715 w 724926"/>
                <a:gd name="connsiteY8" fmla="*/ 361541 h 795011"/>
                <a:gd name="connsiteX9" fmla="*/ 388027 w 724926"/>
                <a:gd name="connsiteY9" fmla="*/ 0 h 795011"/>
                <a:gd name="connsiteX10" fmla="*/ 237318 w 724926"/>
                <a:gd name="connsiteY10" fmla="*/ 340341 h 795011"/>
                <a:gd name="connsiteX11" fmla="*/ 382686 w 724926"/>
                <a:gd name="connsiteY11" fmla="*/ 75715 h 795011"/>
                <a:gd name="connsiteX12" fmla="*/ 514698 w 724926"/>
                <a:gd name="connsiteY12" fmla="*/ 340341 h 795011"/>
                <a:gd name="connsiteX13" fmla="*/ 237318 w 724926"/>
                <a:gd name="connsiteY13" fmla="*/ 340341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4926" h="795011">
                  <a:moveTo>
                    <a:pt x="388027" y="0"/>
                  </a:moveTo>
                  <a:cubicBezTo>
                    <a:pt x="150327" y="0"/>
                    <a:pt x="0" y="162410"/>
                    <a:pt x="0" y="419085"/>
                  </a:cubicBezTo>
                  <a:cubicBezTo>
                    <a:pt x="0" y="670460"/>
                    <a:pt x="147657" y="822648"/>
                    <a:pt x="390698" y="822648"/>
                  </a:cubicBezTo>
                  <a:cubicBezTo>
                    <a:pt x="570022" y="822648"/>
                    <a:pt x="689063" y="741254"/>
                    <a:pt x="741715" y="584144"/>
                  </a:cubicBezTo>
                  <a:lnTo>
                    <a:pt x="723401" y="573544"/>
                  </a:lnTo>
                  <a:cubicBezTo>
                    <a:pt x="662736" y="641688"/>
                    <a:pt x="578034" y="678410"/>
                    <a:pt x="480741" y="678410"/>
                  </a:cubicBezTo>
                  <a:cubicBezTo>
                    <a:pt x="333085" y="678410"/>
                    <a:pt x="245712" y="581494"/>
                    <a:pt x="237700" y="411135"/>
                  </a:cubicBezTo>
                  <a:lnTo>
                    <a:pt x="741715" y="411135"/>
                  </a:lnTo>
                  <a:lnTo>
                    <a:pt x="741715" y="361541"/>
                  </a:lnTo>
                  <a:cubicBezTo>
                    <a:pt x="741715" y="128338"/>
                    <a:pt x="615044" y="0"/>
                    <a:pt x="388027" y="0"/>
                  </a:cubicBezTo>
                  <a:close/>
                  <a:moveTo>
                    <a:pt x="237318" y="340341"/>
                  </a:moveTo>
                  <a:cubicBezTo>
                    <a:pt x="242660" y="167331"/>
                    <a:pt x="292642" y="75715"/>
                    <a:pt x="382686" y="75715"/>
                  </a:cubicBezTo>
                  <a:cubicBezTo>
                    <a:pt x="472347" y="75715"/>
                    <a:pt x="514698" y="159381"/>
                    <a:pt x="514698" y="340341"/>
                  </a:cubicBezTo>
                  <a:lnTo>
                    <a:pt x="237318" y="340341"/>
                  </a:lnTo>
                  <a:close/>
                </a:path>
              </a:pathLst>
            </a:custGeom>
            <a:grpFill/>
            <a:ln w="38141" cap="flat">
              <a:noFill/>
              <a:prstDash val="solid"/>
              <a:miter/>
            </a:ln>
          </p:spPr>
          <p:txBody>
            <a:bodyPr rtlCol="0" anchor="ctr"/>
            <a:lstStyle/>
            <a:p>
              <a:endParaRPr lang="en-GB"/>
            </a:p>
          </p:txBody>
        </p:sp>
        <p:sp>
          <p:nvSpPr>
            <p:cNvPr id="66" name="Freeform 14">
              <a:extLst>
                <a:ext uri="{FF2B5EF4-FFF2-40B4-BE49-F238E27FC236}">
                  <a16:creationId xmlns:a16="http://schemas.microsoft.com/office/drawing/2014/main" id="{30F7FD6D-258E-490E-8CED-0DFFC1202130}"/>
                </a:ext>
              </a:extLst>
            </p:cNvPr>
            <p:cNvSpPr/>
            <p:nvPr/>
          </p:nvSpPr>
          <p:spPr>
            <a:xfrm>
              <a:off x="8038205" y="3737636"/>
              <a:ext cx="648619" cy="795012"/>
            </a:xfrm>
            <a:custGeom>
              <a:avLst/>
              <a:gdLst>
                <a:gd name="connsiteX0" fmla="*/ 483030 w 648618"/>
                <a:gd name="connsiteY0" fmla="*/ 343369 h 795011"/>
                <a:gd name="connsiteX1" fmla="*/ 345676 w 648618"/>
                <a:gd name="connsiteY1" fmla="*/ 298698 h 795011"/>
                <a:gd name="connsiteX2" fmla="*/ 213662 w 648618"/>
                <a:gd name="connsiteY2" fmla="*/ 180960 h 795011"/>
                <a:gd name="connsiteX3" fmla="*/ 359029 w 648618"/>
                <a:gd name="connsiteY3" fmla="*/ 68144 h 795011"/>
                <a:gd name="connsiteX4" fmla="*/ 430378 w 648618"/>
                <a:gd name="connsiteY4" fmla="*/ 88966 h 795011"/>
                <a:gd name="connsiteX5" fmla="*/ 541405 w 648618"/>
                <a:gd name="connsiteY5" fmla="*/ 267276 h 795011"/>
                <a:gd name="connsiteX6" fmla="*/ 565061 w 648618"/>
                <a:gd name="connsiteY6" fmla="*/ 267276 h 795011"/>
                <a:gd name="connsiteX7" fmla="*/ 639080 w 648618"/>
                <a:gd name="connsiteY7" fmla="*/ 44672 h 795011"/>
                <a:gd name="connsiteX8" fmla="*/ 354069 w 648618"/>
                <a:gd name="connsiteY8" fmla="*/ 0 h 795011"/>
                <a:gd name="connsiteX9" fmla="*/ 21366 w 648618"/>
                <a:gd name="connsiteY9" fmla="*/ 251375 h 795011"/>
                <a:gd name="connsiteX10" fmla="*/ 214044 w 648618"/>
                <a:gd name="connsiteY10" fmla="*/ 487229 h 795011"/>
                <a:gd name="connsiteX11" fmla="*/ 340715 w 648618"/>
                <a:gd name="connsiteY11" fmla="*/ 529251 h 795011"/>
                <a:gd name="connsiteX12" fmla="*/ 472729 w 648618"/>
                <a:gd name="connsiteY12" fmla="*/ 636767 h 795011"/>
                <a:gd name="connsiteX13" fmla="*/ 306377 w 648618"/>
                <a:gd name="connsiteY13" fmla="*/ 759804 h 795011"/>
                <a:gd name="connsiteX14" fmla="*/ 203361 w 648618"/>
                <a:gd name="connsiteY14" fmla="*/ 723082 h 795011"/>
                <a:gd name="connsiteX15" fmla="*/ 103016 w 648618"/>
                <a:gd name="connsiteY15" fmla="*/ 542501 h 795011"/>
                <a:gd name="connsiteX16" fmla="*/ 79360 w 648618"/>
                <a:gd name="connsiteY16" fmla="*/ 542501 h 795011"/>
                <a:gd name="connsiteX17" fmla="*/ 0 w 648618"/>
                <a:gd name="connsiteY17" fmla="*/ 773055 h 795011"/>
                <a:gd name="connsiteX18" fmla="*/ 298364 w 648618"/>
                <a:gd name="connsiteY18" fmla="*/ 825298 h 795011"/>
                <a:gd name="connsiteX19" fmla="*/ 668077 w 648618"/>
                <a:gd name="connsiteY19" fmla="*/ 555373 h 795011"/>
                <a:gd name="connsiteX20" fmla="*/ 483030 w 648618"/>
                <a:gd name="connsiteY20" fmla="*/ 343369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48618" h="795011">
                  <a:moveTo>
                    <a:pt x="483030" y="343369"/>
                  </a:moveTo>
                  <a:lnTo>
                    <a:pt x="345676" y="298698"/>
                  </a:lnTo>
                  <a:cubicBezTo>
                    <a:pt x="256013" y="269926"/>
                    <a:pt x="213662" y="233204"/>
                    <a:pt x="213662" y="180960"/>
                  </a:cubicBezTo>
                  <a:cubicBezTo>
                    <a:pt x="213662" y="112816"/>
                    <a:pt x="271657" y="68144"/>
                    <a:pt x="359029" y="68144"/>
                  </a:cubicBezTo>
                  <a:cubicBezTo>
                    <a:pt x="406722" y="68144"/>
                    <a:pt x="418931" y="70415"/>
                    <a:pt x="430378" y="88966"/>
                  </a:cubicBezTo>
                  <a:lnTo>
                    <a:pt x="541405" y="267276"/>
                  </a:lnTo>
                  <a:lnTo>
                    <a:pt x="565061" y="267276"/>
                  </a:lnTo>
                  <a:lnTo>
                    <a:pt x="639080" y="44672"/>
                  </a:lnTo>
                  <a:cubicBezTo>
                    <a:pt x="549418" y="15900"/>
                    <a:pt x="449073" y="0"/>
                    <a:pt x="354069" y="0"/>
                  </a:cubicBezTo>
                  <a:cubicBezTo>
                    <a:pt x="153379" y="0"/>
                    <a:pt x="21366" y="99566"/>
                    <a:pt x="21366" y="251375"/>
                  </a:cubicBezTo>
                  <a:cubicBezTo>
                    <a:pt x="21366" y="358891"/>
                    <a:pt x="92714" y="447857"/>
                    <a:pt x="214044" y="487229"/>
                  </a:cubicBezTo>
                  <a:lnTo>
                    <a:pt x="340715" y="529251"/>
                  </a:lnTo>
                  <a:cubicBezTo>
                    <a:pt x="443731" y="563323"/>
                    <a:pt x="472729" y="586794"/>
                    <a:pt x="472729" y="636767"/>
                  </a:cubicBezTo>
                  <a:cubicBezTo>
                    <a:pt x="472729" y="710211"/>
                    <a:pt x="404051" y="759804"/>
                    <a:pt x="306377" y="759804"/>
                  </a:cubicBezTo>
                  <a:cubicBezTo>
                    <a:pt x="240370" y="759804"/>
                    <a:pt x="219386" y="751854"/>
                    <a:pt x="203361" y="723082"/>
                  </a:cubicBezTo>
                  <a:lnTo>
                    <a:pt x="103016" y="542501"/>
                  </a:lnTo>
                  <a:lnTo>
                    <a:pt x="79360" y="542501"/>
                  </a:lnTo>
                  <a:lnTo>
                    <a:pt x="0" y="773055"/>
                  </a:lnTo>
                  <a:cubicBezTo>
                    <a:pt x="84320" y="804476"/>
                    <a:pt x="195349" y="825298"/>
                    <a:pt x="298364" y="825298"/>
                  </a:cubicBezTo>
                  <a:cubicBezTo>
                    <a:pt x="528052" y="825298"/>
                    <a:pt x="668077" y="723082"/>
                    <a:pt x="668077" y="555373"/>
                  </a:cubicBezTo>
                  <a:cubicBezTo>
                    <a:pt x="668077" y="453157"/>
                    <a:pt x="607030" y="382741"/>
                    <a:pt x="483030" y="343369"/>
                  </a:cubicBezTo>
                  <a:close/>
                </a:path>
              </a:pathLst>
            </a:custGeom>
            <a:grpFill/>
            <a:ln w="38141" cap="flat">
              <a:noFill/>
              <a:prstDash val="solid"/>
              <a:miter/>
            </a:ln>
          </p:spPr>
          <p:txBody>
            <a:bodyPr rtlCol="0" anchor="ctr"/>
            <a:lstStyle/>
            <a:p>
              <a:endParaRPr lang="en-GB"/>
            </a:p>
          </p:txBody>
        </p:sp>
        <p:sp>
          <p:nvSpPr>
            <p:cNvPr id="67" name="Freeform 15">
              <a:extLst>
                <a:ext uri="{FF2B5EF4-FFF2-40B4-BE49-F238E27FC236}">
                  <a16:creationId xmlns:a16="http://schemas.microsoft.com/office/drawing/2014/main" id="{40CACF16-1432-48AF-B848-EB872F57E755}"/>
                </a:ext>
              </a:extLst>
            </p:cNvPr>
            <p:cNvSpPr/>
            <p:nvPr/>
          </p:nvSpPr>
          <p:spPr>
            <a:xfrm>
              <a:off x="5677996" y="1898509"/>
              <a:ext cx="992005" cy="1097873"/>
            </a:xfrm>
            <a:custGeom>
              <a:avLst/>
              <a:gdLst>
                <a:gd name="connsiteX0" fmla="*/ 372384 w 992005"/>
                <a:gd name="connsiteY0" fmla="*/ 73444 h 1097873"/>
                <a:gd name="connsiteX1" fmla="*/ 372384 w 992005"/>
                <a:gd name="connsiteY1" fmla="*/ 969536 h 1097873"/>
                <a:gd name="connsiteX2" fmla="*/ 359030 w 992005"/>
                <a:gd name="connsiteY2" fmla="*/ 1000958 h 1097873"/>
                <a:gd name="connsiteX3" fmla="*/ 237700 w 992005"/>
                <a:gd name="connsiteY3" fmla="*/ 1097873 h 1097873"/>
                <a:gd name="connsiteX4" fmla="*/ 237700 w 992005"/>
                <a:gd name="connsiteY4" fmla="*/ 1123995 h 1097873"/>
                <a:gd name="connsiteX5" fmla="*/ 768422 w 992005"/>
                <a:gd name="connsiteY5" fmla="*/ 1123995 h 1097873"/>
                <a:gd name="connsiteX6" fmla="*/ 768422 w 992005"/>
                <a:gd name="connsiteY6" fmla="*/ 1097873 h 1097873"/>
                <a:gd name="connsiteX7" fmla="*/ 647093 w 992005"/>
                <a:gd name="connsiteY7" fmla="*/ 998308 h 1097873"/>
                <a:gd name="connsiteX8" fmla="*/ 633739 w 992005"/>
                <a:gd name="connsiteY8" fmla="*/ 969536 h 1097873"/>
                <a:gd name="connsiteX9" fmla="*/ 633739 w 992005"/>
                <a:gd name="connsiteY9" fmla="*/ 73444 h 1097873"/>
                <a:gd name="connsiteX10" fmla="*/ 760410 w 992005"/>
                <a:gd name="connsiteY10" fmla="*/ 73444 h 1097873"/>
                <a:gd name="connsiteX11" fmla="*/ 979415 w 992005"/>
                <a:gd name="connsiteY11" fmla="*/ 303997 h 1097873"/>
                <a:gd name="connsiteX12" fmla="*/ 1005741 w 992005"/>
                <a:gd name="connsiteY12" fmla="*/ 303997 h 1097873"/>
                <a:gd name="connsiteX13" fmla="*/ 1005741 w 992005"/>
                <a:gd name="connsiteY13" fmla="*/ 0 h 1097873"/>
                <a:gd name="connsiteX14" fmla="*/ 0 w 992005"/>
                <a:gd name="connsiteY14" fmla="*/ 0 h 1097873"/>
                <a:gd name="connsiteX15" fmla="*/ 0 w 992005"/>
                <a:gd name="connsiteY15" fmla="*/ 303997 h 1097873"/>
                <a:gd name="connsiteX16" fmla="*/ 26326 w 992005"/>
                <a:gd name="connsiteY16" fmla="*/ 303997 h 1097873"/>
                <a:gd name="connsiteX17" fmla="*/ 245331 w 992005"/>
                <a:gd name="connsiteY17" fmla="*/ 73444 h 1097873"/>
                <a:gd name="connsiteX18" fmla="*/ 372384 w 992005"/>
                <a:gd name="connsiteY18" fmla="*/ 73444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92005" h="1097873">
                  <a:moveTo>
                    <a:pt x="372384" y="73444"/>
                  </a:moveTo>
                  <a:lnTo>
                    <a:pt x="372384" y="969536"/>
                  </a:lnTo>
                  <a:cubicBezTo>
                    <a:pt x="372384" y="987708"/>
                    <a:pt x="372002" y="989979"/>
                    <a:pt x="359030" y="1000958"/>
                  </a:cubicBezTo>
                  <a:lnTo>
                    <a:pt x="237700" y="1097873"/>
                  </a:lnTo>
                  <a:lnTo>
                    <a:pt x="237700" y="1123995"/>
                  </a:lnTo>
                  <a:lnTo>
                    <a:pt x="768422" y="1123995"/>
                  </a:lnTo>
                  <a:lnTo>
                    <a:pt x="768422" y="1097873"/>
                  </a:lnTo>
                  <a:lnTo>
                    <a:pt x="647093" y="998308"/>
                  </a:lnTo>
                  <a:cubicBezTo>
                    <a:pt x="634883" y="987708"/>
                    <a:pt x="633739" y="985057"/>
                    <a:pt x="633739" y="969536"/>
                  </a:cubicBezTo>
                  <a:lnTo>
                    <a:pt x="633739" y="73444"/>
                  </a:lnTo>
                  <a:lnTo>
                    <a:pt x="760410" y="73444"/>
                  </a:lnTo>
                  <a:lnTo>
                    <a:pt x="979415" y="303997"/>
                  </a:lnTo>
                  <a:lnTo>
                    <a:pt x="1005741" y="303997"/>
                  </a:lnTo>
                  <a:lnTo>
                    <a:pt x="1005741" y="0"/>
                  </a:lnTo>
                  <a:lnTo>
                    <a:pt x="0" y="0"/>
                  </a:lnTo>
                  <a:lnTo>
                    <a:pt x="0" y="303997"/>
                  </a:lnTo>
                  <a:lnTo>
                    <a:pt x="26326" y="303997"/>
                  </a:lnTo>
                  <a:lnTo>
                    <a:pt x="245331" y="73444"/>
                  </a:lnTo>
                  <a:lnTo>
                    <a:pt x="372384" y="73444"/>
                  </a:lnTo>
                  <a:close/>
                </a:path>
              </a:pathLst>
            </a:custGeom>
            <a:grpFill/>
            <a:ln w="38141" cap="flat">
              <a:noFill/>
              <a:prstDash val="solid"/>
              <a:miter/>
            </a:ln>
          </p:spPr>
          <p:txBody>
            <a:bodyPr rtlCol="0" anchor="ctr"/>
            <a:lstStyle/>
            <a:p>
              <a:endParaRPr lang="en-GB"/>
            </a:p>
          </p:txBody>
        </p:sp>
        <p:sp>
          <p:nvSpPr>
            <p:cNvPr id="68" name="Freeform 16">
              <a:extLst>
                <a:ext uri="{FF2B5EF4-FFF2-40B4-BE49-F238E27FC236}">
                  <a16:creationId xmlns:a16="http://schemas.microsoft.com/office/drawing/2014/main" id="{B4498185-9602-41B1-B2A5-A16DED956CD1}"/>
                </a:ext>
              </a:extLst>
            </p:cNvPr>
            <p:cNvSpPr/>
            <p:nvPr/>
          </p:nvSpPr>
          <p:spPr>
            <a:xfrm>
              <a:off x="6913806" y="3363224"/>
              <a:ext cx="228924" cy="227146"/>
            </a:xfrm>
            <a:custGeom>
              <a:avLst/>
              <a:gdLst>
                <a:gd name="connsiteX0" fmla="*/ 264026 w 228924"/>
                <a:gd name="connsiteY0" fmla="*/ 130988 h 227146"/>
                <a:gd name="connsiteX1" fmla="*/ 132013 w 228924"/>
                <a:gd name="connsiteY1" fmla="*/ 0 h 227146"/>
                <a:gd name="connsiteX2" fmla="*/ 0 w 228924"/>
                <a:gd name="connsiteY2" fmla="*/ 130988 h 227146"/>
                <a:gd name="connsiteX3" fmla="*/ 132013 w 228924"/>
                <a:gd name="connsiteY3" fmla="*/ 264625 h 227146"/>
                <a:gd name="connsiteX4" fmla="*/ 264026 w 228924"/>
                <a:gd name="connsiteY4" fmla="*/ 130988 h 227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924" h="227146">
                  <a:moveTo>
                    <a:pt x="264026" y="130988"/>
                  </a:moveTo>
                  <a:cubicBezTo>
                    <a:pt x="264026" y="57544"/>
                    <a:pt x="206032" y="0"/>
                    <a:pt x="132013" y="0"/>
                  </a:cubicBezTo>
                  <a:cubicBezTo>
                    <a:pt x="60665" y="0"/>
                    <a:pt x="0" y="57544"/>
                    <a:pt x="0" y="130988"/>
                  </a:cubicBezTo>
                  <a:cubicBezTo>
                    <a:pt x="0" y="204432"/>
                    <a:pt x="57994" y="264625"/>
                    <a:pt x="132013" y="264625"/>
                  </a:cubicBezTo>
                  <a:cubicBezTo>
                    <a:pt x="206032" y="264625"/>
                    <a:pt x="264026" y="204432"/>
                    <a:pt x="264026" y="130988"/>
                  </a:cubicBezTo>
                  <a:close/>
                </a:path>
              </a:pathLst>
            </a:custGeom>
            <a:grpFill/>
            <a:ln w="38141" cap="flat">
              <a:noFill/>
              <a:prstDash val="solid"/>
              <a:miter/>
            </a:ln>
          </p:spPr>
          <p:txBody>
            <a:bodyPr rtlCol="0" anchor="ctr"/>
            <a:lstStyle/>
            <a:p>
              <a:endParaRPr lang="en-GB"/>
            </a:p>
          </p:txBody>
        </p:sp>
        <p:sp>
          <p:nvSpPr>
            <p:cNvPr id="69" name="Freeform 17">
              <a:extLst>
                <a:ext uri="{FF2B5EF4-FFF2-40B4-BE49-F238E27FC236}">
                  <a16:creationId xmlns:a16="http://schemas.microsoft.com/office/drawing/2014/main" id="{7E4FC8F4-D8A7-4DAF-8C53-94AAD1C0C8FE}"/>
                </a:ext>
              </a:extLst>
            </p:cNvPr>
            <p:cNvSpPr/>
            <p:nvPr/>
          </p:nvSpPr>
          <p:spPr>
            <a:xfrm>
              <a:off x="7352195" y="3738013"/>
              <a:ext cx="648619" cy="795012"/>
            </a:xfrm>
            <a:custGeom>
              <a:avLst/>
              <a:gdLst>
                <a:gd name="connsiteX0" fmla="*/ 316679 w 648618"/>
                <a:gd name="connsiteY0" fmla="*/ 169983 h 795011"/>
                <a:gd name="connsiteX1" fmla="*/ 316679 w 648618"/>
                <a:gd name="connsiteY1" fmla="*/ 20824 h 795011"/>
                <a:gd name="connsiteX2" fmla="*/ 0 w 648618"/>
                <a:gd name="connsiteY2" fmla="*/ 20824 h 795011"/>
                <a:gd name="connsiteX3" fmla="*/ 0 w 648618"/>
                <a:gd name="connsiteY3" fmla="*/ 41645 h 795011"/>
                <a:gd name="connsiteX4" fmla="*/ 97675 w 648618"/>
                <a:gd name="connsiteY4" fmla="*/ 141211 h 795011"/>
                <a:gd name="connsiteX5" fmla="*/ 105687 w 648618"/>
                <a:gd name="connsiteY5" fmla="*/ 175283 h 795011"/>
                <a:gd name="connsiteX6" fmla="*/ 105687 w 648618"/>
                <a:gd name="connsiteY6" fmla="*/ 678412 h 795011"/>
                <a:gd name="connsiteX7" fmla="*/ 92333 w 648618"/>
                <a:gd name="connsiteY7" fmla="*/ 712484 h 795011"/>
                <a:gd name="connsiteX8" fmla="*/ 0 w 648618"/>
                <a:gd name="connsiteY8" fmla="*/ 783278 h 795011"/>
                <a:gd name="connsiteX9" fmla="*/ 0 w 648618"/>
                <a:gd name="connsiteY9" fmla="*/ 806750 h 795011"/>
                <a:gd name="connsiteX10" fmla="*/ 475018 w 648618"/>
                <a:gd name="connsiteY10" fmla="*/ 806750 h 795011"/>
                <a:gd name="connsiteX11" fmla="*/ 475018 w 648618"/>
                <a:gd name="connsiteY11" fmla="*/ 783278 h 795011"/>
                <a:gd name="connsiteX12" fmla="*/ 353688 w 648618"/>
                <a:gd name="connsiteY12" fmla="*/ 701884 h 795011"/>
                <a:gd name="connsiteX13" fmla="*/ 335374 w 648618"/>
                <a:gd name="connsiteY13" fmla="*/ 665162 h 795011"/>
                <a:gd name="connsiteX14" fmla="*/ 335374 w 648618"/>
                <a:gd name="connsiteY14" fmla="*/ 282799 h 795011"/>
                <a:gd name="connsiteX15" fmla="*/ 448692 w 648618"/>
                <a:gd name="connsiteY15" fmla="*/ 146511 h 795011"/>
                <a:gd name="connsiteX16" fmla="*/ 467006 w 648618"/>
                <a:gd name="connsiteY16" fmla="*/ 157111 h 795011"/>
                <a:gd name="connsiteX17" fmla="*/ 548655 w 648618"/>
                <a:gd name="connsiteY17" fmla="*/ 290749 h 795011"/>
                <a:gd name="connsiteX18" fmla="*/ 572311 w 648618"/>
                <a:gd name="connsiteY18" fmla="*/ 290749 h 795011"/>
                <a:gd name="connsiteX19" fmla="*/ 659302 w 648618"/>
                <a:gd name="connsiteY19" fmla="*/ 34074 h 795011"/>
                <a:gd name="connsiteX20" fmla="*/ 529960 w 648618"/>
                <a:gd name="connsiteY20" fmla="*/ 2 h 795011"/>
                <a:gd name="connsiteX21" fmla="*/ 316679 w 648618"/>
                <a:gd name="connsiteY21" fmla="*/ 169983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48618" h="795011">
                  <a:moveTo>
                    <a:pt x="316679" y="169983"/>
                  </a:moveTo>
                  <a:lnTo>
                    <a:pt x="316679" y="20824"/>
                  </a:lnTo>
                  <a:lnTo>
                    <a:pt x="0" y="20824"/>
                  </a:lnTo>
                  <a:lnTo>
                    <a:pt x="0" y="41645"/>
                  </a:lnTo>
                  <a:lnTo>
                    <a:pt x="97675" y="141211"/>
                  </a:lnTo>
                  <a:cubicBezTo>
                    <a:pt x="104924" y="149161"/>
                    <a:pt x="105687" y="151811"/>
                    <a:pt x="105687" y="175283"/>
                  </a:cubicBezTo>
                  <a:lnTo>
                    <a:pt x="105687" y="678412"/>
                  </a:lnTo>
                  <a:cubicBezTo>
                    <a:pt x="105687" y="700748"/>
                    <a:pt x="106831" y="701505"/>
                    <a:pt x="92333" y="712484"/>
                  </a:cubicBezTo>
                  <a:lnTo>
                    <a:pt x="0" y="783278"/>
                  </a:lnTo>
                  <a:lnTo>
                    <a:pt x="0" y="806750"/>
                  </a:lnTo>
                  <a:lnTo>
                    <a:pt x="475018" y="806750"/>
                  </a:lnTo>
                  <a:lnTo>
                    <a:pt x="475018" y="783278"/>
                  </a:lnTo>
                  <a:lnTo>
                    <a:pt x="353688" y="701884"/>
                  </a:lnTo>
                  <a:cubicBezTo>
                    <a:pt x="337664" y="691284"/>
                    <a:pt x="335374" y="688634"/>
                    <a:pt x="335374" y="665162"/>
                  </a:cubicBezTo>
                  <a:lnTo>
                    <a:pt x="335374" y="282799"/>
                  </a:lnTo>
                  <a:cubicBezTo>
                    <a:pt x="335374" y="209355"/>
                    <a:pt x="388027" y="146511"/>
                    <a:pt x="448692" y="146511"/>
                  </a:cubicBezTo>
                  <a:cubicBezTo>
                    <a:pt x="459375" y="146511"/>
                    <a:pt x="462045" y="149161"/>
                    <a:pt x="467006" y="157111"/>
                  </a:cubicBezTo>
                  <a:lnTo>
                    <a:pt x="548655" y="290749"/>
                  </a:lnTo>
                  <a:lnTo>
                    <a:pt x="572311" y="290749"/>
                  </a:lnTo>
                  <a:lnTo>
                    <a:pt x="659302" y="34074"/>
                  </a:lnTo>
                  <a:cubicBezTo>
                    <a:pt x="630305" y="13252"/>
                    <a:pt x="579942" y="2"/>
                    <a:pt x="529960" y="2"/>
                  </a:cubicBezTo>
                  <a:cubicBezTo>
                    <a:pt x="427326" y="-377"/>
                    <a:pt x="355977" y="57546"/>
                    <a:pt x="316679" y="169983"/>
                  </a:cubicBezTo>
                  <a:close/>
                </a:path>
              </a:pathLst>
            </a:custGeom>
            <a:grpFill/>
            <a:ln w="38141" cap="flat">
              <a:noFill/>
              <a:prstDash val="solid"/>
              <a:miter/>
            </a:ln>
          </p:spPr>
          <p:txBody>
            <a:bodyPr rtlCol="0" anchor="ctr"/>
            <a:lstStyle/>
            <a:p>
              <a:endParaRPr lang="en-GB"/>
            </a:p>
          </p:txBody>
        </p:sp>
        <p:sp>
          <p:nvSpPr>
            <p:cNvPr id="70" name="Freeform 18">
              <a:extLst>
                <a:ext uri="{FF2B5EF4-FFF2-40B4-BE49-F238E27FC236}">
                  <a16:creationId xmlns:a16="http://schemas.microsoft.com/office/drawing/2014/main" id="{C0594CE3-C897-4AC5-9146-062BB997AF91}"/>
                </a:ext>
              </a:extLst>
            </p:cNvPr>
            <p:cNvSpPr/>
            <p:nvPr/>
          </p:nvSpPr>
          <p:spPr>
            <a:xfrm>
              <a:off x="6831774" y="3758837"/>
              <a:ext cx="419694" cy="757154"/>
            </a:xfrm>
            <a:custGeom>
              <a:avLst/>
              <a:gdLst>
                <a:gd name="connsiteX0" fmla="*/ 338045 w 419694"/>
                <a:gd name="connsiteY0" fmla="*/ 657588 h 757154"/>
                <a:gd name="connsiteX1" fmla="*/ 338045 w 419694"/>
                <a:gd name="connsiteY1" fmla="*/ 0 h 757154"/>
                <a:gd name="connsiteX2" fmla="*/ 2671 w 419694"/>
                <a:gd name="connsiteY2" fmla="*/ 0 h 757154"/>
                <a:gd name="connsiteX3" fmla="*/ 0 w 419694"/>
                <a:gd name="connsiteY3" fmla="*/ 20822 h 757154"/>
                <a:gd name="connsiteX4" fmla="*/ 97674 w 419694"/>
                <a:gd name="connsiteY4" fmla="*/ 120388 h 757154"/>
                <a:gd name="connsiteX5" fmla="*/ 108358 w 419694"/>
                <a:gd name="connsiteY5" fmla="*/ 154460 h 757154"/>
                <a:gd name="connsiteX6" fmla="*/ 108358 w 419694"/>
                <a:gd name="connsiteY6" fmla="*/ 657588 h 757154"/>
                <a:gd name="connsiteX7" fmla="*/ 95004 w 419694"/>
                <a:gd name="connsiteY7" fmla="*/ 691660 h 757154"/>
                <a:gd name="connsiteX8" fmla="*/ 2671 w 419694"/>
                <a:gd name="connsiteY8" fmla="*/ 762454 h 757154"/>
                <a:gd name="connsiteX9" fmla="*/ 2671 w 419694"/>
                <a:gd name="connsiteY9" fmla="*/ 785926 h 757154"/>
                <a:gd name="connsiteX10" fmla="*/ 443350 w 419694"/>
                <a:gd name="connsiteY10" fmla="*/ 785926 h 757154"/>
                <a:gd name="connsiteX11" fmla="*/ 443350 w 419694"/>
                <a:gd name="connsiteY11" fmla="*/ 762454 h 757154"/>
                <a:gd name="connsiteX12" fmla="*/ 353688 w 419694"/>
                <a:gd name="connsiteY12" fmla="*/ 691660 h 757154"/>
                <a:gd name="connsiteX13" fmla="*/ 338045 w 419694"/>
                <a:gd name="connsiteY13" fmla="*/ 657588 h 757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19694" h="757154">
                  <a:moveTo>
                    <a:pt x="338045" y="657588"/>
                  </a:moveTo>
                  <a:lnTo>
                    <a:pt x="338045" y="0"/>
                  </a:lnTo>
                  <a:lnTo>
                    <a:pt x="2671" y="0"/>
                  </a:lnTo>
                  <a:lnTo>
                    <a:pt x="0" y="20822"/>
                  </a:lnTo>
                  <a:lnTo>
                    <a:pt x="97674" y="120388"/>
                  </a:lnTo>
                  <a:cubicBezTo>
                    <a:pt x="106831" y="130609"/>
                    <a:pt x="108358" y="138559"/>
                    <a:pt x="108358" y="154460"/>
                  </a:cubicBezTo>
                  <a:lnTo>
                    <a:pt x="108358" y="657588"/>
                  </a:lnTo>
                  <a:cubicBezTo>
                    <a:pt x="108358" y="675760"/>
                    <a:pt x="109121" y="679546"/>
                    <a:pt x="95004" y="691660"/>
                  </a:cubicBezTo>
                  <a:lnTo>
                    <a:pt x="2671" y="762454"/>
                  </a:lnTo>
                  <a:lnTo>
                    <a:pt x="2671" y="785926"/>
                  </a:lnTo>
                  <a:lnTo>
                    <a:pt x="443350" y="785926"/>
                  </a:lnTo>
                  <a:lnTo>
                    <a:pt x="443350" y="762454"/>
                  </a:lnTo>
                  <a:lnTo>
                    <a:pt x="353688" y="691660"/>
                  </a:lnTo>
                  <a:cubicBezTo>
                    <a:pt x="338045" y="678410"/>
                    <a:pt x="338045" y="678410"/>
                    <a:pt x="338045" y="657588"/>
                  </a:cubicBezTo>
                  <a:close/>
                </a:path>
              </a:pathLst>
            </a:custGeom>
            <a:grpFill/>
            <a:ln w="38141" cap="flat">
              <a:noFill/>
              <a:prstDash val="solid"/>
              <a:miter/>
            </a:ln>
          </p:spPr>
          <p:txBody>
            <a:bodyPr rtlCol="0" anchor="ctr"/>
            <a:lstStyle/>
            <a:p>
              <a:endParaRPr lang="en-GB"/>
            </a:p>
          </p:txBody>
        </p:sp>
        <p:sp>
          <p:nvSpPr>
            <p:cNvPr id="71" name="Freeform 19">
              <a:extLst>
                <a:ext uri="{FF2B5EF4-FFF2-40B4-BE49-F238E27FC236}">
                  <a16:creationId xmlns:a16="http://schemas.microsoft.com/office/drawing/2014/main" id="{554518F2-9BBF-4F2E-9285-120559A79739}"/>
                </a:ext>
              </a:extLst>
            </p:cNvPr>
            <p:cNvSpPr/>
            <p:nvPr/>
          </p:nvSpPr>
          <p:spPr>
            <a:xfrm>
              <a:off x="5905394" y="3421146"/>
              <a:ext cx="839389" cy="1097873"/>
            </a:xfrm>
            <a:custGeom>
              <a:avLst/>
              <a:gdLst>
                <a:gd name="connsiteX0" fmla="*/ 0 w 839388"/>
                <a:gd name="connsiteY0" fmla="*/ 25743 h 1097873"/>
                <a:gd name="connsiteX1" fmla="*/ 132013 w 839388"/>
                <a:gd name="connsiteY1" fmla="*/ 130609 h 1097873"/>
                <a:gd name="connsiteX2" fmla="*/ 145367 w 839388"/>
                <a:gd name="connsiteY2" fmla="*/ 164681 h 1097873"/>
                <a:gd name="connsiteX3" fmla="*/ 145367 w 839388"/>
                <a:gd name="connsiteY3" fmla="*/ 968779 h 1097873"/>
                <a:gd name="connsiteX4" fmla="*/ 132013 w 839388"/>
                <a:gd name="connsiteY4" fmla="*/ 1000201 h 1097873"/>
                <a:gd name="connsiteX5" fmla="*/ 10683 w 839388"/>
                <a:gd name="connsiteY5" fmla="*/ 1097116 h 1097873"/>
                <a:gd name="connsiteX6" fmla="*/ 10683 w 839388"/>
                <a:gd name="connsiteY6" fmla="*/ 1123238 h 1097873"/>
                <a:gd name="connsiteX7" fmla="*/ 591388 w 839388"/>
                <a:gd name="connsiteY7" fmla="*/ 1123238 h 1097873"/>
                <a:gd name="connsiteX8" fmla="*/ 591388 w 839388"/>
                <a:gd name="connsiteY8" fmla="*/ 1097116 h 1097873"/>
                <a:gd name="connsiteX9" fmla="*/ 427707 w 839388"/>
                <a:gd name="connsiteY9" fmla="*/ 997551 h 1097873"/>
                <a:gd name="connsiteX10" fmla="*/ 406722 w 839388"/>
                <a:gd name="connsiteY10" fmla="*/ 958179 h 1097873"/>
                <a:gd name="connsiteX11" fmla="*/ 406722 w 839388"/>
                <a:gd name="connsiteY11" fmla="*/ 609888 h 1097873"/>
                <a:gd name="connsiteX12" fmla="*/ 528052 w 839388"/>
                <a:gd name="connsiteY12" fmla="*/ 609888 h 1097873"/>
                <a:gd name="connsiteX13" fmla="*/ 681050 w 839388"/>
                <a:gd name="connsiteY13" fmla="*/ 769647 h 1097873"/>
                <a:gd name="connsiteX14" fmla="*/ 707376 w 839388"/>
                <a:gd name="connsiteY14" fmla="*/ 769647 h 1097873"/>
                <a:gd name="connsiteX15" fmla="*/ 707376 w 839388"/>
                <a:gd name="connsiteY15" fmla="*/ 377063 h 1097873"/>
                <a:gd name="connsiteX16" fmla="*/ 681050 w 839388"/>
                <a:gd name="connsiteY16" fmla="*/ 377063 h 1097873"/>
                <a:gd name="connsiteX17" fmla="*/ 528052 w 839388"/>
                <a:gd name="connsiteY17" fmla="*/ 536822 h 1097873"/>
                <a:gd name="connsiteX18" fmla="*/ 406722 w 839388"/>
                <a:gd name="connsiteY18" fmla="*/ 536822 h 1097873"/>
                <a:gd name="connsiteX19" fmla="*/ 406722 w 839388"/>
                <a:gd name="connsiteY19" fmla="*/ 73065 h 1097873"/>
                <a:gd name="connsiteX20" fmla="*/ 620385 w 839388"/>
                <a:gd name="connsiteY20" fmla="*/ 73065 h 1097873"/>
                <a:gd name="connsiteX21" fmla="*/ 823746 w 839388"/>
                <a:gd name="connsiteY21" fmla="*/ 282797 h 1097873"/>
                <a:gd name="connsiteX22" fmla="*/ 850072 w 839388"/>
                <a:gd name="connsiteY22" fmla="*/ 282797 h 1097873"/>
                <a:gd name="connsiteX23" fmla="*/ 850072 w 839388"/>
                <a:gd name="connsiteY23" fmla="*/ 0 h 1097873"/>
                <a:gd name="connsiteX24" fmla="*/ 0 w 839388"/>
                <a:gd name="connsiteY24" fmla="*/ 0 h 1097873"/>
                <a:gd name="connsiteX25" fmla="*/ 0 w 839388"/>
                <a:gd name="connsiteY25" fmla="*/ 25743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839388" h="1097873">
                  <a:moveTo>
                    <a:pt x="0" y="25743"/>
                  </a:moveTo>
                  <a:lnTo>
                    <a:pt x="132013" y="130609"/>
                  </a:lnTo>
                  <a:cubicBezTo>
                    <a:pt x="145367" y="141209"/>
                    <a:pt x="145367" y="146509"/>
                    <a:pt x="145367" y="164681"/>
                  </a:cubicBezTo>
                  <a:lnTo>
                    <a:pt x="145367" y="968779"/>
                  </a:lnTo>
                  <a:cubicBezTo>
                    <a:pt x="145367" y="988086"/>
                    <a:pt x="144604" y="989222"/>
                    <a:pt x="132013" y="1000201"/>
                  </a:cubicBezTo>
                  <a:lnTo>
                    <a:pt x="10683" y="1097116"/>
                  </a:lnTo>
                  <a:lnTo>
                    <a:pt x="10683" y="1123238"/>
                  </a:lnTo>
                  <a:lnTo>
                    <a:pt x="591388" y="1123238"/>
                  </a:lnTo>
                  <a:lnTo>
                    <a:pt x="591388" y="1097116"/>
                  </a:lnTo>
                  <a:lnTo>
                    <a:pt x="427707" y="997551"/>
                  </a:lnTo>
                  <a:cubicBezTo>
                    <a:pt x="407867" y="985436"/>
                    <a:pt x="406722" y="981272"/>
                    <a:pt x="406722" y="958179"/>
                  </a:cubicBezTo>
                  <a:lnTo>
                    <a:pt x="406722" y="609888"/>
                  </a:lnTo>
                  <a:lnTo>
                    <a:pt x="528052" y="609888"/>
                  </a:lnTo>
                  <a:lnTo>
                    <a:pt x="681050" y="769647"/>
                  </a:lnTo>
                  <a:lnTo>
                    <a:pt x="707376" y="769647"/>
                  </a:lnTo>
                  <a:lnTo>
                    <a:pt x="707376" y="377063"/>
                  </a:lnTo>
                  <a:lnTo>
                    <a:pt x="681050" y="377063"/>
                  </a:lnTo>
                  <a:lnTo>
                    <a:pt x="528052" y="536822"/>
                  </a:lnTo>
                  <a:lnTo>
                    <a:pt x="406722" y="536822"/>
                  </a:lnTo>
                  <a:lnTo>
                    <a:pt x="406722" y="73065"/>
                  </a:lnTo>
                  <a:lnTo>
                    <a:pt x="620385" y="73065"/>
                  </a:lnTo>
                  <a:lnTo>
                    <a:pt x="823746" y="282797"/>
                  </a:lnTo>
                  <a:lnTo>
                    <a:pt x="850072" y="282797"/>
                  </a:lnTo>
                  <a:lnTo>
                    <a:pt x="850072" y="0"/>
                  </a:lnTo>
                  <a:lnTo>
                    <a:pt x="0" y="0"/>
                  </a:lnTo>
                  <a:lnTo>
                    <a:pt x="0" y="25743"/>
                  </a:lnTo>
                  <a:close/>
                </a:path>
              </a:pathLst>
            </a:custGeom>
            <a:grpFill/>
            <a:ln w="38141" cap="flat">
              <a:noFill/>
              <a:prstDash val="solid"/>
              <a:miter/>
            </a:ln>
          </p:spPr>
          <p:txBody>
            <a:bodyPr rtlCol="0" anchor="ctr"/>
            <a:lstStyle/>
            <a:p>
              <a:endParaRPr lang="en-GB"/>
            </a:p>
          </p:txBody>
        </p:sp>
        <p:sp>
          <p:nvSpPr>
            <p:cNvPr id="72" name="Freeform 20">
              <a:extLst>
                <a:ext uri="{FF2B5EF4-FFF2-40B4-BE49-F238E27FC236}">
                  <a16:creationId xmlns:a16="http://schemas.microsoft.com/office/drawing/2014/main" id="{E6DD0297-C16B-43B9-849E-472AC0186C21}"/>
                </a:ext>
              </a:extLst>
            </p:cNvPr>
            <p:cNvSpPr/>
            <p:nvPr/>
          </p:nvSpPr>
          <p:spPr>
            <a:xfrm>
              <a:off x="4192659" y="1898887"/>
              <a:ext cx="724927" cy="719296"/>
            </a:xfrm>
            <a:custGeom>
              <a:avLst/>
              <a:gdLst>
                <a:gd name="connsiteX0" fmla="*/ 668077 w 724926"/>
                <a:gd name="connsiteY0" fmla="*/ 735954 h 719296"/>
                <a:gd name="connsiteX1" fmla="*/ 741715 w 724926"/>
                <a:gd name="connsiteY1" fmla="*/ 735954 h 719296"/>
                <a:gd name="connsiteX2" fmla="*/ 741715 w 724926"/>
                <a:gd name="connsiteY2" fmla="*/ 0 h 719296"/>
                <a:gd name="connsiteX3" fmla="*/ 0 w 724926"/>
                <a:gd name="connsiteY3" fmla="*/ 0 h 719296"/>
                <a:gd name="connsiteX4" fmla="*/ 0 w 724926"/>
                <a:gd name="connsiteY4" fmla="*/ 73065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668077" y="735954"/>
                  </a:moveTo>
                  <a:lnTo>
                    <a:pt x="741715" y="735954"/>
                  </a:lnTo>
                  <a:lnTo>
                    <a:pt x="741715" y="0"/>
                  </a:lnTo>
                  <a:lnTo>
                    <a:pt x="0" y="0"/>
                  </a:lnTo>
                  <a:lnTo>
                    <a:pt x="0" y="73065"/>
                  </a:lnTo>
                  <a:close/>
                </a:path>
              </a:pathLst>
            </a:custGeom>
            <a:grpFill/>
            <a:ln w="38141" cap="flat">
              <a:noFill/>
              <a:prstDash val="solid"/>
              <a:miter/>
            </a:ln>
          </p:spPr>
          <p:txBody>
            <a:bodyPr rtlCol="0" anchor="ctr"/>
            <a:lstStyle/>
            <a:p>
              <a:endParaRPr lang="en-GB"/>
            </a:p>
          </p:txBody>
        </p:sp>
        <p:sp>
          <p:nvSpPr>
            <p:cNvPr id="73" name="Freeform 21">
              <a:extLst>
                <a:ext uri="{FF2B5EF4-FFF2-40B4-BE49-F238E27FC236}">
                  <a16:creationId xmlns:a16="http://schemas.microsoft.com/office/drawing/2014/main" id="{730A1D15-9373-4657-AA67-2FB3AC8FBE8D}"/>
                </a:ext>
              </a:extLst>
            </p:cNvPr>
            <p:cNvSpPr/>
            <p:nvPr/>
          </p:nvSpPr>
          <p:spPr>
            <a:xfrm>
              <a:off x="4192659" y="2779079"/>
              <a:ext cx="534157" cy="908585"/>
            </a:xfrm>
            <a:custGeom>
              <a:avLst/>
              <a:gdLst>
                <a:gd name="connsiteX0" fmla="*/ 470058 w 534156"/>
                <a:gd name="connsiteY0" fmla="*/ 935085 h 908584"/>
                <a:gd name="connsiteX1" fmla="*/ 543695 w 534156"/>
                <a:gd name="connsiteY1" fmla="*/ 935085 h 908584"/>
                <a:gd name="connsiteX2" fmla="*/ 543695 w 534156"/>
                <a:gd name="connsiteY2" fmla="*/ 0 h 908584"/>
                <a:gd name="connsiteX3" fmla="*/ 470058 w 534156"/>
                <a:gd name="connsiteY3" fmla="*/ 0 h 908584"/>
                <a:gd name="connsiteX4" fmla="*/ 0 w 534156"/>
                <a:gd name="connsiteY4" fmla="*/ 468678 h 908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156" h="908584">
                  <a:moveTo>
                    <a:pt x="470058" y="935085"/>
                  </a:moveTo>
                  <a:lnTo>
                    <a:pt x="543695" y="935085"/>
                  </a:lnTo>
                  <a:lnTo>
                    <a:pt x="543695" y="0"/>
                  </a:lnTo>
                  <a:lnTo>
                    <a:pt x="470058" y="0"/>
                  </a:lnTo>
                  <a:lnTo>
                    <a:pt x="0" y="468678"/>
                  </a:lnTo>
                  <a:close/>
                </a:path>
              </a:pathLst>
            </a:custGeom>
            <a:grpFill/>
            <a:ln w="38141" cap="flat">
              <a:noFill/>
              <a:prstDash val="solid"/>
              <a:miter/>
            </a:ln>
          </p:spPr>
          <p:txBody>
            <a:bodyPr rtlCol="0" anchor="ctr"/>
            <a:lstStyle/>
            <a:p>
              <a:endParaRPr lang="en-GB"/>
            </a:p>
          </p:txBody>
        </p:sp>
        <p:sp>
          <p:nvSpPr>
            <p:cNvPr id="74" name="Freeform 22">
              <a:extLst>
                <a:ext uri="{FF2B5EF4-FFF2-40B4-BE49-F238E27FC236}">
                  <a16:creationId xmlns:a16="http://schemas.microsoft.com/office/drawing/2014/main" id="{DC8F21B5-FAFE-4343-8EAB-F0E200FA2ECC}"/>
                </a:ext>
              </a:extLst>
            </p:cNvPr>
            <p:cNvSpPr/>
            <p:nvPr/>
          </p:nvSpPr>
          <p:spPr>
            <a:xfrm>
              <a:off x="2418878" y="1898887"/>
              <a:ext cx="724927" cy="719296"/>
            </a:xfrm>
            <a:custGeom>
              <a:avLst/>
              <a:gdLst>
                <a:gd name="connsiteX0" fmla="*/ 0 w 724926"/>
                <a:gd name="connsiteY0" fmla="*/ 735954 h 719296"/>
                <a:gd name="connsiteX1" fmla="*/ 74019 w 724926"/>
                <a:gd name="connsiteY1" fmla="*/ 735954 h 719296"/>
                <a:gd name="connsiteX2" fmla="*/ 739044 w 724926"/>
                <a:gd name="connsiteY2" fmla="*/ 73065 h 719296"/>
                <a:gd name="connsiteX3" fmla="*/ 739044 w 724926"/>
                <a:gd name="connsiteY3" fmla="*/ 0 h 719296"/>
                <a:gd name="connsiteX4" fmla="*/ 0 w 724926"/>
                <a:gd name="connsiteY4" fmla="*/ 0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0" y="735954"/>
                  </a:moveTo>
                  <a:lnTo>
                    <a:pt x="74019" y="735954"/>
                  </a:lnTo>
                  <a:lnTo>
                    <a:pt x="739044" y="73065"/>
                  </a:lnTo>
                  <a:lnTo>
                    <a:pt x="739044" y="0"/>
                  </a:lnTo>
                  <a:lnTo>
                    <a:pt x="0" y="0"/>
                  </a:lnTo>
                  <a:close/>
                </a:path>
              </a:pathLst>
            </a:custGeom>
            <a:grpFill/>
            <a:ln w="38141" cap="flat">
              <a:noFill/>
              <a:prstDash val="solid"/>
              <a:miter/>
            </a:ln>
          </p:spPr>
          <p:txBody>
            <a:bodyPr rtlCol="0" anchor="ctr"/>
            <a:lstStyle/>
            <a:p>
              <a:endParaRPr lang="en-GB"/>
            </a:p>
          </p:txBody>
        </p:sp>
        <p:sp>
          <p:nvSpPr>
            <p:cNvPr id="75" name="Freeform 23">
              <a:extLst>
                <a:ext uri="{FF2B5EF4-FFF2-40B4-BE49-F238E27FC236}">
                  <a16:creationId xmlns:a16="http://schemas.microsoft.com/office/drawing/2014/main" id="{14AFAAF8-194B-42EF-947D-6665E26903E3}"/>
                </a:ext>
              </a:extLst>
            </p:cNvPr>
            <p:cNvSpPr/>
            <p:nvPr/>
          </p:nvSpPr>
          <p:spPr>
            <a:xfrm>
              <a:off x="2933576" y="1898887"/>
              <a:ext cx="1449854" cy="2612182"/>
            </a:xfrm>
            <a:custGeom>
              <a:avLst/>
              <a:gdLst>
                <a:gd name="connsiteX0" fmla="*/ 0 w 1449853"/>
                <a:gd name="connsiteY0" fmla="*/ 2645875 h 2612181"/>
                <a:gd name="connsiteX1" fmla="*/ 1483429 w 1449853"/>
                <a:gd name="connsiteY1" fmla="*/ 2645875 h 2612181"/>
                <a:gd name="connsiteX2" fmla="*/ 1483429 w 1449853"/>
                <a:gd name="connsiteY2" fmla="*/ 2572431 h 2612181"/>
                <a:gd name="connsiteX3" fmla="*/ 1111427 w 1449853"/>
                <a:gd name="connsiteY3" fmla="*/ 2205590 h 2612181"/>
                <a:gd name="connsiteX4" fmla="*/ 1111427 w 1449853"/>
                <a:gd name="connsiteY4" fmla="*/ 0 h 2612181"/>
                <a:gd name="connsiteX5" fmla="*/ 372002 w 1449853"/>
                <a:gd name="connsiteY5" fmla="*/ 0 h 2612181"/>
                <a:gd name="connsiteX6" fmla="*/ 372002 w 1449853"/>
                <a:gd name="connsiteY6" fmla="*/ 2205590 h 2612181"/>
                <a:gd name="connsiteX7" fmla="*/ 0 w 1449853"/>
                <a:gd name="connsiteY7" fmla="*/ 2572431 h 2612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49853" h="2612181">
                  <a:moveTo>
                    <a:pt x="0" y="2645875"/>
                  </a:moveTo>
                  <a:lnTo>
                    <a:pt x="1483429" y="2645875"/>
                  </a:lnTo>
                  <a:lnTo>
                    <a:pt x="1483429" y="2572431"/>
                  </a:lnTo>
                  <a:lnTo>
                    <a:pt x="1111427" y="2205590"/>
                  </a:lnTo>
                  <a:lnTo>
                    <a:pt x="1111427" y="0"/>
                  </a:lnTo>
                  <a:lnTo>
                    <a:pt x="372002" y="0"/>
                  </a:lnTo>
                  <a:lnTo>
                    <a:pt x="372002" y="2205590"/>
                  </a:lnTo>
                  <a:lnTo>
                    <a:pt x="0" y="2572431"/>
                  </a:lnTo>
                  <a:close/>
                </a:path>
              </a:pathLst>
            </a:custGeom>
            <a:grpFill/>
            <a:ln w="38141" cap="flat">
              <a:noFill/>
              <a:prstDash val="solid"/>
              <a:miter/>
            </a:ln>
          </p:spPr>
          <p:txBody>
            <a:bodyPr rtlCol="0" anchor="ctr"/>
            <a:lstStyle/>
            <a:p>
              <a:endParaRPr lang="en-GB"/>
            </a:p>
          </p:txBody>
        </p:sp>
      </p:grpSp>
    </p:spTree>
    <p:extLst>
      <p:ext uri="{BB962C8B-B14F-4D97-AF65-F5344CB8AC3E}">
        <p14:creationId xmlns:p14="http://schemas.microsoft.com/office/powerpoint/2010/main" val="410095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Presentation title slide">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245922-C439-C743-940F-BDDCBF9C6944}"/>
              </a:ext>
            </a:extLst>
          </p:cNvPr>
          <p:cNvSpPr>
            <a:spLocks noGrp="1"/>
          </p:cNvSpPr>
          <p:nvPr>
            <p:ph type="ctrTitle" hasCustomPrompt="1"/>
          </p:nvPr>
        </p:nvSpPr>
        <p:spPr>
          <a:xfrm>
            <a:off x="5973524" y="1796487"/>
            <a:ext cx="5397499" cy="1155701"/>
          </a:xfrm>
        </p:spPr>
        <p:txBody>
          <a:bodyPr anchor="b">
            <a:normAutofit/>
          </a:bodyPr>
          <a:lstStyle>
            <a:lvl1pPr algn="l">
              <a:defRPr sz="6000">
                <a:solidFill>
                  <a:schemeClr val="bg1"/>
                </a:solidFill>
              </a:defRPr>
            </a:lvl1pPr>
          </a:lstStyle>
          <a:p>
            <a:r>
              <a:rPr lang="en-US"/>
              <a:t>Title slide</a:t>
            </a:r>
            <a:endParaRPr lang="en-GB"/>
          </a:p>
        </p:txBody>
      </p:sp>
      <p:sp>
        <p:nvSpPr>
          <p:cNvPr id="3" name="Subtitle 2">
            <a:extLst>
              <a:ext uri="{FF2B5EF4-FFF2-40B4-BE49-F238E27FC236}">
                <a16:creationId xmlns:a16="http://schemas.microsoft.com/office/drawing/2014/main" id="{88D8AA33-F6BC-5245-87D5-7598B01ED606}"/>
              </a:ext>
            </a:extLst>
          </p:cNvPr>
          <p:cNvSpPr>
            <a:spLocks noGrp="1"/>
          </p:cNvSpPr>
          <p:nvPr>
            <p:ph type="subTitle" idx="1"/>
          </p:nvPr>
        </p:nvSpPr>
        <p:spPr>
          <a:xfrm>
            <a:off x="5973524" y="2952188"/>
            <a:ext cx="5394325" cy="1136651"/>
          </a:xfrm>
        </p:spPr>
        <p:txBody>
          <a:bodyPr>
            <a:normAutofit/>
          </a:bodyPr>
          <a:lstStyle>
            <a:lvl1pPr marL="0" indent="0" algn="l">
              <a:buNone/>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1" name="Freeform 40">
            <a:extLst>
              <a:ext uri="{FF2B5EF4-FFF2-40B4-BE49-F238E27FC236}">
                <a16:creationId xmlns:a16="http://schemas.microsoft.com/office/drawing/2014/main" id="{6CB508FA-F20D-1045-9C59-60725F8A652D}"/>
              </a:ext>
            </a:extLst>
          </p:cNvPr>
          <p:cNvSpPr/>
          <p:nvPr userDrawn="1"/>
        </p:nvSpPr>
        <p:spPr>
          <a:xfrm rot="16200000">
            <a:off x="1551755" y="773390"/>
            <a:ext cx="3237104" cy="3876537"/>
          </a:xfrm>
          <a:custGeom>
            <a:avLst/>
            <a:gdLst>
              <a:gd name="connsiteX0" fmla="*/ 410164 w 640870"/>
              <a:gd name="connsiteY0" fmla="*/ 0 h 767462"/>
              <a:gd name="connsiteX1" fmla="*/ 615207 w 640870"/>
              <a:gd name="connsiteY1" fmla="*/ 0 h 767462"/>
              <a:gd name="connsiteX2" fmla="*/ 640870 w 640870"/>
              <a:gd name="connsiteY2" fmla="*/ 25575 h 767462"/>
              <a:gd name="connsiteX3" fmla="*/ 640870 w 640870"/>
              <a:gd name="connsiteY3" fmla="*/ 741888 h 767462"/>
              <a:gd name="connsiteX4" fmla="*/ 615207 w 640870"/>
              <a:gd name="connsiteY4" fmla="*/ 767462 h 767462"/>
              <a:gd name="connsiteX5" fmla="*/ 410164 w 640870"/>
              <a:gd name="connsiteY5" fmla="*/ 767462 h 767462"/>
              <a:gd name="connsiteX6" fmla="*/ 384538 w 640870"/>
              <a:gd name="connsiteY6" fmla="*/ 741888 h 767462"/>
              <a:gd name="connsiteX7" fmla="*/ 384538 w 640870"/>
              <a:gd name="connsiteY7" fmla="*/ 25575 h 767462"/>
              <a:gd name="connsiteX8" fmla="*/ 25664 w 640870"/>
              <a:gd name="connsiteY8" fmla="*/ 0 h 767462"/>
              <a:gd name="connsiteX9" fmla="*/ 230707 w 640870"/>
              <a:gd name="connsiteY9" fmla="*/ 0 h 767462"/>
              <a:gd name="connsiteX10" fmla="*/ 256332 w 640870"/>
              <a:gd name="connsiteY10" fmla="*/ 25575 h 767462"/>
              <a:gd name="connsiteX11" fmla="*/ 256332 w 640870"/>
              <a:gd name="connsiteY11" fmla="*/ 741888 h 767462"/>
              <a:gd name="connsiteX12" fmla="*/ 230707 w 640870"/>
              <a:gd name="connsiteY12" fmla="*/ 767462 h 767462"/>
              <a:gd name="connsiteX13" fmla="*/ 25664 w 640870"/>
              <a:gd name="connsiteY13" fmla="*/ 767462 h 767462"/>
              <a:gd name="connsiteX14" fmla="*/ 0 w 640870"/>
              <a:gd name="connsiteY14" fmla="*/ 741888 h 767462"/>
              <a:gd name="connsiteX15" fmla="*/ 0 w 640870"/>
              <a:gd name="connsiteY15" fmla="*/ 25575 h 7674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40870" h="767462">
                <a:moveTo>
                  <a:pt x="410164" y="0"/>
                </a:moveTo>
                <a:lnTo>
                  <a:pt x="615207" y="0"/>
                </a:lnTo>
                <a:lnTo>
                  <a:pt x="640870" y="25575"/>
                </a:lnTo>
                <a:lnTo>
                  <a:pt x="640870" y="741888"/>
                </a:lnTo>
                <a:lnTo>
                  <a:pt x="615207" y="767462"/>
                </a:lnTo>
                <a:lnTo>
                  <a:pt x="410164" y="767462"/>
                </a:lnTo>
                <a:lnTo>
                  <a:pt x="384538" y="741888"/>
                </a:lnTo>
                <a:lnTo>
                  <a:pt x="384538" y="25575"/>
                </a:lnTo>
                <a:close/>
                <a:moveTo>
                  <a:pt x="25664" y="0"/>
                </a:moveTo>
                <a:lnTo>
                  <a:pt x="230707" y="0"/>
                </a:lnTo>
                <a:lnTo>
                  <a:pt x="256332" y="25575"/>
                </a:lnTo>
                <a:lnTo>
                  <a:pt x="256332" y="741888"/>
                </a:lnTo>
                <a:lnTo>
                  <a:pt x="230707" y="767462"/>
                </a:lnTo>
                <a:lnTo>
                  <a:pt x="25664" y="767462"/>
                </a:lnTo>
                <a:lnTo>
                  <a:pt x="0" y="741888"/>
                </a:lnTo>
                <a:lnTo>
                  <a:pt x="0" y="25575"/>
                </a:lnTo>
                <a:close/>
              </a:path>
            </a:pathLst>
          </a:custGeom>
          <a:solidFill>
            <a:schemeClr val="accent2"/>
          </a:solidFill>
          <a:ln w="9525" cap="flat">
            <a:noFill/>
            <a:prstDash val="solid"/>
            <a:miter/>
          </a:ln>
        </p:spPr>
        <p:txBody>
          <a:bodyPr rtlCol="0" anchor="ctr"/>
          <a:lstStyle/>
          <a:p>
            <a:endParaRPr lang="en-GB"/>
          </a:p>
        </p:txBody>
      </p:sp>
      <p:sp>
        <p:nvSpPr>
          <p:cNvPr id="42" name="Picture Placeholder 6">
            <a:extLst>
              <a:ext uri="{FF2B5EF4-FFF2-40B4-BE49-F238E27FC236}">
                <a16:creationId xmlns:a16="http://schemas.microsoft.com/office/drawing/2014/main" id="{735D1BE9-8D7A-014D-A79B-22FBDEF5F045}"/>
              </a:ext>
            </a:extLst>
          </p:cNvPr>
          <p:cNvSpPr>
            <a:spLocks noGrp="1"/>
          </p:cNvSpPr>
          <p:nvPr>
            <p:ph type="pic" sz="quarter" idx="10"/>
          </p:nvPr>
        </p:nvSpPr>
        <p:spPr>
          <a:xfrm>
            <a:off x="659246" y="0"/>
            <a:ext cx="5030781" cy="6858000"/>
          </a:xfrm>
        </p:spPr>
        <p:txBody>
          <a:bodyPr/>
          <a:lstStyle/>
          <a:p>
            <a:r>
              <a:rPr lang="en-US"/>
              <a:t>Click icon to add picture</a:t>
            </a:r>
            <a:endParaRPr lang="en-GB"/>
          </a:p>
        </p:txBody>
      </p:sp>
      <p:pic>
        <p:nvPicPr>
          <p:cNvPr id="25" name="Picture 24" descr="A picture containing text&#10;&#10;Description automatically generated">
            <a:extLst>
              <a:ext uri="{FF2B5EF4-FFF2-40B4-BE49-F238E27FC236}">
                <a16:creationId xmlns:a16="http://schemas.microsoft.com/office/drawing/2014/main" id="{A010F749-032A-48DC-9367-7B46058F71CA}"/>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7839913" y="5667283"/>
            <a:ext cx="4352087" cy="979112"/>
          </a:xfrm>
          <a:prstGeom prst="rect">
            <a:avLst/>
          </a:prstGeom>
        </p:spPr>
      </p:pic>
    </p:spTree>
    <p:extLst>
      <p:ext uri="{BB962C8B-B14F-4D97-AF65-F5344CB8AC3E}">
        <p14:creationId xmlns:p14="http://schemas.microsoft.com/office/powerpoint/2010/main" val="224173286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Presentation title slide 2">
    <p:bg>
      <p:bgPr>
        <a:solidFill>
          <a:schemeClr val="accent2"/>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67D2752C-7279-694A-B0F6-521C7029D6B5}"/>
              </a:ext>
            </a:extLst>
          </p:cNvPr>
          <p:cNvGrpSpPr/>
          <p:nvPr userDrawn="1"/>
        </p:nvGrpSpPr>
        <p:grpSpPr>
          <a:xfrm>
            <a:off x="1" y="0"/>
            <a:ext cx="12191999" cy="6858000"/>
            <a:chOff x="1" y="0"/>
            <a:chExt cx="12191999" cy="6858000"/>
          </a:xfrm>
        </p:grpSpPr>
        <p:sp>
          <p:nvSpPr>
            <p:cNvPr id="48" name="Freeform 47">
              <a:extLst>
                <a:ext uri="{FF2B5EF4-FFF2-40B4-BE49-F238E27FC236}">
                  <a16:creationId xmlns:a16="http://schemas.microsoft.com/office/drawing/2014/main" id="{EB5F77DF-5838-ED42-ACD4-7209961EF1EA}"/>
                </a:ext>
              </a:extLst>
            </p:cNvPr>
            <p:cNvSpPr/>
            <p:nvPr userDrawn="1"/>
          </p:nvSpPr>
          <p:spPr>
            <a:xfrm>
              <a:off x="1" y="0"/>
              <a:ext cx="628499" cy="6858000"/>
            </a:xfrm>
            <a:custGeom>
              <a:avLst/>
              <a:gdLst>
                <a:gd name="connsiteX0" fmla="*/ 0 w 628499"/>
                <a:gd name="connsiteY0" fmla="*/ 0 h 6858000"/>
                <a:gd name="connsiteX1" fmla="*/ 628499 w 628499"/>
                <a:gd name="connsiteY1" fmla="*/ 0 h 6858000"/>
                <a:gd name="connsiteX2" fmla="*/ 628499 w 628499"/>
                <a:gd name="connsiteY2" fmla="*/ 6858000 h 6858000"/>
                <a:gd name="connsiteX3" fmla="*/ 0 w 628499"/>
                <a:gd name="connsiteY3" fmla="*/ 6858000 h 6858000"/>
                <a:gd name="connsiteX4" fmla="*/ 0 w 628499"/>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8499" h="6858000">
                  <a:moveTo>
                    <a:pt x="0" y="0"/>
                  </a:moveTo>
                  <a:lnTo>
                    <a:pt x="628499" y="0"/>
                  </a:lnTo>
                  <a:lnTo>
                    <a:pt x="628499" y="6858000"/>
                  </a:lnTo>
                  <a:lnTo>
                    <a:pt x="0" y="6858000"/>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Freeform 45">
              <a:extLst>
                <a:ext uri="{FF2B5EF4-FFF2-40B4-BE49-F238E27FC236}">
                  <a16:creationId xmlns:a16="http://schemas.microsoft.com/office/drawing/2014/main" id="{644C17D8-D7A9-CA4C-B615-92A6DD599C49}"/>
                </a:ext>
              </a:extLst>
            </p:cNvPr>
            <p:cNvSpPr/>
            <p:nvPr userDrawn="1"/>
          </p:nvSpPr>
          <p:spPr>
            <a:xfrm>
              <a:off x="1992494" y="0"/>
              <a:ext cx="10199506" cy="6858000"/>
            </a:xfrm>
            <a:custGeom>
              <a:avLst/>
              <a:gdLst>
                <a:gd name="connsiteX0" fmla="*/ 0 w 10199506"/>
                <a:gd name="connsiteY0" fmla="*/ 0 h 6858000"/>
                <a:gd name="connsiteX1" fmla="*/ 10199506 w 10199506"/>
                <a:gd name="connsiteY1" fmla="*/ 0 h 6858000"/>
                <a:gd name="connsiteX2" fmla="*/ 10199506 w 10199506"/>
                <a:gd name="connsiteY2" fmla="*/ 6858000 h 6858000"/>
                <a:gd name="connsiteX3" fmla="*/ 1687511 w 10199506"/>
                <a:gd name="connsiteY3" fmla="*/ 6858000 h 6858000"/>
                <a:gd name="connsiteX4" fmla="*/ 4272882 w 10199506"/>
                <a:gd name="connsiteY4" fmla="*/ 4272889 h 6858000"/>
                <a:gd name="connsiteX5" fmla="*/ 0 w 10199506"/>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199506" h="6858000">
                  <a:moveTo>
                    <a:pt x="0" y="0"/>
                  </a:moveTo>
                  <a:lnTo>
                    <a:pt x="10199506" y="0"/>
                  </a:lnTo>
                  <a:lnTo>
                    <a:pt x="10199506" y="6858000"/>
                  </a:lnTo>
                  <a:lnTo>
                    <a:pt x="1687511" y="6858000"/>
                  </a:lnTo>
                  <a:lnTo>
                    <a:pt x="4272882" y="4272889"/>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5" name="Graphic 27">
            <a:extLst>
              <a:ext uri="{FF2B5EF4-FFF2-40B4-BE49-F238E27FC236}">
                <a16:creationId xmlns:a16="http://schemas.microsoft.com/office/drawing/2014/main" id="{4E422C4F-84BD-B940-8F7C-C78EEC921114}"/>
              </a:ext>
            </a:extLst>
          </p:cNvPr>
          <p:cNvSpPr/>
          <p:nvPr userDrawn="1"/>
        </p:nvSpPr>
        <p:spPr>
          <a:xfrm rot="18900000">
            <a:off x="5257259" y="1786755"/>
            <a:ext cx="1457048" cy="1457047"/>
          </a:xfrm>
          <a:custGeom>
            <a:avLst/>
            <a:gdLst>
              <a:gd name="connsiteX0" fmla="*/ 2218468 w 2466975"/>
              <a:gd name="connsiteY0" fmla="*/ 0 h 2466975"/>
              <a:gd name="connsiteX1" fmla="*/ 247460 w 2466975"/>
              <a:gd name="connsiteY1" fmla="*/ 0 h 2466975"/>
              <a:gd name="connsiteX2" fmla="*/ 0 w 2466975"/>
              <a:gd name="connsiteY2" fmla="*/ 247460 h 2466975"/>
              <a:gd name="connsiteX3" fmla="*/ 0 w 2466975"/>
              <a:gd name="connsiteY3" fmla="*/ 2236089 h 2466975"/>
              <a:gd name="connsiteX4" fmla="*/ 238697 w 2466975"/>
              <a:gd name="connsiteY4" fmla="*/ 2474786 h 2466975"/>
              <a:gd name="connsiteX5" fmla="*/ 2227326 w 2466975"/>
              <a:gd name="connsiteY5" fmla="*/ 2474786 h 2466975"/>
              <a:gd name="connsiteX6" fmla="*/ 2474786 w 2466975"/>
              <a:gd name="connsiteY6" fmla="*/ 2227326 h 2466975"/>
              <a:gd name="connsiteX7" fmla="*/ 2474786 w 2466975"/>
              <a:gd name="connsiteY7" fmla="*/ 256223 h 2466975"/>
              <a:gd name="connsiteX8" fmla="*/ 2218468 w 2466975"/>
              <a:gd name="connsiteY8" fmla="*/ 0 h 2466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66975" h="2466975">
                <a:moveTo>
                  <a:pt x="2218468" y="0"/>
                </a:moveTo>
                <a:lnTo>
                  <a:pt x="247460" y="0"/>
                </a:lnTo>
                <a:lnTo>
                  <a:pt x="0" y="247460"/>
                </a:lnTo>
                <a:lnTo>
                  <a:pt x="0" y="2236089"/>
                </a:lnTo>
                <a:lnTo>
                  <a:pt x="238697" y="2474786"/>
                </a:lnTo>
                <a:lnTo>
                  <a:pt x="2227326" y="2474786"/>
                </a:lnTo>
                <a:lnTo>
                  <a:pt x="2474786" y="2227326"/>
                </a:lnTo>
                <a:lnTo>
                  <a:pt x="2474786" y="256223"/>
                </a:lnTo>
                <a:lnTo>
                  <a:pt x="2218468" y="0"/>
                </a:lnTo>
                <a:close/>
              </a:path>
            </a:pathLst>
          </a:custGeom>
          <a:solidFill>
            <a:schemeClr val="bg1"/>
          </a:solidFill>
          <a:ln w="9525"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69245922-C439-C743-940F-BDDCBF9C6944}"/>
              </a:ext>
            </a:extLst>
          </p:cNvPr>
          <p:cNvSpPr>
            <a:spLocks noGrp="1"/>
          </p:cNvSpPr>
          <p:nvPr>
            <p:ph type="ctrTitle" hasCustomPrompt="1"/>
          </p:nvPr>
        </p:nvSpPr>
        <p:spPr>
          <a:xfrm>
            <a:off x="6159499" y="731324"/>
            <a:ext cx="5394325" cy="1590469"/>
          </a:xfrm>
        </p:spPr>
        <p:txBody>
          <a:bodyPr anchor="b">
            <a:normAutofit/>
          </a:bodyPr>
          <a:lstStyle>
            <a:lvl1pPr algn="l">
              <a:defRPr sz="6000">
                <a:solidFill>
                  <a:schemeClr val="accent1"/>
                </a:solidFill>
              </a:defRPr>
            </a:lvl1pPr>
          </a:lstStyle>
          <a:p>
            <a:r>
              <a:rPr lang="en-US"/>
              <a:t>Title slide</a:t>
            </a:r>
            <a:endParaRPr lang="en-GB"/>
          </a:p>
        </p:txBody>
      </p:sp>
      <p:sp>
        <p:nvSpPr>
          <p:cNvPr id="3" name="Subtitle 2">
            <a:extLst>
              <a:ext uri="{FF2B5EF4-FFF2-40B4-BE49-F238E27FC236}">
                <a16:creationId xmlns:a16="http://schemas.microsoft.com/office/drawing/2014/main" id="{88D8AA33-F6BC-5245-87D5-7598B01ED606}"/>
              </a:ext>
            </a:extLst>
          </p:cNvPr>
          <p:cNvSpPr>
            <a:spLocks noGrp="1"/>
          </p:cNvSpPr>
          <p:nvPr>
            <p:ph type="subTitle" idx="1"/>
          </p:nvPr>
        </p:nvSpPr>
        <p:spPr>
          <a:xfrm>
            <a:off x="6159086" y="2321793"/>
            <a:ext cx="5385214" cy="488623"/>
          </a:xfrm>
        </p:spPr>
        <p:txBody>
          <a:bodyPr>
            <a:noAutofit/>
          </a:bodyPr>
          <a:lstStyle>
            <a:lvl1pPr marL="0" indent="0" algn="l">
              <a:buNone/>
              <a:defRPr sz="30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7" name="Picture Placeholder 6">
            <a:extLst>
              <a:ext uri="{FF2B5EF4-FFF2-40B4-BE49-F238E27FC236}">
                <a16:creationId xmlns:a16="http://schemas.microsoft.com/office/drawing/2014/main" id="{42D071DF-2BEF-A143-9877-2AC7F55BA68F}"/>
              </a:ext>
            </a:extLst>
          </p:cNvPr>
          <p:cNvSpPr>
            <a:spLocks noGrp="1"/>
          </p:cNvSpPr>
          <p:nvPr>
            <p:ph type="pic" sz="quarter" idx="10"/>
          </p:nvPr>
        </p:nvSpPr>
        <p:spPr>
          <a:xfrm>
            <a:off x="659246" y="0"/>
            <a:ext cx="5367760" cy="6858000"/>
          </a:xfrm>
        </p:spPr>
        <p:txBody>
          <a:bodyPr/>
          <a:lstStyle/>
          <a:p>
            <a:r>
              <a:rPr lang="en-US"/>
              <a:t>Click icon to add picture</a:t>
            </a:r>
            <a:endParaRPr lang="en-GB"/>
          </a:p>
        </p:txBody>
      </p:sp>
      <p:pic>
        <p:nvPicPr>
          <p:cNvPr id="26" name="Picture 25" descr="A picture containing shape&#10;&#10;Description automatically generated">
            <a:extLst>
              <a:ext uri="{FF2B5EF4-FFF2-40B4-BE49-F238E27FC236}">
                <a16:creationId xmlns:a16="http://schemas.microsoft.com/office/drawing/2014/main" id="{49D0766F-AD8C-4DE4-BF38-80DE5BA07D0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7839910" y="5667283"/>
            <a:ext cx="4352090" cy="979112"/>
          </a:xfrm>
          <a:prstGeom prst="rect">
            <a:avLst/>
          </a:prstGeom>
        </p:spPr>
      </p:pic>
    </p:spTree>
    <p:extLst>
      <p:ext uri="{BB962C8B-B14F-4D97-AF65-F5344CB8AC3E}">
        <p14:creationId xmlns:p14="http://schemas.microsoft.com/office/powerpoint/2010/main" val="1924795061"/>
      </p:ext>
    </p:extLst>
  </p:cSld>
  <p:clrMapOvr>
    <a:masterClrMapping/>
  </p:clrMapOvr>
  <p:extLst>
    <p:ext uri="{DCECCB84-F9BA-43D5-87BE-67443E8EF086}">
      <p15:sldGuideLst xmlns:p15="http://schemas.microsoft.com/office/powerpoint/2012/main">
        <p15:guide id="1" pos="7496">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userDrawn="1">
  <p:cSld name="Presentation title slide 3">
    <p:bg>
      <p:bgPr>
        <a:solidFill>
          <a:schemeClr val="accent1"/>
        </a:solidFill>
        <a:effectLst/>
      </p:bgPr>
    </p:bg>
    <p:spTree>
      <p:nvGrpSpPr>
        <p:cNvPr id="1" name=""/>
        <p:cNvGrpSpPr/>
        <p:nvPr/>
      </p:nvGrpSpPr>
      <p:grpSpPr>
        <a:xfrm>
          <a:off x="0" y="0"/>
          <a:ext cx="0" cy="0"/>
          <a:chOff x="0" y="0"/>
          <a:chExt cx="0" cy="0"/>
        </a:xfrm>
      </p:grpSpPr>
      <p:sp>
        <p:nvSpPr>
          <p:cNvPr id="27" name="Freeform 26">
            <a:extLst>
              <a:ext uri="{FF2B5EF4-FFF2-40B4-BE49-F238E27FC236}">
                <a16:creationId xmlns:a16="http://schemas.microsoft.com/office/drawing/2014/main" id="{B5FA6EA1-10D4-3540-87AF-7D0BF44939B0}"/>
              </a:ext>
            </a:extLst>
          </p:cNvPr>
          <p:cNvSpPr/>
          <p:nvPr userDrawn="1"/>
        </p:nvSpPr>
        <p:spPr>
          <a:xfrm>
            <a:off x="3471941" y="0"/>
            <a:ext cx="8720059" cy="6858000"/>
          </a:xfrm>
          <a:custGeom>
            <a:avLst/>
            <a:gdLst>
              <a:gd name="connsiteX0" fmla="*/ 6858688 w 8720059"/>
              <a:gd name="connsiteY0" fmla="*/ 0 h 6858000"/>
              <a:gd name="connsiteX1" fmla="*/ 8720059 w 8720059"/>
              <a:gd name="connsiteY1" fmla="*/ 0 h 6858000"/>
              <a:gd name="connsiteX2" fmla="*/ 8720059 w 8720059"/>
              <a:gd name="connsiteY2" fmla="*/ 6858000 h 6858000"/>
              <a:gd name="connsiteX3" fmla="*/ 0 w 8720059"/>
              <a:gd name="connsiteY3" fmla="*/ 6858000 h 6858000"/>
              <a:gd name="connsiteX4" fmla="*/ 6858688 w 8720059"/>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20059" h="6858000">
                <a:moveTo>
                  <a:pt x="6858688" y="0"/>
                </a:moveTo>
                <a:lnTo>
                  <a:pt x="8720059" y="0"/>
                </a:lnTo>
                <a:lnTo>
                  <a:pt x="8720059" y="6858000"/>
                </a:lnTo>
                <a:lnTo>
                  <a:pt x="0" y="6858000"/>
                </a:lnTo>
                <a:lnTo>
                  <a:pt x="6858688"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itle 1">
            <a:extLst>
              <a:ext uri="{FF2B5EF4-FFF2-40B4-BE49-F238E27FC236}">
                <a16:creationId xmlns:a16="http://schemas.microsoft.com/office/drawing/2014/main" id="{50451FA5-AFA3-C14D-BD78-27C704F035BE}"/>
              </a:ext>
            </a:extLst>
          </p:cNvPr>
          <p:cNvSpPr>
            <a:spLocks noGrp="1"/>
          </p:cNvSpPr>
          <p:nvPr>
            <p:ph type="ctrTitle" hasCustomPrompt="1"/>
          </p:nvPr>
        </p:nvSpPr>
        <p:spPr>
          <a:xfrm>
            <a:off x="635000" y="864300"/>
            <a:ext cx="5884496" cy="1692518"/>
          </a:xfrm>
        </p:spPr>
        <p:txBody>
          <a:bodyPr anchor="b"/>
          <a:lstStyle>
            <a:lvl1pPr algn="l">
              <a:defRPr sz="6000">
                <a:solidFill>
                  <a:schemeClr val="bg1"/>
                </a:solidFill>
              </a:defRPr>
            </a:lvl1pPr>
          </a:lstStyle>
          <a:p>
            <a:r>
              <a:rPr lang="en-US"/>
              <a:t>Click to edit title style</a:t>
            </a:r>
            <a:endParaRPr lang="en-GB"/>
          </a:p>
        </p:txBody>
      </p:sp>
      <p:sp>
        <p:nvSpPr>
          <p:cNvPr id="8" name="Subtitle 2">
            <a:extLst>
              <a:ext uri="{FF2B5EF4-FFF2-40B4-BE49-F238E27FC236}">
                <a16:creationId xmlns:a16="http://schemas.microsoft.com/office/drawing/2014/main" id="{FACC5D96-66B4-5543-943A-7F3DE402995C}"/>
              </a:ext>
            </a:extLst>
          </p:cNvPr>
          <p:cNvSpPr>
            <a:spLocks noGrp="1"/>
          </p:cNvSpPr>
          <p:nvPr>
            <p:ph type="subTitle" idx="1"/>
          </p:nvPr>
        </p:nvSpPr>
        <p:spPr>
          <a:xfrm>
            <a:off x="635001" y="2556818"/>
            <a:ext cx="5884496" cy="498475"/>
          </a:xfrm>
        </p:spPr>
        <p:txBody>
          <a:bodyPr>
            <a:normAutofit/>
          </a:bodyPr>
          <a:lstStyle>
            <a:lvl1pPr marL="0" indent="0" algn="l">
              <a:buNone/>
              <a:defRPr sz="30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30" name="Picture Placeholder 6">
            <a:extLst>
              <a:ext uri="{FF2B5EF4-FFF2-40B4-BE49-F238E27FC236}">
                <a16:creationId xmlns:a16="http://schemas.microsoft.com/office/drawing/2014/main" id="{094D3FF8-22F5-D447-ABD1-FF56E6019B1F}"/>
              </a:ext>
            </a:extLst>
          </p:cNvPr>
          <p:cNvSpPr>
            <a:spLocks noGrp="1"/>
          </p:cNvSpPr>
          <p:nvPr>
            <p:ph type="pic" sz="quarter" idx="10"/>
          </p:nvPr>
        </p:nvSpPr>
        <p:spPr>
          <a:xfrm>
            <a:off x="3434340" y="-24706"/>
            <a:ext cx="6294785" cy="6858000"/>
          </a:xfrm>
        </p:spPr>
        <p:txBody>
          <a:bodyPr/>
          <a:lstStyle/>
          <a:p>
            <a:r>
              <a:rPr lang="en-US"/>
              <a:t>Click icon to add picture</a:t>
            </a:r>
            <a:endParaRPr lang="en-GB"/>
          </a:p>
        </p:txBody>
      </p:sp>
      <p:pic>
        <p:nvPicPr>
          <p:cNvPr id="22" name="Picture 21" descr="A picture containing shape&#10;&#10;Description automatically generated">
            <a:extLst>
              <a:ext uri="{FF2B5EF4-FFF2-40B4-BE49-F238E27FC236}">
                <a16:creationId xmlns:a16="http://schemas.microsoft.com/office/drawing/2014/main" id="{16A98537-9B82-4D56-926F-0319C37EE90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7839910" y="5667283"/>
            <a:ext cx="4352090" cy="979112"/>
          </a:xfrm>
          <a:prstGeom prst="rect">
            <a:avLst/>
          </a:prstGeom>
        </p:spPr>
      </p:pic>
    </p:spTree>
    <p:extLst>
      <p:ext uri="{BB962C8B-B14F-4D97-AF65-F5344CB8AC3E}">
        <p14:creationId xmlns:p14="http://schemas.microsoft.com/office/powerpoint/2010/main" val="393242319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Presentation title slide 4">
    <p:bg>
      <p:bgPr>
        <a:solidFill>
          <a:schemeClr val="accent2"/>
        </a:solidFill>
        <a:effectLst/>
      </p:bgPr>
    </p:bg>
    <p:spTree>
      <p:nvGrpSpPr>
        <p:cNvPr id="1" name=""/>
        <p:cNvGrpSpPr/>
        <p:nvPr/>
      </p:nvGrpSpPr>
      <p:grpSpPr>
        <a:xfrm>
          <a:off x="0" y="0"/>
          <a:ext cx="0" cy="0"/>
          <a:chOff x="0" y="0"/>
          <a:chExt cx="0" cy="0"/>
        </a:xfrm>
      </p:grpSpPr>
      <p:sp>
        <p:nvSpPr>
          <p:cNvPr id="75" name="Freeform 74">
            <a:extLst>
              <a:ext uri="{FF2B5EF4-FFF2-40B4-BE49-F238E27FC236}">
                <a16:creationId xmlns:a16="http://schemas.microsoft.com/office/drawing/2014/main" id="{1E35399D-E6A0-4F4B-8505-085107316030}"/>
              </a:ext>
            </a:extLst>
          </p:cNvPr>
          <p:cNvSpPr/>
          <p:nvPr userDrawn="1"/>
        </p:nvSpPr>
        <p:spPr>
          <a:xfrm flipV="1">
            <a:off x="0" y="0"/>
            <a:ext cx="12192000" cy="6858000"/>
          </a:xfrm>
          <a:custGeom>
            <a:avLst/>
            <a:gdLst>
              <a:gd name="connsiteX0" fmla="*/ 0 w 12192000"/>
              <a:gd name="connsiteY0" fmla="*/ 6858000 h 6858000"/>
              <a:gd name="connsiteX1" fmla="*/ 12192000 w 12192000"/>
              <a:gd name="connsiteY1" fmla="*/ 6858000 h 6858000"/>
              <a:gd name="connsiteX2" fmla="*/ 12192000 w 12192000"/>
              <a:gd name="connsiteY2" fmla="*/ 5590798 h 6858000"/>
              <a:gd name="connsiteX3" fmla="*/ 7162370 w 12192000"/>
              <a:gd name="connsiteY3" fmla="*/ 561175 h 6858000"/>
              <a:gd name="connsiteX4" fmla="*/ 7162370 w 12192000"/>
              <a:gd name="connsiteY4" fmla="*/ 1 h 6858000"/>
              <a:gd name="connsiteX5" fmla="*/ 12192000 w 12192000"/>
              <a:gd name="connsiteY5" fmla="*/ 1 h 6858000"/>
              <a:gd name="connsiteX6" fmla="*/ 12192000 w 12192000"/>
              <a:gd name="connsiteY6" fmla="*/ 0 h 6858000"/>
              <a:gd name="connsiteX7" fmla="*/ 0 w 12192000"/>
              <a:gd name="connsiteY7" fmla="*/ 0 h 6858000"/>
              <a:gd name="connsiteX8" fmla="*/ 0 w 12192000"/>
              <a:gd name="connsiteY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192000" h="6858000">
                <a:moveTo>
                  <a:pt x="0" y="6858000"/>
                </a:moveTo>
                <a:lnTo>
                  <a:pt x="12192000" y="6858000"/>
                </a:lnTo>
                <a:lnTo>
                  <a:pt x="12192000" y="5590798"/>
                </a:lnTo>
                <a:lnTo>
                  <a:pt x="7162370" y="561175"/>
                </a:lnTo>
                <a:lnTo>
                  <a:pt x="7162370" y="1"/>
                </a:lnTo>
                <a:lnTo>
                  <a:pt x="12192000" y="1"/>
                </a:lnTo>
                <a:lnTo>
                  <a:pt x="12192000" y="0"/>
                </a:lnTo>
                <a:lnTo>
                  <a:pt x="0" y="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itle 1">
            <a:extLst>
              <a:ext uri="{FF2B5EF4-FFF2-40B4-BE49-F238E27FC236}">
                <a16:creationId xmlns:a16="http://schemas.microsoft.com/office/drawing/2014/main" id="{50451FA5-AFA3-C14D-BD78-27C704F035BE}"/>
              </a:ext>
            </a:extLst>
          </p:cNvPr>
          <p:cNvSpPr>
            <a:spLocks noGrp="1"/>
          </p:cNvSpPr>
          <p:nvPr>
            <p:ph type="ctrTitle" hasCustomPrompt="1"/>
          </p:nvPr>
        </p:nvSpPr>
        <p:spPr>
          <a:xfrm>
            <a:off x="635001" y="1143273"/>
            <a:ext cx="5941646" cy="1692525"/>
          </a:xfrm>
        </p:spPr>
        <p:txBody>
          <a:bodyPr anchor="b"/>
          <a:lstStyle>
            <a:lvl1pPr algn="l">
              <a:defRPr sz="6000">
                <a:solidFill>
                  <a:schemeClr val="accent1"/>
                </a:solidFill>
              </a:defRPr>
            </a:lvl1pPr>
          </a:lstStyle>
          <a:p>
            <a:r>
              <a:rPr lang="en-US"/>
              <a:t>Click to edit title style</a:t>
            </a:r>
            <a:endParaRPr lang="en-GB"/>
          </a:p>
        </p:txBody>
      </p:sp>
      <p:sp>
        <p:nvSpPr>
          <p:cNvPr id="8" name="Subtitle 2">
            <a:extLst>
              <a:ext uri="{FF2B5EF4-FFF2-40B4-BE49-F238E27FC236}">
                <a16:creationId xmlns:a16="http://schemas.microsoft.com/office/drawing/2014/main" id="{FACC5D96-66B4-5543-943A-7F3DE402995C}"/>
              </a:ext>
            </a:extLst>
          </p:cNvPr>
          <p:cNvSpPr>
            <a:spLocks noGrp="1"/>
          </p:cNvSpPr>
          <p:nvPr>
            <p:ph type="subTitle" idx="1"/>
          </p:nvPr>
        </p:nvSpPr>
        <p:spPr>
          <a:xfrm>
            <a:off x="635000" y="2835798"/>
            <a:ext cx="5941647" cy="498475"/>
          </a:xfrm>
        </p:spPr>
        <p:txBody>
          <a:bodyPr>
            <a:normAutofit/>
          </a:bodyPr>
          <a:lstStyle>
            <a:lvl1pPr marL="0" indent="0" algn="l">
              <a:buNone/>
              <a:defRPr sz="3000" b="0">
                <a:solidFill>
                  <a:sysClr val="windowText" lastClr="000000"/>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80" name="Picture Placeholder 6">
            <a:extLst>
              <a:ext uri="{FF2B5EF4-FFF2-40B4-BE49-F238E27FC236}">
                <a16:creationId xmlns:a16="http://schemas.microsoft.com/office/drawing/2014/main" id="{87252549-4B3B-A54E-9B0F-1B923381C557}"/>
              </a:ext>
            </a:extLst>
          </p:cNvPr>
          <p:cNvSpPr>
            <a:spLocks noGrp="1"/>
          </p:cNvSpPr>
          <p:nvPr>
            <p:ph type="pic" sz="quarter" idx="11"/>
          </p:nvPr>
        </p:nvSpPr>
        <p:spPr>
          <a:xfrm>
            <a:off x="5157311" y="0"/>
            <a:ext cx="5500777" cy="6858000"/>
          </a:xfrm>
        </p:spPr>
        <p:txBody>
          <a:bodyPr/>
          <a:lstStyle/>
          <a:p>
            <a:r>
              <a:rPr lang="en-US"/>
              <a:t>Click icon to add picture</a:t>
            </a:r>
            <a:endParaRPr lang="en-GB"/>
          </a:p>
        </p:txBody>
      </p:sp>
      <p:pic>
        <p:nvPicPr>
          <p:cNvPr id="9" name="Picture 8" descr="A picture containing shape&#10;&#10;Description automatically generated">
            <a:extLst>
              <a:ext uri="{FF2B5EF4-FFF2-40B4-BE49-F238E27FC236}">
                <a16:creationId xmlns:a16="http://schemas.microsoft.com/office/drawing/2014/main" id="{01CFCE84-99E9-4C98-9329-A7024DC02AE5}"/>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7839910" y="5667282"/>
            <a:ext cx="4352090" cy="979113"/>
          </a:xfrm>
          <a:prstGeom prst="rect">
            <a:avLst/>
          </a:prstGeom>
        </p:spPr>
      </p:pic>
    </p:spTree>
    <p:extLst>
      <p:ext uri="{BB962C8B-B14F-4D97-AF65-F5344CB8AC3E}">
        <p14:creationId xmlns:p14="http://schemas.microsoft.com/office/powerpoint/2010/main" val="246943918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obj" preserve="1">
  <p:cSld name="Agenda">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7C4B2F-4DEA-9441-82B8-3FA8C01E31DC}"/>
              </a:ext>
            </a:extLst>
          </p:cNvPr>
          <p:cNvSpPr>
            <a:spLocks noGrp="1"/>
          </p:cNvSpPr>
          <p:nvPr>
            <p:ph type="title" hasCustomPrompt="1"/>
          </p:nvPr>
        </p:nvSpPr>
        <p:spPr/>
        <p:txBody>
          <a:bodyPr/>
          <a:lstStyle>
            <a:lvl1pPr>
              <a:defRPr>
                <a:solidFill>
                  <a:schemeClr val="bg1"/>
                </a:solidFill>
              </a:defRPr>
            </a:lvl1pPr>
          </a:lstStyle>
          <a:p>
            <a:r>
              <a:rPr lang="en-US"/>
              <a:t>Click to edit slide title</a:t>
            </a:r>
            <a:endParaRPr lang="en-GB"/>
          </a:p>
        </p:txBody>
      </p:sp>
      <p:sp>
        <p:nvSpPr>
          <p:cNvPr id="3" name="Content Placeholder 2">
            <a:extLst>
              <a:ext uri="{FF2B5EF4-FFF2-40B4-BE49-F238E27FC236}">
                <a16:creationId xmlns:a16="http://schemas.microsoft.com/office/drawing/2014/main" id="{C1B6C373-BD88-B746-96B1-B644BF86872C}"/>
              </a:ext>
            </a:extLst>
          </p:cNvPr>
          <p:cNvSpPr>
            <a:spLocks noGrp="1"/>
          </p:cNvSpPr>
          <p:nvPr>
            <p:ph idx="1"/>
          </p:nvPr>
        </p:nvSpPr>
        <p:spPr>
          <a:xfrm>
            <a:off x="635000" y="2019300"/>
            <a:ext cx="10918825" cy="4200525"/>
          </a:xfrm>
        </p:spPr>
        <p:txBody>
          <a:bodyPr>
            <a:normAutofit/>
          </a:bodyPr>
          <a:lstStyle>
            <a:lvl1pPr marL="252000" indent="-252000">
              <a:spcBef>
                <a:spcPts val="600"/>
              </a:spcBef>
              <a:buFont typeface="Arial" panose="020B0604020202020204" pitchFamily="34" charset="0"/>
              <a:buChar char="•"/>
              <a:defRPr sz="3000" b="0">
                <a:solidFill>
                  <a:schemeClr val="bg1"/>
                </a:solidFill>
              </a:defRPr>
            </a:lvl1pPr>
            <a:lvl2pPr marL="252000" indent="0">
              <a:spcBef>
                <a:spcPts val="0"/>
              </a:spcBef>
              <a:buFont typeface="Courier New" panose="02070309020205020404" pitchFamily="49" charset="0"/>
              <a:buNone/>
              <a:defRPr sz="3000" b="0">
                <a:solidFill>
                  <a:schemeClr val="bg1"/>
                </a:solidFill>
              </a:defRPr>
            </a:lvl2pPr>
            <a:lvl3pPr marL="252000" indent="-252000">
              <a:spcBef>
                <a:spcPts val="600"/>
              </a:spcBef>
              <a:buFont typeface="Arial" panose="020B0604020202020204" pitchFamily="34" charset="0"/>
              <a:buChar char="•"/>
              <a:defRPr sz="3000" b="0">
                <a:solidFill>
                  <a:schemeClr val="bg1"/>
                </a:solidFill>
              </a:defRPr>
            </a:lvl3pPr>
            <a:lvl4pPr marL="252000" indent="-252000">
              <a:spcBef>
                <a:spcPts val="600"/>
              </a:spcBef>
              <a:buFont typeface="Arial" panose="020B0604020202020204" pitchFamily="34" charset="0"/>
              <a:buChar char="•"/>
              <a:defRPr sz="2600" b="0">
                <a:solidFill>
                  <a:schemeClr val="bg1"/>
                </a:solidFill>
              </a:defRPr>
            </a:lvl4pPr>
            <a:lvl5pPr marL="252000" indent="-252000">
              <a:spcBef>
                <a:spcPts val="600"/>
              </a:spcBef>
              <a:buFont typeface="Arial" panose="020B0604020202020204" pitchFamily="34" charset="0"/>
              <a:buChar char="•"/>
              <a:defRPr sz="2600" b="0">
                <a:solidFill>
                  <a:schemeClr val="bg1"/>
                </a:solidFill>
              </a:defRPr>
            </a:lvl5pPr>
          </a:lstStyle>
          <a:p>
            <a:pPr lvl="0"/>
            <a:r>
              <a:rPr lang="en-US"/>
              <a:t>Click to edit Master text styles</a:t>
            </a:r>
          </a:p>
        </p:txBody>
      </p:sp>
      <p:sp>
        <p:nvSpPr>
          <p:cNvPr id="6" name="Slide Number Placeholder 5">
            <a:extLst>
              <a:ext uri="{FF2B5EF4-FFF2-40B4-BE49-F238E27FC236}">
                <a16:creationId xmlns:a16="http://schemas.microsoft.com/office/drawing/2014/main" id="{492A74D8-59D1-D94E-8752-185CC18B6E7F}"/>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pic>
        <p:nvPicPr>
          <p:cNvPr id="53" name="Picture 52" descr="A picture containing drawing&#10;&#10;Description automatically generated">
            <a:extLst>
              <a:ext uri="{FF2B5EF4-FFF2-40B4-BE49-F238E27FC236}">
                <a16:creationId xmlns:a16="http://schemas.microsoft.com/office/drawing/2014/main" id="{05C62823-D6D6-481D-9DB5-FEAAA906187C}"/>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274680732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7C4B2F-4DEA-9441-82B8-3FA8C01E31DC}"/>
              </a:ext>
            </a:extLst>
          </p:cNvPr>
          <p:cNvSpPr>
            <a:spLocks noGrp="1"/>
          </p:cNvSpPr>
          <p:nvPr>
            <p:ph type="title" hasCustomPrompt="1"/>
          </p:nvPr>
        </p:nvSpPr>
        <p:spPr/>
        <p:txBody>
          <a:bodyPr/>
          <a:lstStyle>
            <a:lvl1pPr>
              <a:defRPr/>
            </a:lvl1pPr>
          </a:lstStyle>
          <a:p>
            <a:r>
              <a:rPr lang="en-US"/>
              <a:t>Click to edit slide title</a:t>
            </a:r>
            <a:endParaRPr lang="en-GB"/>
          </a:p>
        </p:txBody>
      </p:sp>
      <p:sp>
        <p:nvSpPr>
          <p:cNvPr id="3" name="Content Placeholder 2">
            <a:extLst>
              <a:ext uri="{FF2B5EF4-FFF2-40B4-BE49-F238E27FC236}">
                <a16:creationId xmlns:a16="http://schemas.microsoft.com/office/drawing/2014/main" id="{C1B6C373-BD88-B746-96B1-B644BF86872C}"/>
              </a:ext>
            </a:extLst>
          </p:cNvPr>
          <p:cNvSpPr>
            <a:spLocks noGrp="1"/>
          </p:cNvSpPr>
          <p:nvPr>
            <p:ph idx="1"/>
          </p:nvPr>
        </p:nvSpPr>
        <p:spPr>
          <a:xfrm>
            <a:off x="638176" y="2019300"/>
            <a:ext cx="10918825" cy="4103369"/>
          </a:xfrm>
        </p:spPr>
        <p:txBody>
          <a:bodyPr/>
          <a:lstStyle/>
          <a:p>
            <a:pPr lvl="0"/>
            <a:r>
              <a:rPr lang="en-US"/>
              <a:t>Click to edit Master text styles</a:t>
            </a:r>
          </a:p>
          <a:p>
            <a:pPr lvl="1"/>
            <a:r>
              <a:rPr lang="en-US"/>
              <a:t>Second level</a:t>
            </a:r>
          </a:p>
          <a:p>
            <a:pPr lvl="2"/>
            <a:r>
              <a:rPr lang="en-US"/>
              <a:t>Third level</a:t>
            </a:r>
          </a:p>
        </p:txBody>
      </p:sp>
      <p:sp>
        <p:nvSpPr>
          <p:cNvPr id="6" name="Slide Number Placeholder 5">
            <a:extLst>
              <a:ext uri="{FF2B5EF4-FFF2-40B4-BE49-F238E27FC236}">
                <a16:creationId xmlns:a16="http://schemas.microsoft.com/office/drawing/2014/main" id="{492A74D8-59D1-D94E-8752-185CC18B6E7F}"/>
              </a:ext>
            </a:extLst>
          </p:cNvPr>
          <p:cNvSpPr>
            <a:spLocks noGrp="1"/>
          </p:cNvSpPr>
          <p:nvPr>
            <p:ph type="sldNum" sz="quarter" idx="12"/>
          </p:nvPr>
        </p:nvSpPr>
        <p:spPr/>
        <p:txBody>
          <a:bodyPr/>
          <a:lstStyle/>
          <a:p>
            <a:fld id="{6B6EFD66-0F65-0C43-B4F5-A9CE99357F25}" type="slidenum">
              <a:rPr lang="en-GB" smtClean="0"/>
              <a:t>‹#›</a:t>
            </a:fld>
            <a:endParaRPr lang="en-GB"/>
          </a:p>
        </p:txBody>
      </p:sp>
    </p:spTree>
    <p:extLst>
      <p:ext uri="{BB962C8B-B14F-4D97-AF65-F5344CB8AC3E}">
        <p14:creationId xmlns:p14="http://schemas.microsoft.com/office/powerpoint/2010/main" val="177659852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E1697-2915-7E4B-9002-A1955EACE852}"/>
              </a:ext>
            </a:extLst>
          </p:cNvPr>
          <p:cNvSpPr>
            <a:spLocks noGrp="1"/>
          </p:cNvSpPr>
          <p:nvPr>
            <p:ph type="title" hasCustomPrompt="1"/>
          </p:nvPr>
        </p:nvSpPr>
        <p:spPr/>
        <p:txBody>
          <a:bodyPr/>
          <a:lstStyle>
            <a:lvl1pPr>
              <a:defRPr/>
            </a:lvl1pPr>
          </a:lstStyle>
          <a:p>
            <a:r>
              <a:rPr lang="en-US"/>
              <a:t>Click to edit slide title</a:t>
            </a:r>
            <a:endParaRPr lang="en-GB"/>
          </a:p>
        </p:txBody>
      </p:sp>
      <p:sp>
        <p:nvSpPr>
          <p:cNvPr id="3" name="Content Placeholder 2">
            <a:extLst>
              <a:ext uri="{FF2B5EF4-FFF2-40B4-BE49-F238E27FC236}">
                <a16:creationId xmlns:a16="http://schemas.microsoft.com/office/drawing/2014/main" id="{DA279A2F-8E3B-3D4E-AD06-228D8430A46C}"/>
              </a:ext>
            </a:extLst>
          </p:cNvPr>
          <p:cNvSpPr>
            <a:spLocks noGrp="1"/>
          </p:cNvSpPr>
          <p:nvPr>
            <p:ph sz="half" idx="1"/>
          </p:nvPr>
        </p:nvSpPr>
        <p:spPr>
          <a:xfrm>
            <a:off x="634999" y="2019300"/>
            <a:ext cx="5407026" cy="4200526"/>
          </a:xfrm>
        </p:spPr>
        <p:txBody>
          <a:bodyPr/>
          <a:lstStyle/>
          <a:p>
            <a:pPr lvl="0"/>
            <a:r>
              <a:rPr lang="en-US"/>
              <a:t>Click to edit Master text styles</a:t>
            </a:r>
          </a:p>
          <a:p>
            <a:pPr lvl="1"/>
            <a:r>
              <a:rPr lang="en-US"/>
              <a:t>Second level</a:t>
            </a:r>
          </a:p>
          <a:p>
            <a:pPr lvl="2"/>
            <a:r>
              <a:rPr lang="en-US"/>
              <a:t>Third level</a:t>
            </a:r>
          </a:p>
        </p:txBody>
      </p:sp>
      <p:sp>
        <p:nvSpPr>
          <p:cNvPr id="4" name="Content Placeholder 3">
            <a:extLst>
              <a:ext uri="{FF2B5EF4-FFF2-40B4-BE49-F238E27FC236}">
                <a16:creationId xmlns:a16="http://schemas.microsoft.com/office/drawing/2014/main" id="{F57FE220-AAFE-3041-8718-2EF99FFFA232}"/>
              </a:ext>
            </a:extLst>
          </p:cNvPr>
          <p:cNvSpPr>
            <a:spLocks noGrp="1"/>
          </p:cNvSpPr>
          <p:nvPr>
            <p:ph sz="half" idx="2"/>
          </p:nvPr>
        </p:nvSpPr>
        <p:spPr>
          <a:xfrm>
            <a:off x="6159500" y="2019299"/>
            <a:ext cx="5394325" cy="4200525"/>
          </a:xfrm>
        </p:spPr>
        <p:txBody>
          <a:bodyPr/>
          <a:lstStyle/>
          <a:p>
            <a:pPr lvl="0"/>
            <a:r>
              <a:rPr lang="en-US"/>
              <a:t>Click to edit Master text styles</a:t>
            </a:r>
          </a:p>
          <a:p>
            <a:pPr lvl="1"/>
            <a:r>
              <a:rPr lang="en-US"/>
              <a:t>Second level</a:t>
            </a:r>
          </a:p>
          <a:p>
            <a:pPr lvl="2"/>
            <a:r>
              <a:rPr lang="en-US"/>
              <a:t>Third level</a:t>
            </a:r>
          </a:p>
        </p:txBody>
      </p:sp>
      <p:sp>
        <p:nvSpPr>
          <p:cNvPr id="7" name="Slide Number Placeholder 6">
            <a:extLst>
              <a:ext uri="{FF2B5EF4-FFF2-40B4-BE49-F238E27FC236}">
                <a16:creationId xmlns:a16="http://schemas.microsoft.com/office/drawing/2014/main" id="{088A5B60-2EC0-4140-B7E1-AD0BCCADE3C7}"/>
              </a:ext>
            </a:extLst>
          </p:cNvPr>
          <p:cNvSpPr>
            <a:spLocks noGrp="1"/>
          </p:cNvSpPr>
          <p:nvPr>
            <p:ph type="sldNum" sz="quarter" idx="12"/>
          </p:nvPr>
        </p:nvSpPr>
        <p:spPr/>
        <p:txBody>
          <a:bodyPr/>
          <a:lstStyle/>
          <a:p>
            <a:fld id="{6B6EFD66-0F65-0C43-B4F5-A9CE99357F25}" type="slidenum">
              <a:rPr lang="en-GB" smtClean="0"/>
              <a:t>‹#›</a:t>
            </a:fld>
            <a:endParaRPr lang="en-GB"/>
          </a:p>
        </p:txBody>
      </p:sp>
    </p:spTree>
    <p:extLst>
      <p:ext uri="{BB962C8B-B14F-4D97-AF65-F5344CB8AC3E}">
        <p14:creationId xmlns:p14="http://schemas.microsoft.com/office/powerpoint/2010/main" val="311861903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Obj" preserve="1">
  <p:cSld name="Three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E1697-2915-7E4B-9002-A1955EACE852}"/>
              </a:ext>
            </a:extLst>
          </p:cNvPr>
          <p:cNvSpPr>
            <a:spLocks noGrp="1"/>
          </p:cNvSpPr>
          <p:nvPr>
            <p:ph type="title" hasCustomPrompt="1"/>
          </p:nvPr>
        </p:nvSpPr>
        <p:spPr/>
        <p:txBody>
          <a:bodyPr/>
          <a:lstStyle>
            <a:lvl1pPr>
              <a:defRPr/>
            </a:lvl1pPr>
          </a:lstStyle>
          <a:p>
            <a:r>
              <a:rPr lang="en-US"/>
              <a:t>Click to edit slide title</a:t>
            </a:r>
            <a:endParaRPr lang="en-GB"/>
          </a:p>
        </p:txBody>
      </p:sp>
      <p:sp>
        <p:nvSpPr>
          <p:cNvPr id="3" name="Content Placeholder 2">
            <a:extLst>
              <a:ext uri="{FF2B5EF4-FFF2-40B4-BE49-F238E27FC236}">
                <a16:creationId xmlns:a16="http://schemas.microsoft.com/office/drawing/2014/main" id="{DA279A2F-8E3B-3D4E-AD06-228D8430A46C}"/>
              </a:ext>
            </a:extLst>
          </p:cNvPr>
          <p:cNvSpPr>
            <a:spLocks noGrp="1"/>
          </p:cNvSpPr>
          <p:nvPr>
            <p:ph sz="half" idx="1"/>
          </p:nvPr>
        </p:nvSpPr>
        <p:spPr>
          <a:xfrm>
            <a:off x="634999" y="2019299"/>
            <a:ext cx="3552826" cy="4203701"/>
          </a:xfrm>
        </p:spPr>
        <p:txBody>
          <a:bodyPr>
            <a:normAutofit/>
          </a:bodyPr>
          <a:lstStyle>
            <a:lvl1pPr>
              <a:defRPr sz="3200"/>
            </a:lvl1pPr>
            <a:lvl2pPr>
              <a:defRPr sz="3000"/>
            </a:lvl2pPr>
            <a:lvl3pPr>
              <a:defRPr sz="3000"/>
            </a:lvl3pPr>
            <a:lvl4pPr>
              <a:defRPr sz="1400"/>
            </a:lvl4pPr>
            <a:lvl5pPr>
              <a:defRPr sz="1800"/>
            </a:lvl5pPr>
          </a:lstStyle>
          <a:p>
            <a:pPr lvl="0"/>
            <a:r>
              <a:rPr lang="en-US"/>
              <a:t>Click to edit Master text styles</a:t>
            </a:r>
          </a:p>
          <a:p>
            <a:pPr lvl="1"/>
            <a:r>
              <a:rPr lang="en-US"/>
              <a:t>Second level</a:t>
            </a:r>
          </a:p>
          <a:p>
            <a:pPr lvl="2"/>
            <a:r>
              <a:rPr lang="en-US"/>
              <a:t>Third level</a:t>
            </a:r>
          </a:p>
        </p:txBody>
      </p:sp>
      <p:sp>
        <p:nvSpPr>
          <p:cNvPr id="4" name="Content Placeholder 3">
            <a:extLst>
              <a:ext uri="{FF2B5EF4-FFF2-40B4-BE49-F238E27FC236}">
                <a16:creationId xmlns:a16="http://schemas.microsoft.com/office/drawing/2014/main" id="{F57FE220-AAFE-3041-8718-2EF99FFFA232}"/>
              </a:ext>
            </a:extLst>
          </p:cNvPr>
          <p:cNvSpPr>
            <a:spLocks noGrp="1"/>
          </p:cNvSpPr>
          <p:nvPr>
            <p:ph sz="half" idx="2"/>
          </p:nvPr>
        </p:nvSpPr>
        <p:spPr>
          <a:xfrm>
            <a:off x="4318000" y="2019299"/>
            <a:ext cx="3552825" cy="4203701"/>
          </a:xfrm>
        </p:spPr>
        <p:txBody>
          <a:bodyPr>
            <a:normAutofit/>
          </a:bodyPr>
          <a:lstStyle>
            <a:lvl1pPr>
              <a:defRPr sz="3200"/>
            </a:lvl1pPr>
            <a:lvl2pPr>
              <a:defRPr sz="3000"/>
            </a:lvl2pPr>
            <a:lvl3pPr>
              <a:defRPr sz="3000"/>
            </a:lvl3pPr>
            <a:lvl4pPr>
              <a:defRPr sz="1400"/>
            </a:lvl4pPr>
            <a:lvl5pPr>
              <a:defRPr sz="1800"/>
            </a:lvl5pPr>
          </a:lstStyle>
          <a:p>
            <a:pPr lvl="0"/>
            <a:r>
              <a:rPr lang="en-US"/>
              <a:t>Click to edit Master text styles</a:t>
            </a:r>
          </a:p>
          <a:p>
            <a:pPr lvl="1"/>
            <a:r>
              <a:rPr lang="en-US"/>
              <a:t>Second level</a:t>
            </a:r>
          </a:p>
          <a:p>
            <a:pPr lvl="2"/>
            <a:r>
              <a:rPr lang="en-US"/>
              <a:t>Third level</a:t>
            </a:r>
          </a:p>
        </p:txBody>
      </p:sp>
      <p:sp>
        <p:nvSpPr>
          <p:cNvPr id="7" name="Slide Number Placeholder 6">
            <a:extLst>
              <a:ext uri="{FF2B5EF4-FFF2-40B4-BE49-F238E27FC236}">
                <a16:creationId xmlns:a16="http://schemas.microsoft.com/office/drawing/2014/main" id="{088A5B60-2EC0-4140-B7E1-AD0BCCADE3C7}"/>
              </a:ext>
            </a:extLst>
          </p:cNvPr>
          <p:cNvSpPr>
            <a:spLocks noGrp="1"/>
          </p:cNvSpPr>
          <p:nvPr>
            <p:ph type="sldNum" sz="quarter" idx="12"/>
          </p:nvPr>
        </p:nvSpPr>
        <p:spPr/>
        <p:txBody>
          <a:bodyPr/>
          <a:lstStyle/>
          <a:p>
            <a:fld id="{6B6EFD66-0F65-0C43-B4F5-A9CE99357F25}" type="slidenum">
              <a:rPr lang="en-GB" smtClean="0"/>
              <a:t>‹#›</a:t>
            </a:fld>
            <a:endParaRPr lang="en-GB"/>
          </a:p>
        </p:txBody>
      </p:sp>
      <p:sp>
        <p:nvSpPr>
          <p:cNvPr id="8" name="Content Placeholder 3">
            <a:extLst>
              <a:ext uri="{FF2B5EF4-FFF2-40B4-BE49-F238E27FC236}">
                <a16:creationId xmlns:a16="http://schemas.microsoft.com/office/drawing/2014/main" id="{DFE290E0-E5A6-E347-AA52-B6E4C80E2033}"/>
              </a:ext>
            </a:extLst>
          </p:cNvPr>
          <p:cNvSpPr>
            <a:spLocks noGrp="1"/>
          </p:cNvSpPr>
          <p:nvPr>
            <p:ph sz="half" idx="13"/>
          </p:nvPr>
        </p:nvSpPr>
        <p:spPr>
          <a:xfrm>
            <a:off x="8001001" y="2019300"/>
            <a:ext cx="3552825" cy="4203700"/>
          </a:xfrm>
        </p:spPr>
        <p:txBody>
          <a:bodyPr>
            <a:normAutofit/>
          </a:bodyPr>
          <a:lstStyle>
            <a:lvl1pPr>
              <a:defRPr sz="3200"/>
            </a:lvl1pPr>
            <a:lvl2pPr>
              <a:defRPr sz="3000"/>
            </a:lvl2pPr>
            <a:lvl3pPr>
              <a:defRPr sz="3000"/>
            </a:lvl3pPr>
            <a:lvl4pPr>
              <a:defRPr sz="1400"/>
            </a:lvl4pPr>
            <a:lvl5pPr>
              <a:defRPr sz="1800"/>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08280831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p:txBody>
          <a:bodyPr/>
          <a:lstStyle>
            <a:lvl1pPr>
              <a:defRPr/>
            </a:lvl1pPr>
          </a:lstStyle>
          <a:p>
            <a:r>
              <a:rPr lang="en-US"/>
              <a:t>Click to edit slide title</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p>
            <a:fld id="{6B6EFD66-0F65-0C43-B4F5-A9CE99357F25}" type="slidenum">
              <a:rPr lang="en-GB" smtClean="0"/>
              <a:t>‹#›</a:t>
            </a:fld>
            <a:endParaRPr lang="en-GB"/>
          </a:p>
        </p:txBody>
      </p:sp>
    </p:spTree>
    <p:extLst>
      <p:ext uri="{BB962C8B-B14F-4D97-AF65-F5344CB8AC3E}">
        <p14:creationId xmlns:p14="http://schemas.microsoft.com/office/powerpoint/2010/main" val="12523537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8237AD50-7A21-9741-BCC7-9532119ADD99}"/>
              </a:ext>
            </a:extLst>
          </p:cNvPr>
          <p:cNvSpPr>
            <a:spLocks noGrp="1"/>
          </p:cNvSpPr>
          <p:nvPr>
            <p:ph type="sldNum" sz="quarter" idx="12"/>
          </p:nvPr>
        </p:nvSpPr>
        <p:spPr/>
        <p:txBody>
          <a:bodyPr/>
          <a:lstStyle/>
          <a:p>
            <a:fld id="{6B6EFD66-0F65-0C43-B4F5-A9CE99357F25}" type="slidenum">
              <a:rPr lang="en-GB" smtClean="0"/>
              <a:t>‹#›</a:t>
            </a:fld>
            <a:endParaRPr lang="en-GB"/>
          </a:p>
        </p:txBody>
      </p:sp>
    </p:spTree>
    <p:extLst>
      <p:ext uri="{BB962C8B-B14F-4D97-AF65-F5344CB8AC3E}">
        <p14:creationId xmlns:p14="http://schemas.microsoft.com/office/powerpoint/2010/main" val="101832267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preserve="1" userDrawn="1">
  <p:cSld name="Split content 1">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65AD9219-8528-1342-BB78-DFFB8BA6A57C}"/>
              </a:ext>
            </a:extLst>
          </p:cNvPr>
          <p:cNvSpPr/>
          <p:nvPr userDrawn="1"/>
        </p:nvSpPr>
        <p:spPr>
          <a:xfrm flipH="1">
            <a:off x="0" y="0"/>
            <a:ext cx="609341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631827" y="648855"/>
            <a:ext cx="4829172" cy="1368980"/>
          </a:xfrm>
        </p:spPr>
        <p:txBody>
          <a:bodyPr anchor="t"/>
          <a:lstStyle>
            <a:lvl1pPr>
              <a:defRPr/>
            </a:lvl1pPr>
          </a:lstStyle>
          <a:p>
            <a:r>
              <a:rPr lang="en-US"/>
              <a:t>Click to edit slide title</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8" name="Content Placeholder 2">
            <a:extLst>
              <a:ext uri="{FF2B5EF4-FFF2-40B4-BE49-F238E27FC236}">
                <a16:creationId xmlns:a16="http://schemas.microsoft.com/office/drawing/2014/main" id="{C0DB00C9-97C5-1641-B718-4138243726A1}"/>
              </a:ext>
            </a:extLst>
          </p:cNvPr>
          <p:cNvSpPr>
            <a:spLocks noGrp="1"/>
          </p:cNvSpPr>
          <p:nvPr>
            <p:ph idx="1"/>
          </p:nvPr>
        </p:nvSpPr>
        <p:spPr>
          <a:xfrm>
            <a:off x="635001" y="2409363"/>
            <a:ext cx="4829172" cy="3810462"/>
          </a:xfrm>
        </p:spPr>
        <p:txBody>
          <a:bodyPr/>
          <a:lstStyle/>
          <a:p>
            <a:pPr lvl="0"/>
            <a:r>
              <a:rPr lang="en-US"/>
              <a:t>Click to edit Master text styles</a:t>
            </a:r>
          </a:p>
          <a:p>
            <a:pPr lvl="1"/>
            <a:r>
              <a:rPr lang="en-US"/>
              <a:t>Second level</a:t>
            </a:r>
          </a:p>
          <a:p>
            <a:pPr lvl="2"/>
            <a:r>
              <a:rPr lang="en-US"/>
              <a:t>Third level</a:t>
            </a:r>
          </a:p>
        </p:txBody>
      </p:sp>
      <p:sp>
        <p:nvSpPr>
          <p:cNvPr id="12" name="Content Placeholder 2">
            <a:extLst>
              <a:ext uri="{FF2B5EF4-FFF2-40B4-BE49-F238E27FC236}">
                <a16:creationId xmlns:a16="http://schemas.microsoft.com/office/drawing/2014/main" id="{3ED1B1E5-A46E-F345-96AF-368FDDFAB346}"/>
              </a:ext>
            </a:extLst>
          </p:cNvPr>
          <p:cNvSpPr>
            <a:spLocks noGrp="1"/>
          </p:cNvSpPr>
          <p:nvPr>
            <p:ph idx="13"/>
          </p:nvPr>
        </p:nvSpPr>
        <p:spPr>
          <a:xfrm>
            <a:off x="6728119" y="2409363"/>
            <a:ext cx="4829172" cy="3810462"/>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pic>
        <p:nvPicPr>
          <p:cNvPr id="63" name="Picture 62" descr="A picture containing drawing&#10;&#10;Description automatically generated">
            <a:extLst>
              <a:ext uri="{FF2B5EF4-FFF2-40B4-BE49-F238E27FC236}">
                <a16:creationId xmlns:a16="http://schemas.microsoft.com/office/drawing/2014/main" id="{8C551B5C-6C12-469F-8D0F-652ECDB69A74}"/>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54436311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Split content 2">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65AD9219-8528-1342-BB78-DFFB8BA6A57C}"/>
              </a:ext>
            </a:extLst>
          </p:cNvPr>
          <p:cNvSpPr/>
          <p:nvPr userDrawn="1"/>
        </p:nvSpPr>
        <p:spPr>
          <a:xfrm flipH="1">
            <a:off x="0" y="0"/>
            <a:ext cx="609341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8" name="Content Placeholder 2">
            <a:extLst>
              <a:ext uri="{FF2B5EF4-FFF2-40B4-BE49-F238E27FC236}">
                <a16:creationId xmlns:a16="http://schemas.microsoft.com/office/drawing/2014/main" id="{C0DB00C9-97C5-1641-B718-4138243726A1}"/>
              </a:ext>
            </a:extLst>
          </p:cNvPr>
          <p:cNvSpPr>
            <a:spLocks noGrp="1"/>
          </p:cNvSpPr>
          <p:nvPr>
            <p:ph idx="1"/>
          </p:nvPr>
        </p:nvSpPr>
        <p:spPr>
          <a:xfrm>
            <a:off x="635001" y="2409364"/>
            <a:ext cx="4829172" cy="3810462"/>
          </a:xfrm>
        </p:spPr>
        <p:txBody>
          <a:bodyPr/>
          <a:lstStyle/>
          <a:p>
            <a:pPr lvl="0"/>
            <a:r>
              <a:rPr lang="en-US"/>
              <a:t>Click to edit Master text styles</a:t>
            </a:r>
          </a:p>
          <a:p>
            <a:pPr lvl="1"/>
            <a:r>
              <a:rPr lang="en-US"/>
              <a:t>Second level</a:t>
            </a:r>
          </a:p>
          <a:p>
            <a:pPr lvl="2"/>
            <a:r>
              <a:rPr lang="en-US"/>
              <a:t>Third level</a:t>
            </a:r>
          </a:p>
        </p:txBody>
      </p:sp>
      <p:sp>
        <p:nvSpPr>
          <p:cNvPr id="12" name="Content Placeholder 2">
            <a:extLst>
              <a:ext uri="{FF2B5EF4-FFF2-40B4-BE49-F238E27FC236}">
                <a16:creationId xmlns:a16="http://schemas.microsoft.com/office/drawing/2014/main" id="{3ED1B1E5-A46E-F345-96AF-368FDDFAB346}"/>
              </a:ext>
            </a:extLst>
          </p:cNvPr>
          <p:cNvSpPr>
            <a:spLocks noGrp="1"/>
          </p:cNvSpPr>
          <p:nvPr>
            <p:ph idx="13"/>
          </p:nvPr>
        </p:nvSpPr>
        <p:spPr>
          <a:xfrm>
            <a:off x="6728119" y="2409364"/>
            <a:ext cx="4829172" cy="3810461"/>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pic>
        <p:nvPicPr>
          <p:cNvPr id="47" name="Picture 46" descr="A close up of a logo&#10;&#10;Description automatically generated">
            <a:extLst>
              <a:ext uri="{FF2B5EF4-FFF2-40B4-BE49-F238E27FC236}">
                <a16:creationId xmlns:a16="http://schemas.microsoft.com/office/drawing/2014/main" id="{E33CF35B-5230-4602-BEBA-4CA392488035}"/>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11277601" y="208613"/>
            <a:ext cx="564778" cy="585035"/>
          </a:xfrm>
          <a:prstGeom prst="rect">
            <a:avLst/>
          </a:prstGeom>
        </p:spPr>
      </p:pic>
      <p:sp>
        <p:nvSpPr>
          <p:cNvPr id="9" name="Title 1">
            <a:extLst>
              <a:ext uri="{FF2B5EF4-FFF2-40B4-BE49-F238E27FC236}">
                <a16:creationId xmlns:a16="http://schemas.microsoft.com/office/drawing/2014/main" id="{D56CA13D-7841-4756-8436-AC3FC3C67611}"/>
              </a:ext>
            </a:extLst>
          </p:cNvPr>
          <p:cNvSpPr>
            <a:spLocks noGrp="1"/>
          </p:cNvSpPr>
          <p:nvPr>
            <p:ph type="title" hasCustomPrompt="1"/>
          </p:nvPr>
        </p:nvSpPr>
        <p:spPr>
          <a:xfrm>
            <a:off x="631827" y="648855"/>
            <a:ext cx="4832346" cy="1368980"/>
          </a:xfrm>
        </p:spPr>
        <p:txBody>
          <a:bodyPr anchor="t"/>
          <a:lstStyle>
            <a:lvl1pPr>
              <a:defRPr/>
            </a:lvl1pPr>
          </a:lstStyle>
          <a:p>
            <a:r>
              <a:rPr lang="en-US"/>
              <a:t>Click to edit slide  title</a:t>
            </a:r>
            <a:endParaRPr lang="en-GB"/>
          </a:p>
        </p:txBody>
      </p:sp>
    </p:spTree>
    <p:extLst>
      <p:ext uri="{BB962C8B-B14F-4D97-AF65-F5344CB8AC3E}">
        <p14:creationId xmlns:p14="http://schemas.microsoft.com/office/powerpoint/2010/main" val="198158316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preserve="1" userDrawn="1">
  <p:cSld name="Key message_short 1">
    <p:bg>
      <p:bgPr>
        <a:solidFill>
          <a:schemeClr val="accent1"/>
        </a:solidFill>
        <a:effectLst/>
      </p:bgPr>
    </p:bg>
    <p:spTree>
      <p:nvGrpSpPr>
        <p:cNvPr id="1" name=""/>
        <p:cNvGrpSpPr/>
        <p:nvPr/>
      </p:nvGrpSpPr>
      <p:grpSpPr>
        <a:xfrm>
          <a:off x="0" y="0"/>
          <a:ext cx="0" cy="0"/>
          <a:chOff x="0" y="0"/>
          <a:chExt cx="0" cy="0"/>
        </a:xfrm>
      </p:grpSpPr>
      <p:sp>
        <p:nvSpPr>
          <p:cNvPr id="10" name="Freeform 9">
            <a:extLst>
              <a:ext uri="{FF2B5EF4-FFF2-40B4-BE49-F238E27FC236}">
                <a16:creationId xmlns:a16="http://schemas.microsoft.com/office/drawing/2014/main" id="{07AF7B59-30C6-4849-A569-4B158A806395}"/>
              </a:ext>
            </a:extLst>
          </p:cNvPr>
          <p:cNvSpPr/>
          <p:nvPr userDrawn="1"/>
        </p:nvSpPr>
        <p:spPr>
          <a:xfrm rot="15900000">
            <a:off x="5266544" y="667998"/>
            <a:ext cx="1549740" cy="5684523"/>
          </a:xfrm>
          <a:custGeom>
            <a:avLst/>
            <a:gdLst>
              <a:gd name="connsiteX0" fmla="*/ 1549740 w 1549740"/>
              <a:gd name="connsiteY0" fmla="*/ 154836 h 5684523"/>
              <a:gd name="connsiteX1" fmla="*/ 1549740 w 1549740"/>
              <a:gd name="connsiteY1" fmla="*/ 1193927 h 5684523"/>
              <a:gd name="connsiteX2" fmla="*/ 1549739 w 1549740"/>
              <a:gd name="connsiteY2" fmla="*/ 4490597 h 5684523"/>
              <a:gd name="connsiteX3" fmla="*/ 1549739 w 1549740"/>
              <a:gd name="connsiteY3" fmla="*/ 5529687 h 5684523"/>
              <a:gd name="connsiteX4" fmla="*/ 1394777 w 1549740"/>
              <a:gd name="connsiteY4" fmla="*/ 5684523 h 5684523"/>
              <a:gd name="connsiteX5" fmla="*/ 154961 w 1549740"/>
              <a:gd name="connsiteY5" fmla="*/ 5684523 h 5684523"/>
              <a:gd name="connsiteX6" fmla="*/ 0 w 1549740"/>
              <a:gd name="connsiteY6" fmla="*/ 5529687 h 5684523"/>
              <a:gd name="connsiteX7" fmla="*/ 0 w 1549740"/>
              <a:gd name="connsiteY7" fmla="*/ 4490597 h 5684523"/>
              <a:gd name="connsiteX8" fmla="*/ 0 w 1549740"/>
              <a:gd name="connsiteY8" fmla="*/ 1193927 h 5684523"/>
              <a:gd name="connsiteX9" fmla="*/ 0 w 1549740"/>
              <a:gd name="connsiteY9" fmla="*/ 154836 h 5684523"/>
              <a:gd name="connsiteX10" fmla="*/ 154962 w 1549740"/>
              <a:gd name="connsiteY10" fmla="*/ 0 h 5684523"/>
              <a:gd name="connsiteX11" fmla="*/ 1394777 w 1549740"/>
              <a:gd name="connsiteY11" fmla="*/ 0 h 56845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49740" h="5684523">
                <a:moveTo>
                  <a:pt x="1549740" y="154836"/>
                </a:moveTo>
                <a:lnTo>
                  <a:pt x="1549740" y="1193927"/>
                </a:lnTo>
                <a:lnTo>
                  <a:pt x="1549739" y="4490597"/>
                </a:lnTo>
                <a:lnTo>
                  <a:pt x="1549739" y="5529687"/>
                </a:lnTo>
                <a:lnTo>
                  <a:pt x="1394777" y="5684523"/>
                </a:lnTo>
                <a:lnTo>
                  <a:pt x="154961" y="5684523"/>
                </a:lnTo>
                <a:lnTo>
                  <a:pt x="0" y="5529687"/>
                </a:lnTo>
                <a:lnTo>
                  <a:pt x="0" y="4490597"/>
                </a:lnTo>
                <a:lnTo>
                  <a:pt x="0" y="1193927"/>
                </a:lnTo>
                <a:lnTo>
                  <a:pt x="0" y="154836"/>
                </a:lnTo>
                <a:lnTo>
                  <a:pt x="154962" y="0"/>
                </a:lnTo>
                <a:lnTo>
                  <a:pt x="1394777" y="0"/>
                </a:lnTo>
                <a:close/>
              </a:path>
            </a:pathLst>
          </a:custGeom>
          <a:solidFill>
            <a:schemeClr val="bg1"/>
          </a:solidFill>
          <a:ln w="8382"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2961698" y="2500384"/>
            <a:ext cx="6265430" cy="2119745"/>
          </a:xfrm>
        </p:spPr>
        <p:txBody>
          <a:bodyPr anchor="ctr"/>
          <a:lstStyle>
            <a:lvl1pPr algn="ctr">
              <a:defRPr sz="12500"/>
            </a:lvl1pPr>
          </a:lstStyle>
          <a:p>
            <a:r>
              <a:rPr lang="en-US"/>
              <a:t>short</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3483349" y="2282853"/>
            <a:ext cx="2545976" cy="332399"/>
          </a:xfrm>
        </p:spPr>
        <p:txBody>
          <a:bodyPr wrap="square">
            <a:spAutoFit/>
          </a:bodyPr>
          <a:lstStyle>
            <a:lvl1pPr marL="0" indent="0" algn="l">
              <a:buNone/>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44" name="Picture 43" descr="A picture containing drawing&#10;&#10;Description automatically generated">
            <a:extLst>
              <a:ext uri="{FF2B5EF4-FFF2-40B4-BE49-F238E27FC236}">
                <a16:creationId xmlns:a16="http://schemas.microsoft.com/office/drawing/2014/main" id="{46DB4834-88C7-47BD-8AE4-1A1981F9173F}"/>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605056851"/>
      </p:ext>
    </p:extLst>
  </p:cSld>
  <p:clrMapOvr>
    <a:masterClrMapping/>
  </p:clrMapOvr>
  <p:extLst>
    <p:ext uri="{DCECCB84-F9BA-43D5-87BE-67443E8EF086}">
      <p15:sldGuideLst xmlns:p15="http://schemas.microsoft.com/office/powerpoint/2012/main"/>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Key message_short 2">
    <p:bg>
      <p:bgPr>
        <a:solidFill>
          <a:schemeClr val="accent2"/>
        </a:solidFill>
        <a:effectLst/>
      </p:bgPr>
    </p:bg>
    <p:spTree>
      <p:nvGrpSpPr>
        <p:cNvPr id="1" name=""/>
        <p:cNvGrpSpPr/>
        <p:nvPr/>
      </p:nvGrpSpPr>
      <p:grpSpPr>
        <a:xfrm>
          <a:off x="0" y="0"/>
          <a:ext cx="0" cy="0"/>
          <a:chOff x="0" y="0"/>
          <a:chExt cx="0" cy="0"/>
        </a:xfrm>
      </p:grpSpPr>
      <p:sp>
        <p:nvSpPr>
          <p:cNvPr id="10" name="Freeform 9">
            <a:extLst>
              <a:ext uri="{FF2B5EF4-FFF2-40B4-BE49-F238E27FC236}">
                <a16:creationId xmlns:a16="http://schemas.microsoft.com/office/drawing/2014/main" id="{07AF7B59-30C6-4849-A569-4B158A806395}"/>
              </a:ext>
            </a:extLst>
          </p:cNvPr>
          <p:cNvSpPr/>
          <p:nvPr userDrawn="1"/>
        </p:nvSpPr>
        <p:spPr>
          <a:xfrm rot="15900000">
            <a:off x="5266544" y="667998"/>
            <a:ext cx="1549740" cy="5684523"/>
          </a:xfrm>
          <a:custGeom>
            <a:avLst/>
            <a:gdLst>
              <a:gd name="connsiteX0" fmla="*/ 1549740 w 1549740"/>
              <a:gd name="connsiteY0" fmla="*/ 154836 h 5684523"/>
              <a:gd name="connsiteX1" fmla="*/ 1549740 w 1549740"/>
              <a:gd name="connsiteY1" fmla="*/ 1193927 h 5684523"/>
              <a:gd name="connsiteX2" fmla="*/ 1549739 w 1549740"/>
              <a:gd name="connsiteY2" fmla="*/ 4490597 h 5684523"/>
              <a:gd name="connsiteX3" fmla="*/ 1549739 w 1549740"/>
              <a:gd name="connsiteY3" fmla="*/ 5529687 h 5684523"/>
              <a:gd name="connsiteX4" fmla="*/ 1394777 w 1549740"/>
              <a:gd name="connsiteY4" fmla="*/ 5684523 h 5684523"/>
              <a:gd name="connsiteX5" fmla="*/ 154961 w 1549740"/>
              <a:gd name="connsiteY5" fmla="*/ 5684523 h 5684523"/>
              <a:gd name="connsiteX6" fmla="*/ 0 w 1549740"/>
              <a:gd name="connsiteY6" fmla="*/ 5529687 h 5684523"/>
              <a:gd name="connsiteX7" fmla="*/ 0 w 1549740"/>
              <a:gd name="connsiteY7" fmla="*/ 4490597 h 5684523"/>
              <a:gd name="connsiteX8" fmla="*/ 0 w 1549740"/>
              <a:gd name="connsiteY8" fmla="*/ 1193927 h 5684523"/>
              <a:gd name="connsiteX9" fmla="*/ 0 w 1549740"/>
              <a:gd name="connsiteY9" fmla="*/ 154836 h 5684523"/>
              <a:gd name="connsiteX10" fmla="*/ 154962 w 1549740"/>
              <a:gd name="connsiteY10" fmla="*/ 0 h 5684523"/>
              <a:gd name="connsiteX11" fmla="*/ 1394777 w 1549740"/>
              <a:gd name="connsiteY11" fmla="*/ 0 h 56845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49740" h="5684523">
                <a:moveTo>
                  <a:pt x="1549740" y="154836"/>
                </a:moveTo>
                <a:lnTo>
                  <a:pt x="1549740" y="1193927"/>
                </a:lnTo>
                <a:lnTo>
                  <a:pt x="1549739" y="4490597"/>
                </a:lnTo>
                <a:lnTo>
                  <a:pt x="1549739" y="5529687"/>
                </a:lnTo>
                <a:lnTo>
                  <a:pt x="1394777" y="5684523"/>
                </a:lnTo>
                <a:lnTo>
                  <a:pt x="154961" y="5684523"/>
                </a:lnTo>
                <a:lnTo>
                  <a:pt x="0" y="5529687"/>
                </a:lnTo>
                <a:lnTo>
                  <a:pt x="0" y="4490597"/>
                </a:lnTo>
                <a:lnTo>
                  <a:pt x="0" y="1193927"/>
                </a:lnTo>
                <a:lnTo>
                  <a:pt x="0" y="154836"/>
                </a:lnTo>
                <a:lnTo>
                  <a:pt x="154962" y="0"/>
                </a:lnTo>
                <a:lnTo>
                  <a:pt x="1394777" y="0"/>
                </a:lnTo>
                <a:close/>
              </a:path>
            </a:pathLst>
          </a:custGeom>
          <a:solidFill>
            <a:schemeClr val="bg1"/>
          </a:solidFill>
          <a:ln w="8382"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2961698" y="2500384"/>
            <a:ext cx="6265430" cy="2119745"/>
          </a:xfrm>
        </p:spPr>
        <p:txBody>
          <a:bodyPr anchor="ctr"/>
          <a:lstStyle>
            <a:lvl1pPr algn="ctr">
              <a:defRPr sz="12500"/>
            </a:lvl1pPr>
          </a:lstStyle>
          <a:p>
            <a:r>
              <a:rPr lang="en-US"/>
              <a:t>short</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3483349" y="2282853"/>
            <a:ext cx="2545976" cy="369332"/>
          </a:xfrm>
        </p:spPr>
        <p:txBody>
          <a:bodyPr wrap="square">
            <a:spAutoFit/>
          </a:bodyPr>
          <a:lstStyle>
            <a:lvl1pPr marL="0" indent="0" algn="l">
              <a:buNone/>
              <a:defRPr sz="24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7" name="Picture 6" descr="A close up of a logo&#10;&#10;Description automatically generated">
            <a:extLst>
              <a:ext uri="{FF2B5EF4-FFF2-40B4-BE49-F238E27FC236}">
                <a16:creationId xmlns:a16="http://schemas.microsoft.com/office/drawing/2014/main" id="{2D8F410B-E330-43A6-96CE-F9F13220C79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11277601" y="208613"/>
            <a:ext cx="564778" cy="585035"/>
          </a:xfrm>
          <a:prstGeom prst="rect">
            <a:avLst/>
          </a:prstGeom>
        </p:spPr>
      </p:pic>
    </p:spTree>
    <p:extLst>
      <p:ext uri="{BB962C8B-B14F-4D97-AF65-F5344CB8AC3E}">
        <p14:creationId xmlns:p14="http://schemas.microsoft.com/office/powerpoint/2010/main" val="3619949028"/>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preserve="1" userDrawn="1">
  <p:cSld name="Key message_medium 1">
    <p:bg>
      <p:bgPr>
        <a:solidFill>
          <a:schemeClr val="accent1"/>
        </a:solidFill>
        <a:effectLst/>
      </p:bgPr>
    </p:bg>
    <p:spTree>
      <p:nvGrpSpPr>
        <p:cNvPr id="1" name=""/>
        <p:cNvGrpSpPr/>
        <p:nvPr/>
      </p:nvGrpSpPr>
      <p:grpSpPr>
        <a:xfrm>
          <a:off x="0" y="0"/>
          <a:ext cx="0" cy="0"/>
          <a:chOff x="0" y="0"/>
          <a:chExt cx="0" cy="0"/>
        </a:xfrm>
      </p:grpSpPr>
      <p:sp>
        <p:nvSpPr>
          <p:cNvPr id="30" name="Freeform 29">
            <a:extLst>
              <a:ext uri="{FF2B5EF4-FFF2-40B4-BE49-F238E27FC236}">
                <a16:creationId xmlns:a16="http://schemas.microsoft.com/office/drawing/2014/main" id="{560F74A0-E25E-D740-A936-EE32A6BB50B5}"/>
              </a:ext>
            </a:extLst>
          </p:cNvPr>
          <p:cNvSpPr/>
          <p:nvPr userDrawn="1"/>
        </p:nvSpPr>
        <p:spPr>
          <a:xfrm rot="16020000">
            <a:off x="5482926" y="220746"/>
            <a:ext cx="1260958" cy="6460450"/>
          </a:xfrm>
          <a:custGeom>
            <a:avLst/>
            <a:gdLst>
              <a:gd name="connsiteX0" fmla="*/ 1260957 w 1260958"/>
              <a:gd name="connsiteY0" fmla="*/ 6334467 h 6460450"/>
              <a:gd name="connsiteX1" fmla="*/ 1134871 w 1260958"/>
              <a:gd name="connsiteY1" fmla="*/ 6460450 h 6460450"/>
              <a:gd name="connsiteX2" fmla="*/ 126086 w 1260958"/>
              <a:gd name="connsiteY2" fmla="*/ 6460450 h 6460450"/>
              <a:gd name="connsiteX3" fmla="*/ 0 w 1260958"/>
              <a:gd name="connsiteY3" fmla="*/ 6334467 h 6460450"/>
              <a:gd name="connsiteX4" fmla="*/ 0 w 1260958"/>
              <a:gd name="connsiteY4" fmla="*/ 2806643 h 6460450"/>
              <a:gd name="connsiteX5" fmla="*/ 1 w 1260958"/>
              <a:gd name="connsiteY5" fmla="*/ 2806643 h 6460450"/>
              <a:gd name="connsiteX6" fmla="*/ 1 w 1260958"/>
              <a:gd name="connsiteY6" fmla="*/ 125984 h 6460450"/>
              <a:gd name="connsiteX7" fmla="*/ 126087 w 1260958"/>
              <a:gd name="connsiteY7" fmla="*/ 0 h 6460450"/>
              <a:gd name="connsiteX8" fmla="*/ 1134872 w 1260958"/>
              <a:gd name="connsiteY8" fmla="*/ 0 h 6460450"/>
              <a:gd name="connsiteX9" fmla="*/ 1260958 w 1260958"/>
              <a:gd name="connsiteY9" fmla="*/ 125983 h 6460450"/>
              <a:gd name="connsiteX10" fmla="*/ 1260958 w 1260958"/>
              <a:gd name="connsiteY10" fmla="*/ 3653807 h 6460450"/>
              <a:gd name="connsiteX11" fmla="*/ 1260957 w 1260958"/>
              <a:gd name="connsiteY11" fmla="*/ 3653808 h 6460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60958" h="6460450">
                <a:moveTo>
                  <a:pt x="1260957" y="6334467"/>
                </a:moveTo>
                <a:lnTo>
                  <a:pt x="1134871" y="6460450"/>
                </a:lnTo>
                <a:lnTo>
                  <a:pt x="126086" y="6460450"/>
                </a:lnTo>
                <a:lnTo>
                  <a:pt x="0" y="6334467"/>
                </a:lnTo>
                <a:lnTo>
                  <a:pt x="0" y="2806643"/>
                </a:lnTo>
                <a:lnTo>
                  <a:pt x="1" y="2806643"/>
                </a:lnTo>
                <a:lnTo>
                  <a:pt x="1" y="125984"/>
                </a:lnTo>
                <a:lnTo>
                  <a:pt x="126087" y="0"/>
                </a:lnTo>
                <a:lnTo>
                  <a:pt x="1134872" y="0"/>
                </a:lnTo>
                <a:lnTo>
                  <a:pt x="1260958" y="125983"/>
                </a:lnTo>
                <a:lnTo>
                  <a:pt x="1260958" y="3653807"/>
                </a:lnTo>
                <a:lnTo>
                  <a:pt x="1260957" y="3653808"/>
                </a:lnTo>
                <a:close/>
              </a:path>
            </a:pathLst>
          </a:custGeom>
          <a:solidFill>
            <a:schemeClr val="bg1"/>
          </a:solidFill>
          <a:ln w="8382" cap="flat">
            <a:noFill/>
            <a:prstDash val="solid"/>
            <a:miter/>
          </a:ln>
        </p:spPr>
        <p:txBody>
          <a:bodyPr rtlCol="0" anchor="ctr"/>
          <a:lstStyle/>
          <a:p>
            <a:endParaRPr lang="en-GB">
              <a:solidFill>
                <a:schemeClr val="tx1"/>
              </a:solidFill>
            </a:endParaRPr>
          </a:p>
        </p:txBody>
      </p:sp>
      <p:sp>
        <p:nvSpPr>
          <p:cNvPr id="2" name="Title 1">
            <a:extLst>
              <a:ext uri="{FF2B5EF4-FFF2-40B4-BE49-F238E27FC236}">
                <a16:creationId xmlns:a16="http://schemas.microsoft.com/office/drawing/2014/main" id="{F8158F22-6386-6B45-8CAA-6B606B6D795F}"/>
              </a:ext>
            </a:extLst>
          </p:cNvPr>
          <p:cNvSpPr>
            <a:spLocks noGrp="1"/>
          </p:cNvSpPr>
          <p:nvPr userDrawn="1">
            <p:ph type="title" hasCustomPrompt="1"/>
          </p:nvPr>
        </p:nvSpPr>
        <p:spPr>
          <a:xfrm>
            <a:off x="2961698" y="2747944"/>
            <a:ext cx="6265430" cy="1495794"/>
          </a:xfrm>
        </p:spPr>
        <p:txBody>
          <a:bodyPr anchor="ctr">
            <a:spAutoFit/>
          </a:bodyPr>
          <a:lstStyle>
            <a:lvl1pPr algn="ctr">
              <a:defRPr sz="10800">
                <a:solidFill>
                  <a:schemeClr val="tx1"/>
                </a:solidFill>
              </a:defRPr>
            </a:lvl1pPr>
          </a:lstStyle>
          <a:p>
            <a:r>
              <a:rPr lang="en-US"/>
              <a:t>medium</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userDrawn="1">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userDrawn="1">
            <p:ph type="subTitle" idx="1" hasCustomPrompt="1"/>
          </p:nvPr>
        </p:nvSpPr>
        <p:spPr>
          <a:xfrm>
            <a:off x="3310125" y="2303637"/>
            <a:ext cx="2719200" cy="369332"/>
          </a:xfrm>
        </p:spPr>
        <p:txBody>
          <a:bodyPr wrap="square">
            <a:spAutoFit/>
          </a:bodyPr>
          <a:lstStyle>
            <a:lvl1pPr marL="0" indent="0" algn="l">
              <a:buNone/>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7" name="Picture 6" descr="A picture containing drawing&#10;&#10;Description automatically generated">
            <a:extLst>
              <a:ext uri="{FF2B5EF4-FFF2-40B4-BE49-F238E27FC236}">
                <a16:creationId xmlns:a16="http://schemas.microsoft.com/office/drawing/2014/main" id="{3328DBE9-984F-4E5C-B374-B8B7184F30D3}"/>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282018659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Key message_medium 2">
    <p:bg>
      <p:bgPr>
        <a:solidFill>
          <a:schemeClr val="accent2"/>
        </a:solidFill>
        <a:effectLst/>
      </p:bgPr>
    </p:bg>
    <p:spTree>
      <p:nvGrpSpPr>
        <p:cNvPr id="1" name=""/>
        <p:cNvGrpSpPr/>
        <p:nvPr/>
      </p:nvGrpSpPr>
      <p:grpSpPr>
        <a:xfrm>
          <a:off x="0" y="0"/>
          <a:ext cx="0" cy="0"/>
          <a:chOff x="0" y="0"/>
          <a:chExt cx="0" cy="0"/>
        </a:xfrm>
      </p:grpSpPr>
      <p:sp>
        <p:nvSpPr>
          <p:cNvPr id="30" name="Freeform 29">
            <a:extLst>
              <a:ext uri="{FF2B5EF4-FFF2-40B4-BE49-F238E27FC236}">
                <a16:creationId xmlns:a16="http://schemas.microsoft.com/office/drawing/2014/main" id="{560F74A0-E25E-D740-A936-EE32A6BB50B5}"/>
              </a:ext>
            </a:extLst>
          </p:cNvPr>
          <p:cNvSpPr/>
          <p:nvPr userDrawn="1"/>
        </p:nvSpPr>
        <p:spPr>
          <a:xfrm rot="16020000">
            <a:off x="5482926" y="220746"/>
            <a:ext cx="1260958" cy="6460450"/>
          </a:xfrm>
          <a:custGeom>
            <a:avLst/>
            <a:gdLst>
              <a:gd name="connsiteX0" fmla="*/ 1260957 w 1260958"/>
              <a:gd name="connsiteY0" fmla="*/ 6334467 h 6460450"/>
              <a:gd name="connsiteX1" fmla="*/ 1134871 w 1260958"/>
              <a:gd name="connsiteY1" fmla="*/ 6460450 h 6460450"/>
              <a:gd name="connsiteX2" fmla="*/ 126086 w 1260958"/>
              <a:gd name="connsiteY2" fmla="*/ 6460450 h 6460450"/>
              <a:gd name="connsiteX3" fmla="*/ 0 w 1260958"/>
              <a:gd name="connsiteY3" fmla="*/ 6334467 h 6460450"/>
              <a:gd name="connsiteX4" fmla="*/ 0 w 1260958"/>
              <a:gd name="connsiteY4" fmla="*/ 2806643 h 6460450"/>
              <a:gd name="connsiteX5" fmla="*/ 1 w 1260958"/>
              <a:gd name="connsiteY5" fmla="*/ 2806643 h 6460450"/>
              <a:gd name="connsiteX6" fmla="*/ 1 w 1260958"/>
              <a:gd name="connsiteY6" fmla="*/ 125984 h 6460450"/>
              <a:gd name="connsiteX7" fmla="*/ 126087 w 1260958"/>
              <a:gd name="connsiteY7" fmla="*/ 0 h 6460450"/>
              <a:gd name="connsiteX8" fmla="*/ 1134872 w 1260958"/>
              <a:gd name="connsiteY8" fmla="*/ 0 h 6460450"/>
              <a:gd name="connsiteX9" fmla="*/ 1260958 w 1260958"/>
              <a:gd name="connsiteY9" fmla="*/ 125983 h 6460450"/>
              <a:gd name="connsiteX10" fmla="*/ 1260958 w 1260958"/>
              <a:gd name="connsiteY10" fmla="*/ 3653807 h 6460450"/>
              <a:gd name="connsiteX11" fmla="*/ 1260957 w 1260958"/>
              <a:gd name="connsiteY11" fmla="*/ 3653808 h 6460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60958" h="6460450">
                <a:moveTo>
                  <a:pt x="1260957" y="6334467"/>
                </a:moveTo>
                <a:lnTo>
                  <a:pt x="1134871" y="6460450"/>
                </a:lnTo>
                <a:lnTo>
                  <a:pt x="126086" y="6460450"/>
                </a:lnTo>
                <a:lnTo>
                  <a:pt x="0" y="6334467"/>
                </a:lnTo>
                <a:lnTo>
                  <a:pt x="0" y="2806643"/>
                </a:lnTo>
                <a:lnTo>
                  <a:pt x="1" y="2806643"/>
                </a:lnTo>
                <a:lnTo>
                  <a:pt x="1" y="125984"/>
                </a:lnTo>
                <a:lnTo>
                  <a:pt x="126087" y="0"/>
                </a:lnTo>
                <a:lnTo>
                  <a:pt x="1134872" y="0"/>
                </a:lnTo>
                <a:lnTo>
                  <a:pt x="1260958" y="125983"/>
                </a:lnTo>
                <a:lnTo>
                  <a:pt x="1260958" y="3653807"/>
                </a:lnTo>
                <a:lnTo>
                  <a:pt x="1260957" y="3653808"/>
                </a:lnTo>
                <a:close/>
              </a:path>
            </a:pathLst>
          </a:custGeom>
          <a:solidFill>
            <a:schemeClr val="bg1"/>
          </a:solidFill>
          <a:ln w="8382" cap="flat">
            <a:noFill/>
            <a:prstDash val="solid"/>
            <a:miter/>
          </a:ln>
        </p:spPr>
        <p:txBody>
          <a:bodyPr rtlCol="0" anchor="ctr"/>
          <a:lstStyle/>
          <a:p>
            <a:endParaRPr lang="en-GB">
              <a:solidFill>
                <a:schemeClr val="tx1"/>
              </a:solidFill>
            </a:endParaRPr>
          </a:p>
        </p:txBody>
      </p:sp>
      <p:sp>
        <p:nvSpPr>
          <p:cNvPr id="2" name="Title 1">
            <a:extLst>
              <a:ext uri="{FF2B5EF4-FFF2-40B4-BE49-F238E27FC236}">
                <a16:creationId xmlns:a16="http://schemas.microsoft.com/office/drawing/2014/main" id="{F8158F22-6386-6B45-8CAA-6B606B6D795F}"/>
              </a:ext>
            </a:extLst>
          </p:cNvPr>
          <p:cNvSpPr>
            <a:spLocks noGrp="1"/>
          </p:cNvSpPr>
          <p:nvPr userDrawn="1">
            <p:ph type="title" hasCustomPrompt="1"/>
          </p:nvPr>
        </p:nvSpPr>
        <p:spPr>
          <a:xfrm>
            <a:off x="2961698" y="2747944"/>
            <a:ext cx="6265430" cy="1495794"/>
          </a:xfrm>
        </p:spPr>
        <p:txBody>
          <a:bodyPr anchor="ctr">
            <a:spAutoFit/>
          </a:bodyPr>
          <a:lstStyle>
            <a:lvl1pPr algn="ctr">
              <a:defRPr sz="10800">
                <a:solidFill>
                  <a:schemeClr val="tx1"/>
                </a:solidFill>
              </a:defRPr>
            </a:lvl1pPr>
          </a:lstStyle>
          <a:p>
            <a:r>
              <a:rPr lang="en-US"/>
              <a:t>medium</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userDrawn="1">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userDrawn="1">
            <p:ph type="subTitle" idx="1" hasCustomPrompt="1"/>
          </p:nvPr>
        </p:nvSpPr>
        <p:spPr>
          <a:xfrm>
            <a:off x="3310125" y="2303637"/>
            <a:ext cx="2719200" cy="332399"/>
          </a:xfrm>
        </p:spPr>
        <p:txBody>
          <a:bodyPr wrap="square">
            <a:spAutoFit/>
          </a:bodyPr>
          <a:lstStyle>
            <a:lvl1pPr marL="0" indent="0" algn="l">
              <a:buNone/>
              <a:defRPr sz="24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45" name="Picture 44" descr="A close up of a logo&#10;&#10;Description automatically generated">
            <a:extLst>
              <a:ext uri="{FF2B5EF4-FFF2-40B4-BE49-F238E27FC236}">
                <a16:creationId xmlns:a16="http://schemas.microsoft.com/office/drawing/2014/main" id="{9A5E41BA-D5E9-4E55-9661-D7AD2909E6CF}"/>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11277601" y="208613"/>
            <a:ext cx="564778" cy="585035"/>
          </a:xfrm>
          <a:prstGeom prst="rect">
            <a:avLst/>
          </a:prstGeom>
        </p:spPr>
      </p:pic>
    </p:spTree>
    <p:extLst>
      <p:ext uri="{BB962C8B-B14F-4D97-AF65-F5344CB8AC3E}">
        <p14:creationId xmlns:p14="http://schemas.microsoft.com/office/powerpoint/2010/main" val="202309175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preserve="1" userDrawn="1">
  <p:cSld name="Key message_long 1">
    <p:bg>
      <p:bgPr>
        <a:solidFill>
          <a:schemeClr val="accent1"/>
        </a:solidFill>
        <a:effectLst/>
      </p:bgPr>
    </p:bg>
    <p:spTree>
      <p:nvGrpSpPr>
        <p:cNvPr id="1" name=""/>
        <p:cNvGrpSpPr/>
        <p:nvPr/>
      </p:nvGrpSpPr>
      <p:grpSpPr>
        <a:xfrm>
          <a:off x="0" y="0"/>
          <a:ext cx="0" cy="0"/>
          <a:chOff x="0" y="0"/>
          <a:chExt cx="0" cy="0"/>
        </a:xfrm>
      </p:grpSpPr>
      <p:sp>
        <p:nvSpPr>
          <p:cNvPr id="33" name="Freeform 32">
            <a:extLst>
              <a:ext uri="{FF2B5EF4-FFF2-40B4-BE49-F238E27FC236}">
                <a16:creationId xmlns:a16="http://schemas.microsoft.com/office/drawing/2014/main" id="{3F6FD663-FB6C-9841-9ABF-47AA94D6DBB1}"/>
              </a:ext>
            </a:extLst>
          </p:cNvPr>
          <p:cNvSpPr/>
          <p:nvPr userDrawn="1"/>
        </p:nvSpPr>
        <p:spPr>
          <a:xfrm rot="16080000">
            <a:off x="5538196" y="-668854"/>
            <a:ext cx="1115682" cy="8073974"/>
          </a:xfrm>
          <a:custGeom>
            <a:avLst/>
            <a:gdLst>
              <a:gd name="connsiteX0" fmla="*/ 1115682 w 1115682"/>
              <a:gd name="connsiteY0" fmla="*/ 111469 h 8073974"/>
              <a:gd name="connsiteX1" fmla="*/ 1115682 w 1115682"/>
              <a:gd name="connsiteY1" fmla="*/ 485541 h 8073974"/>
              <a:gd name="connsiteX2" fmla="*/ 1115682 w 1115682"/>
              <a:gd name="connsiteY2" fmla="*/ 3232852 h 8073974"/>
              <a:gd name="connsiteX3" fmla="*/ 1115682 w 1115682"/>
              <a:gd name="connsiteY3" fmla="*/ 3606924 h 8073974"/>
              <a:gd name="connsiteX4" fmla="*/ 1115681 w 1115682"/>
              <a:gd name="connsiteY4" fmla="*/ 3606925 h 8073974"/>
              <a:gd name="connsiteX5" fmla="*/ 1115681 w 1115682"/>
              <a:gd name="connsiteY5" fmla="*/ 4467050 h 8073974"/>
              <a:gd name="connsiteX6" fmla="*/ 1115681 w 1115682"/>
              <a:gd name="connsiteY6" fmla="*/ 4841122 h 8073974"/>
              <a:gd name="connsiteX7" fmla="*/ 1115681 w 1115682"/>
              <a:gd name="connsiteY7" fmla="*/ 5998148 h 8073974"/>
              <a:gd name="connsiteX8" fmla="*/ 1115681 w 1115682"/>
              <a:gd name="connsiteY8" fmla="*/ 6372220 h 8073974"/>
              <a:gd name="connsiteX9" fmla="*/ 1115681 w 1115682"/>
              <a:gd name="connsiteY9" fmla="*/ 7588432 h 8073974"/>
              <a:gd name="connsiteX10" fmla="*/ 1115681 w 1115682"/>
              <a:gd name="connsiteY10" fmla="*/ 7962504 h 8073974"/>
              <a:gd name="connsiteX11" fmla="*/ 1004121 w 1115682"/>
              <a:gd name="connsiteY11" fmla="*/ 8073974 h 8073974"/>
              <a:gd name="connsiteX12" fmla="*/ 111559 w 1115682"/>
              <a:gd name="connsiteY12" fmla="*/ 8073974 h 8073974"/>
              <a:gd name="connsiteX13" fmla="*/ 0 w 1115682"/>
              <a:gd name="connsiteY13" fmla="*/ 7962504 h 8073974"/>
              <a:gd name="connsiteX14" fmla="*/ 0 w 1115682"/>
              <a:gd name="connsiteY14" fmla="*/ 7588432 h 8073974"/>
              <a:gd name="connsiteX15" fmla="*/ 0 w 1115682"/>
              <a:gd name="connsiteY15" fmla="*/ 6372220 h 8073974"/>
              <a:gd name="connsiteX16" fmla="*/ 0 w 1115682"/>
              <a:gd name="connsiteY16" fmla="*/ 5998148 h 8073974"/>
              <a:gd name="connsiteX17" fmla="*/ 0 w 1115682"/>
              <a:gd name="connsiteY17" fmla="*/ 4841122 h 8073974"/>
              <a:gd name="connsiteX18" fmla="*/ 0 w 1115682"/>
              <a:gd name="connsiteY18" fmla="*/ 4467050 h 8073974"/>
              <a:gd name="connsiteX19" fmla="*/ 0 w 1115682"/>
              <a:gd name="connsiteY19" fmla="*/ 3250837 h 8073974"/>
              <a:gd name="connsiteX20" fmla="*/ 0 w 1115682"/>
              <a:gd name="connsiteY20" fmla="*/ 2876765 h 8073974"/>
              <a:gd name="connsiteX21" fmla="*/ 1 w 1115682"/>
              <a:gd name="connsiteY21" fmla="*/ 2876764 h 8073974"/>
              <a:gd name="connsiteX22" fmla="*/ 1 w 1115682"/>
              <a:gd name="connsiteY22" fmla="*/ 485541 h 8073974"/>
              <a:gd name="connsiteX23" fmla="*/ 1 w 1115682"/>
              <a:gd name="connsiteY23" fmla="*/ 111469 h 8073974"/>
              <a:gd name="connsiteX24" fmla="*/ 111560 w 1115682"/>
              <a:gd name="connsiteY24" fmla="*/ 0 h 8073974"/>
              <a:gd name="connsiteX25" fmla="*/ 1004122 w 1115682"/>
              <a:gd name="connsiteY25" fmla="*/ 0 h 80739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115682" h="8073974">
                <a:moveTo>
                  <a:pt x="1115682" y="111469"/>
                </a:moveTo>
                <a:lnTo>
                  <a:pt x="1115682" y="485541"/>
                </a:lnTo>
                <a:lnTo>
                  <a:pt x="1115682" y="3232852"/>
                </a:lnTo>
                <a:lnTo>
                  <a:pt x="1115682" y="3606924"/>
                </a:lnTo>
                <a:lnTo>
                  <a:pt x="1115681" y="3606925"/>
                </a:lnTo>
                <a:lnTo>
                  <a:pt x="1115681" y="4467050"/>
                </a:lnTo>
                <a:lnTo>
                  <a:pt x="1115681" y="4841122"/>
                </a:lnTo>
                <a:lnTo>
                  <a:pt x="1115681" y="5998148"/>
                </a:lnTo>
                <a:lnTo>
                  <a:pt x="1115681" y="6372220"/>
                </a:lnTo>
                <a:lnTo>
                  <a:pt x="1115681" y="7588432"/>
                </a:lnTo>
                <a:lnTo>
                  <a:pt x="1115681" y="7962504"/>
                </a:lnTo>
                <a:lnTo>
                  <a:pt x="1004121" y="8073974"/>
                </a:lnTo>
                <a:lnTo>
                  <a:pt x="111559" y="8073974"/>
                </a:lnTo>
                <a:lnTo>
                  <a:pt x="0" y="7962504"/>
                </a:lnTo>
                <a:lnTo>
                  <a:pt x="0" y="7588432"/>
                </a:lnTo>
                <a:lnTo>
                  <a:pt x="0" y="6372220"/>
                </a:lnTo>
                <a:lnTo>
                  <a:pt x="0" y="5998148"/>
                </a:lnTo>
                <a:lnTo>
                  <a:pt x="0" y="4841122"/>
                </a:lnTo>
                <a:lnTo>
                  <a:pt x="0" y="4467050"/>
                </a:lnTo>
                <a:lnTo>
                  <a:pt x="0" y="3250837"/>
                </a:lnTo>
                <a:lnTo>
                  <a:pt x="0" y="2876765"/>
                </a:lnTo>
                <a:lnTo>
                  <a:pt x="1" y="2876764"/>
                </a:lnTo>
                <a:lnTo>
                  <a:pt x="1" y="485541"/>
                </a:lnTo>
                <a:lnTo>
                  <a:pt x="1" y="111469"/>
                </a:lnTo>
                <a:lnTo>
                  <a:pt x="111560" y="0"/>
                </a:lnTo>
                <a:lnTo>
                  <a:pt x="1004122" y="0"/>
                </a:lnTo>
                <a:close/>
              </a:path>
            </a:pathLst>
          </a:custGeom>
          <a:solidFill>
            <a:schemeClr val="bg1"/>
          </a:solidFill>
          <a:ln w="8382"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1942203" y="2613062"/>
            <a:ext cx="8304420" cy="1547015"/>
          </a:xfrm>
        </p:spPr>
        <p:txBody>
          <a:bodyPr anchor="ctr"/>
          <a:lstStyle>
            <a:lvl1pPr algn="ctr">
              <a:defRPr sz="8800"/>
            </a:lvl1pPr>
          </a:lstStyle>
          <a:p>
            <a:r>
              <a:rPr lang="en-US"/>
              <a:t>extremely long</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2363149" y="2345337"/>
            <a:ext cx="3666175" cy="332399"/>
          </a:xfrm>
        </p:spPr>
        <p:txBody>
          <a:bodyPr wrap="square">
            <a:spAutoFit/>
          </a:bodyPr>
          <a:lstStyle>
            <a:lvl1pPr marL="0" indent="0" algn="l">
              <a:buNone/>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45" name="Picture 44" descr="A picture containing drawing&#10;&#10;Description automatically generated">
            <a:extLst>
              <a:ext uri="{FF2B5EF4-FFF2-40B4-BE49-F238E27FC236}">
                <a16:creationId xmlns:a16="http://schemas.microsoft.com/office/drawing/2014/main" id="{26FD53E3-F04E-4B0A-9708-A134B5D228D1}"/>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293217636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Key message_long 2">
    <p:bg>
      <p:bgPr>
        <a:solidFill>
          <a:schemeClr val="accent2"/>
        </a:solidFill>
        <a:effectLst/>
      </p:bgPr>
    </p:bg>
    <p:spTree>
      <p:nvGrpSpPr>
        <p:cNvPr id="1" name=""/>
        <p:cNvGrpSpPr/>
        <p:nvPr/>
      </p:nvGrpSpPr>
      <p:grpSpPr>
        <a:xfrm>
          <a:off x="0" y="0"/>
          <a:ext cx="0" cy="0"/>
          <a:chOff x="0" y="0"/>
          <a:chExt cx="0" cy="0"/>
        </a:xfrm>
      </p:grpSpPr>
      <p:sp>
        <p:nvSpPr>
          <p:cNvPr id="33" name="Freeform 32">
            <a:extLst>
              <a:ext uri="{FF2B5EF4-FFF2-40B4-BE49-F238E27FC236}">
                <a16:creationId xmlns:a16="http://schemas.microsoft.com/office/drawing/2014/main" id="{3F6FD663-FB6C-9841-9ABF-47AA94D6DBB1}"/>
              </a:ext>
            </a:extLst>
          </p:cNvPr>
          <p:cNvSpPr/>
          <p:nvPr userDrawn="1"/>
        </p:nvSpPr>
        <p:spPr>
          <a:xfrm rot="16080000">
            <a:off x="5538196" y="-668854"/>
            <a:ext cx="1115682" cy="8073974"/>
          </a:xfrm>
          <a:custGeom>
            <a:avLst/>
            <a:gdLst>
              <a:gd name="connsiteX0" fmla="*/ 1115682 w 1115682"/>
              <a:gd name="connsiteY0" fmla="*/ 111469 h 8073974"/>
              <a:gd name="connsiteX1" fmla="*/ 1115682 w 1115682"/>
              <a:gd name="connsiteY1" fmla="*/ 485541 h 8073974"/>
              <a:gd name="connsiteX2" fmla="*/ 1115682 w 1115682"/>
              <a:gd name="connsiteY2" fmla="*/ 3232852 h 8073974"/>
              <a:gd name="connsiteX3" fmla="*/ 1115682 w 1115682"/>
              <a:gd name="connsiteY3" fmla="*/ 3606924 h 8073974"/>
              <a:gd name="connsiteX4" fmla="*/ 1115681 w 1115682"/>
              <a:gd name="connsiteY4" fmla="*/ 3606925 h 8073974"/>
              <a:gd name="connsiteX5" fmla="*/ 1115681 w 1115682"/>
              <a:gd name="connsiteY5" fmla="*/ 4467050 h 8073974"/>
              <a:gd name="connsiteX6" fmla="*/ 1115681 w 1115682"/>
              <a:gd name="connsiteY6" fmla="*/ 4841122 h 8073974"/>
              <a:gd name="connsiteX7" fmla="*/ 1115681 w 1115682"/>
              <a:gd name="connsiteY7" fmla="*/ 5998148 h 8073974"/>
              <a:gd name="connsiteX8" fmla="*/ 1115681 w 1115682"/>
              <a:gd name="connsiteY8" fmla="*/ 6372220 h 8073974"/>
              <a:gd name="connsiteX9" fmla="*/ 1115681 w 1115682"/>
              <a:gd name="connsiteY9" fmla="*/ 7588432 h 8073974"/>
              <a:gd name="connsiteX10" fmla="*/ 1115681 w 1115682"/>
              <a:gd name="connsiteY10" fmla="*/ 7962504 h 8073974"/>
              <a:gd name="connsiteX11" fmla="*/ 1004121 w 1115682"/>
              <a:gd name="connsiteY11" fmla="*/ 8073974 h 8073974"/>
              <a:gd name="connsiteX12" fmla="*/ 111559 w 1115682"/>
              <a:gd name="connsiteY12" fmla="*/ 8073974 h 8073974"/>
              <a:gd name="connsiteX13" fmla="*/ 0 w 1115682"/>
              <a:gd name="connsiteY13" fmla="*/ 7962504 h 8073974"/>
              <a:gd name="connsiteX14" fmla="*/ 0 w 1115682"/>
              <a:gd name="connsiteY14" fmla="*/ 7588432 h 8073974"/>
              <a:gd name="connsiteX15" fmla="*/ 0 w 1115682"/>
              <a:gd name="connsiteY15" fmla="*/ 6372220 h 8073974"/>
              <a:gd name="connsiteX16" fmla="*/ 0 w 1115682"/>
              <a:gd name="connsiteY16" fmla="*/ 5998148 h 8073974"/>
              <a:gd name="connsiteX17" fmla="*/ 0 w 1115682"/>
              <a:gd name="connsiteY17" fmla="*/ 4841122 h 8073974"/>
              <a:gd name="connsiteX18" fmla="*/ 0 w 1115682"/>
              <a:gd name="connsiteY18" fmla="*/ 4467050 h 8073974"/>
              <a:gd name="connsiteX19" fmla="*/ 0 w 1115682"/>
              <a:gd name="connsiteY19" fmla="*/ 3250837 h 8073974"/>
              <a:gd name="connsiteX20" fmla="*/ 0 w 1115682"/>
              <a:gd name="connsiteY20" fmla="*/ 2876765 h 8073974"/>
              <a:gd name="connsiteX21" fmla="*/ 1 w 1115682"/>
              <a:gd name="connsiteY21" fmla="*/ 2876764 h 8073974"/>
              <a:gd name="connsiteX22" fmla="*/ 1 w 1115682"/>
              <a:gd name="connsiteY22" fmla="*/ 485541 h 8073974"/>
              <a:gd name="connsiteX23" fmla="*/ 1 w 1115682"/>
              <a:gd name="connsiteY23" fmla="*/ 111469 h 8073974"/>
              <a:gd name="connsiteX24" fmla="*/ 111560 w 1115682"/>
              <a:gd name="connsiteY24" fmla="*/ 0 h 8073974"/>
              <a:gd name="connsiteX25" fmla="*/ 1004122 w 1115682"/>
              <a:gd name="connsiteY25" fmla="*/ 0 h 80739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115682" h="8073974">
                <a:moveTo>
                  <a:pt x="1115682" y="111469"/>
                </a:moveTo>
                <a:lnTo>
                  <a:pt x="1115682" y="485541"/>
                </a:lnTo>
                <a:lnTo>
                  <a:pt x="1115682" y="3232852"/>
                </a:lnTo>
                <a:lnTo>
                  <a:pt x="1115682" y="3606924"/>
                </a:lnTo>
                <a:lnTo>
                  <a:pt x="1115681" y="3606925"/>
                </a:lnTo>
                <a:lnTo>
                  <a:pt x="1115681" y="4467050"/>
                </a:lnTo>
                <a:lnTo>
                  <a:pt x="1115681" y="4841122"/>
                </a:lnTo>
                <a:lnTo>
                  <a:pt x="1115681" y="5998148"/>
                </a:lnTo>
                <a:lnTo>
                  <a:pt x="1115681" y="6372220"/>
                </a:lnTo>
                <a:lnTo>
                  <a:pt x="1115681" y="7588432"/>
                </a:lnTo>
                <a:lnTo>
                  <a:pt x="1115681" y="7962504"/>
                </a:lnTo>
                <a:lnTo>
                  <a:pt x="1004121" y="8073974"/>
                </a:lnTo>
                <a:lnTo>
                  <a:pt x="111559" y="8073974"/>
                </a:lnTo>
                <a:lnTo>
                  <a:pt x="0" y="7962504"/>
                </a:lnTo>
                <a:lnTo>
                  <a:pt x="0" y="7588432"/>
                </a:lnTo>
                <a:lnTo>
                  <a:pt x="0" y="6372220"/>
                </a:lnTo>
                <a:lnTo>
                  <a:pt x="0" y="5998148"/>
                </a:lnTo>
                <a:lnTo>
                  <a:pt x="0" y="4841122"/>
                </a:lnTo>
                <a:lnTo>
                  <a:pt x="0" y="4467050"/>
                </a:lnTo>
                <a:lnTo>
                  <a:pt x="0" y="3250837"/>
                </a:lnTo>
                <a:lnTo>
                  <a:pt x="0" y="2876765"/>
                </a:lnTo>
                <a:lnTo>
                  <a:pt x="1" y="2876764"/>
                </a:lnTo>
                <a:lnTo>
                  <a:pt x="1" y="485541"/>
                </a:lnTo>
                <a:lnTo>
                  <a:pt x="1" y="111469"/>
                </a:lnTo>
                <a:lnTo>
                  <a:pt x="111560" y="0"/>
                </a:lnTo>
                <a:lnTo>
                  <a:pt x="1004122" y="0"/>
                </a:lnTo>
                <a:close/>
              </a:path>
            </a:pathLst>
          </a:custGeom>
          <a:solidFill>
            <a:schemeClr val="bg1"/>
          </a:solidFill>
          <a:ln w="8382"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1942203" y="2613062"/>
            <a:ext cx="8304420" cy="1547015"/>
          </a:xfrm>
        </p:spPr>
        <p:txBody>
          <a:bodyPr anchor="ctr"/>
          <a:lstStyle>
            <a:lvl1pPr algn="ctr">
              <a:defRPr sz="8800"/>
            </a:lvl1pPr>
          </a:lstStyle>
          <a:p>
            <a:r>
              <a:rPr lang="en-US"/>
              <a:t>extremely long</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2363149" y="2345337"/>
            <a:ext cx="3666175" cy="369332"/>
          </a:xfrm>
        </p:spPr>
        <p:txBody>
          <a:bodyPr wrap="square">
            <a:spAutoFit/>
          </a:bodyPr>
          <a:lstStyle>
            <a:lvl1pPr marL="0" indent="0" algn="l">
              <a:buNone/>
              <a:defRPr sz="24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7" name="Picture 6" descr="A close up of a logo&#10;&#10;Description automatically generated">
            <a:extLst>
              <a:ext uri="{FF2B5EF4-FFF2-40B4-BE49-F238E27FC236}">
                <a16:creationId xmlns:a16="http://schemas.microsoft.com/office/drawing/2014/main" id="{D06736CD-D6C5-468A-BEB4-4E9DB8F673D2}"/>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11277601" y="208613"/>
            <a:ext cx="564778" cy="585035"/>
          </a:xfrm>
          <a:prstGeom prst="rect">
            <a:avLst/>
          </a:prstGeom>
        </p:spPr>
      </p:pic>
    </p:spTree>
    <p:extLst>
      <p:ext uri="{BB962C8B-B14F-4D97-AF65-F5344CB8AC3E}">
        <p14:creationId xmlns:p14="http://schemas.microsoft.com/office/powerpoint/2010/main" val="77962739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preserve="1" userDrawn="1">
  <p:cSld name="Key message 1">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1555751" y="2464946"/>
            <a:ext cx="9077324" cy="2204036"/>
          </a:xfrm>
        </p:spPr>
        <p:txBody>
          <a:bodyPr anchor="t"/>
          <a:lstStyle>
            <a:lvl1pPr algn="ctr">
              <a:defRPr sz="7000">
                <a:solidFill>
                  <a:schemeClr val="bg1"/>
                </a:solidFill>
              </a:defRPr>
            </a:lvl1pPr>
          </a:lstStyle>
          <a:p>
            <a:r>
              <a:rPr lang="en-US"/>
              <a:t>Slide title</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3397250" y="2019300"/>
            <a:ext cx="5394326" cy="369332"/>
          </a:xfrm>
        </p:spPr>
        <p:txBody>
          <a:bodyPr wrap="square">
            <a:spAutoFit/>
          </a:bodyPr>
          <a:lstStyle>
            <a:lvl1pPr marL="0" indent="0" algn="ctr">
              <a:buNone/>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6" name="Picture 5" descr="A picture containing drawing&#10;&#10;Description automatically generated">
            <a:extLst>
              <a:ext uri="{FF2B5EF4-FFF2-40B4-BE49-F238E27FC236}">
                <a16:creationId xmlns:a16="http://schemas.microsoft.com/office/drawing/2014/main" id="{8AD17681-4AD1-4D98-A929-3CC7943B2A0B}"/>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209818839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Key message 2">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1555751" y="2464946"/>
            <a:ext cx="9077324" cy="2204036"/>
          </a:xfrm>
        </p:spPr>
        <p:txBody>
          <a:bodyPr anchor="t"/>
          <a:lstStyle>
            <a:lvl1pPr algn="ctr">
              <a:defRPr sz="7000">
                <a:solidFill>
                  <a:schemeClr val="tx1"/>
                </a:solidFill>
              </a:defRPr>
            </a:lvl1pPr>
          </a:lstStyle>
          <a:p>
            <a:r>
              <a:rPr lang="en-US"/>
              <a:t>Slide title</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3397250" y="2019300"/>
            <a:ext cx="5394326" cy="332399"/>
          </a:xfrm>
        </p:spPr>
        <p:txBody>
          <a:bodyPr wrap="square">
            <a:spAutoFit/>
          </a:bodyPr>
          <a:lstStyle>
            <a:lvl1pPr marL="0" indent="0" algn="ctr">
              <a:buNone/>
              <a:defRPr sz="24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44" name="Picture 43" descr="A close up of a logo&#10;&#10;Description automatically generated">
            <a:extLst>
              <a:ext uri="{FF2B5EF4-FFF2-40B4-BE49-F238E27FC236}">
                <a16:creationId xmlns:a16="http://schemas.microsoft.com/office/drawing/2014/main" id="{CADB2F02-D1A0-4384-879D-EC9B06BE17A4}"/>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11277601" y="208613"/>
            <a:ext cx="564778" cy="585035"/>
          </a:xfrm>
          <a:prstGeom prst="rect">
            <a:avLst/>
          </a:prstGeom>
        </p:spPr>
      </p:pic>
    </p:spTree>
    <p:extLst>
      <p:ext uri="{BB962C8B-B14F-4D97-AF65-F5344CB8AC3E}">
        <p14:creationId xmlns:p14="http://schemas.microsoft.com/office/powerpoint/2010/main" val="343865617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preserve="1" userDrawn="1">
  <p:cSld name="Question">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9" name="Freeform 8">
            <a:extLst>
              <a:ext uri="{FF2B5EF4-FFF2-40B4-BE49-F238E27FC236}">
                <a16:creationId xmlns:a16="http://schemas.microsoft.com/office/drawing/2014/main" id="{EBA603DA-388E-5D47-80E3-A383A3C757CF}"/>
              </a:ext>
            </a:extLst>
          </p:cNvPr>
          <p:cNvSpPr/>
          <p:nvPr/>
        </p:nvSpPr>
        <p:spPr>
          <a:xfrm>
            <a:off x="4499276" y="825378"/>
            <a:ext cx="3302622" cy="5068250"/>
          </a:xfrm>
          <a:custGeom>
            <a:avLst/>
            <a:gdLst>
              <a:gd name="connsiteX0" fmla="*/ 907887 w 2834469"/>
              <a:gd name="connsiteY0" fmla="*/ 2964158 h 4349817"/>
              <a:gd name="connsiteX1" fmla="*/ 886486 w 2834469"/>
              <a:gd name="connsiteY1" fmla="*/ 2912189 h 4349817"/>
              <a:gd name="connsiteX2" fmla="*/ 886486 w 2834469"/>
              <a:gd name="connsiteY2" fmla="*/ 2716400 h 4349817"/>
              <a:gd name="connsiteX3" fmla="*/ 1042382 w 2834469"/>
              <a:gd name="connsiteY3" fmla="*/ 2223833 h 4349817"/>
              <a:gd name="connsiteX4" fmla="*/ 1491712 w 2834469"/>
              <a:gd name="connsiteY4" fmla="*/ 1829208 h 4349817"/>
              <a:gd name="connsiteX5" fmla="*/ 1846306 w 2834469"/>
              <a:gd name="connsiteY5" fmla="*/ 1535571 h 4349817"/>
              <a:gd name="connsiteX6" fmla="*/ 1962538 w 2834469"/>
              <a:gd name="connsiteY6" fmla="*/ 1223470 h 4349817"/>
              <a:gd name="connsiteX7" fmla="*/ 1815773 w 2834469"/>
              <a:gd name="connsiteY7" fmla="*/ 908417 h 4349817"/>
              <a:gd name="connsiteX8" fmla="*/ 1430552 w 2834469"/>
              <a:gd name="connsiteY8" fmla="*/ 789154 h 4349817"/>
              <a:gd name="connsiteX9" fmla="*/ 1017937 w 2834469"/>
              <a:gd name="connsiteY9" fmla="*/ 917555 h 4349817"/>
              <a:gd name="connsiteX10" fmla="*/ 861946 w 2834469"/>
              <a:gd name="connsiteY10" fmla="*/ 1248027 h 4349817"/>
              <a:gd name="connsiteX11" fmla="*/ 861946 w 2834469"/>
              <a:gd name="connsiteY11" fmla="*/ 1345874 h 4349817"/>
              <a:gd name="connsiteX12" fmla="*/ 788611 w 2834469"/>
              <a:gd name="connsiteY12" fmla="*/ 1413167 h 4349817"/>
              <a:gd name="connsiteX13" fmla="*/ 73336 w 2834469"/>
              <a:gd name="connsiteY13" fmla="*/ 1382614 h 4349817"/>
              <a:gd name="connsiteX14" fmla="*/ 1 w 2834469"/>
              <a:gd name="connsiteY14" fmla="*/ 1309801 h 4349817"/>
              <a:gd name="connsiteX15" fmla="*/ 1 w 2834469"/>
              <a:gd name="connsiteY15" fmla="*/ 1309134 h 4349817"/>
              <a:gd name="connsiteX16" fmla="*/ 1 w 2834469"/>
              <a:gd name="connsiteY16" fmla="*/ 1248027 h 4349817"/>
              <a:gd name="connsiteX17" fmla="*/ 183385 w 2834469"/>
              <a:gd name="connsiteY17" fmla="*/ 596411 h 4349817"/>
              <a:gd name="connsiteX18" fmla="*/ 693970 w 2834469"/>
              <a:gd name="connsiteY18" fmla="*/ 155908 h 4349817"/>
              <a:gd name="connsiteX19" fmla="*/ 1448909 w 2834469"/>
              <a:gd name="connsiteY19" fmla="*/ 0 h 4349817"/>
              <a:gd name="connsiteX20" fmla="*/ 2179594 w 2834469"/>
              <a:gd name="connsiteY20" fmla="*/ 149817 h 4349817"/>
              <a:gd name="connsiteX21" fmla="*/ 2665638 w 2834469"/>
              <a:gd name="connsiteY21" fmla="*/ 568617 h 4349817"/>
              <a:gd name="connsiteX22" fmla="*/ 2836848 w 2834469"/>
              <a:gd name="connsiteY22" fmla="*/ 1192631 h 4349817"/>
              <a:gd name="connsiteX23" fmla="*/ 2741731 w 2834469"/>
              <a:gd name="connsiteY23" fmla="*/ 1654549 h 4349817"/>
              <a:gd name="connsiteX24" fmla="*/ 2512786 w 2834469"/>
              <a:gd name="connsiteY24" fmla="*/ 1970268 h 4349817"/>
              <a:gd name="connsiteX25" fmla="*/ 2170367 w 2834469"/>
              <a:gd name="connsiteY25" fmla="*/ 2239538 h 4349817"/>
              <a:gd name="connsiteX26" fmla="*/ 1846306 w 2834469"/>
              <a:gd name="connsiteY26" fmla="*/ 2502621 h 4349817"/>
              <a:gd name="connsiteX27" fmla="*/ 1742438 w 2834469"/>
              <a:gd name="connsiteY27" fmla="*/ 2771796 h 4349817"/>
              <a:gd name="connsiteX28" fmla="*/ 1742438 w 2834469"/>
              <a:gd name="connsiteY28" fmla="*/ 2912570 h 4349817"/>
              <a:gd name="connsiteX29" fmla="*/ 1669676 w 2834469"/>
              <a:gd name="connsiteY29" fmla="*/ 2985955 h 4349817"/>
              <a:gd name="connsiteX30" fmla="*/ 1669008 w 2834469"/>
              <a:gd name="connsiteY30" fmla="*/ 2985955 h 4349817"/>
              <a:gd name="connsiteX31" fmla="*/ 959821 w 2834469"/>
              <a:gd name="connsiteY31" fmla="*/ 2985955 h 4349817"/>
              <a:gd name="connsiteX32" fmla="*/ 907887 w 2834469"/>
              <a:gd name="connsiteY32" fmla="*/ 2964159 h 4349817"/>
              <a:gd name="connsiteX33" fmla="*/ 944507 w 2834469"/>
              <a:gd name="connsiteY33" fmla="*/ 4218372 h 4349817"/>
              <a:gd name="connsiteX34" fmla="*/ 806969 w 2834469"/>
              <a:gd name="connsiteY34" fmla="*/ 3872671 h 4349817"/>
              <a:gd name="connsiteX35" fmla="*/ 941463 w 2834469"/>
              <a:gd name="connsiteY35" fmla="*/ 3530015 h 4349817"/>
              <a:gd name="connsiteX36" fmla="*/ 1289969 w 2834469"/>
              <a:gd name="connsiteY36" fmla="*/ 3395428 h 4349817"/>
              <a:gd name="connsiteX37" fmla="*/ 1635432 w 2834469"/>
              <a:gd name="connsiteY37" fmla="*/ 3526969 h 4349817"/>
              <a:gd name="connsiteX38" fmla="*/ 1766883 w 2834469"/>
              <a:gd name="connsiteY38" fmla="*/ 3872575 h 4349817"/>
              <a:gd name="connsiteX39" fmla="*/ 1632388 w 2834469"/>
              <a:gd name="connsiteY39" fmla="*/ 4218277 h 4349817"/>
              <a:gd name="connsiteX40" fmla="*/ 1289969 w 2834469"/>
              <a:gd name="connsiteY40" fmla="*/ 4355910 h 4349817"/>
              <a:gd name="connsiteX41" fmla="*/ 944507 w 2834469"/>
              <a:gd name="connsiteY41" fmla="*/ 4218372 h 43498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2834469" h="4349817">
                <a:moveTo>
                  <a:pt x="907887" y="2964158"/>
                </a:moveTo>
                <a:cubicBezTo>
                  <a:pt x="893856" y="2950558"/>
                  <a:pt x="886104" y="2931733"/>
                  <a:pt x="886486" y="2912189"/>
                </a:cubicBezTo>
                <a:lnTo>
                  <a:pt x="886486" y="2716400"/>
                </a:lnTo>
                <a:cubicBezTo>
                  <a:pt x="886486" y="2512456"/>
                  <a:pt x="938451" y="2348267"/>
                  <a:pt x="1042382" y="2223833"/>
                </a:cubicBezTo>
                <a:cubicBezTo>
                  <a:pt x="1146312" y="2099398"/>
                  <a:pt x="1296089" y="1967857"/>
                  <a:pt x="1491712" y="1829208"/>
                </a:cubicBezTo>
                <a:cubicBezTo>
                  <a:pt x="1650683" y="1719114"/>
                  <a:pt x="1768881" y="1621235"/>
                  <a:pt x="1846306" y="1535571"/>
                </a:cubicBezTo>
                <a:cubicBezTo>
                  <a:pt x="1923730" y="1449908"/>
                  <a:pt x="1962474" y="1345874"/>
                  <a:pt x="1962538" y="1223470"/>
                </a:cubicBezTo>
                <a:cubicBezTo>
                  <a:pt x="1962538" y="1092943"/>
                  <a:pt x="1913616" y="987926"/>
                  <a:pt x="1815773" y="908417"/>
                </a:cubicBezTo>
                <a:cubicBezTo>
                  <a:pt x="1717930" y="828908"/>
                  <a:pt x="1589523" y="789154"/>
                  <a:pt x="1430552" y="789154"/>
                </a:cubicBezTo>
                <a:cubicBezTo>
                  <a:pt x="1259342" y="789154"/>
                  <a:pt x="1121804" y="831954"/>
                  <a:pt x="1017937" y="917555"/>
                </a:cubicBezTo>
                <a:cubicBezTo>
                  <a:pt x="914070" y="1003155"/>
                  <a:pt x="862073" y="1113312"/>
                  <a:pt x="861946" y="1248027"/>
                </a:cubicBezTo>
                <a:lnTo>
                  <a:pt x="861946" y="1345874"/>
                </a:lnTo>
                <a:cubicBezTo>
                  <a:pt x="861946" y="1390800"/>
                  <a:pt x="837501" y="1413231"/>
                  <a:pt x="788611" y="1413167"/>
                </a:cubicBezTo>
                <a:lnTo>
                  <a:pt x="73336" y="1382614"/>
                </a:lnTo>
                <a:cubicBezTo>
                  <a:pt x="32992" y="1382772"/>
                  <a:pt x="159" y="1350173"/>
                  <a:pt x="1" y="1309801"/>
                </a:cubicBezTo>
                <a:cubicBezTo>
                  <a:pt x="-1" y="1309579"/>
                  <a:pt x="0" y="1309356"/>
                  <a:pt x="1" y="1309134"/>
                </a:cubicBezTo>
                <a:lnTo>
                  <a:pt x="1" y="1248027"/>
                </a:lnTo>
                <a:cubicBezTo>
                  <a:pt x="1" y="1003218"/>
                  <a:pt x="61129" y="786013"/>
                  <a:pt x="183385" y="596411"/>
                </a:cubicBezTo>
                <a:cubicBezTo>
                  <a:pt x="305642" y="406808"/>
                  <a:pt x="475836" y="259974"/>
                  <a:pt x="693970" y="155908"/>
                </a:cubicBezTo>
                <a:cubicBezTo>
                  <a:pt x="911914" y="51969"/>
                  <a:pt x="1163560" y="0"/>
                  <a:pt x="1448909" y="0"/>
                </a:cubicBezTo>
                <a:cubicBezTo>
                  <a:pt x="1726078" y="0"/>
                  <a:pt x="1969640" y="49939"/>
                  <a:pt x="2179594" y="149817"/>
                </a:cubicBezTo>
                <a:cubicBezTo>
                  <a:pt x="2389547" y="249694"/>
                  <a:pt x="2551562" y="389294"/>
                  <a:pt x="2665638" y="568617"/>
                </a:cubicBezTo>
                <a:cubicBezTo>
                  <a:pt x="2779778" y="748131"/>
                  <a:pt x="2836848" y="956135"/>
                  <a:pt x="2836848" y="1192631"/>
                </a:cubicBezTo>
                <a:cubicBezTo>
                  <a:pt x="2836848" y="1372144"/>
                  <a:pt x="2805142" y="1526117"/>
                  <a:pt x="2741731" y="1654549"/>
                </a:cubicBezTo>
                <a:cubicBezTo>
                  <a:pt x="2678321" y="1782981"/>
                  <a:pt x="2602005" y="1888221"/>
                  <a:pt x="2512786" y="1970268"/>
                </a:cubicBezTo>
                <a:cubicBezTo>
                  <a:pt x="2404170" y="2066843"/>
                  <a:pt x="2289821" y="2156764"/>
                  <a:pt x="2170367" y="2239538"/>
                </a:cubicBezTo>
                <a:cubicBezTo>
                  <a:pt x="2023571" y="2341446"/>
                  <a:pt x="1915550" y="2429140"/>
                  <a:pt x="1846306" y="2502621"/>
                </a:cubicBezTo>
                <a:cubicBezTo>
                  <a:pt x="1777061" y="2576101"/>
                  <a:pt x="1742438" y="2665826"/>
                  <a:pt x="1742438" y="2771796"/>
                </a:cubicBezTo>
                <a:lnTo>
                  <a:pt x="1742438" y="2912570"/>
                </a:lnTo>
                <a:cubicBezTo>
                  <a:pt x="1742596" y="2952941"/>
                  <a:pt x="1710019" y="2985797"/>
                  <a:pt x="1669676" y="2985955"/>
                </a:cubicBezTo>
                <a:cubicBezTo>
                  <a:pt x="1669453" y="2985956"/>
                  <a:pt x="1669231" y="2985956"/>
                  <a:pt x="1669008" y="2985955"/>
                </a:cubicBezTo>
                <a:lnTo>
                  <a:pt x="959821" y="2985955"/>
                </a:lnTo>
                <a:cubicBezTo>
                  <a:pt x="940233" y="2986238"/>
                  <a:pt x="921413" y="2978340"/>
                  <a:pt x="907887" y="2964159"/>
                </a:cubicBezTo>
                <a:close/>
                <a:moveTo>
                  <a:pt x="944507" y="4218372"/>
                </a:moveTo>
                <a:cubicBezTo>
                  <a:pt x="852815" y="4126616"/>
                  <a:pt x="806969" y="4011383"/>
                  <a:pt x="806969" y="3872671"/>
                </a:cubicBezTo>
                <a:cubicBezTo>
                  <a:pt x="806969" y="3733959"/>
                  <a:pt x="851800" y="3619741"/>
                  <a:pt x="941463" y="3530015"/>
                </a:cubicBezTo>
                <a:cubicBezTo>
                  <a:pt x="1031063" y="3440354"/>
                  <a:pt x="1147232" y="3395492"/>
                  <a:pt x="1289969" y="3395428"/>
                </a:cubicBezTo>
                <a:cubicBezTo>
                  <a:pt x="1432708" y="3395365"/>
                  <a:pt x="1547862" y="3439212"/>
                  <a:pt x="1635432" y="3526969"/>
                </a:cubicBezTo>
                <a:cubicBezTo>
                  <a:pt x="1723066" y="3614728"/>
                  <a:pt x="1766883" y="3729930"/>
                  <a:pt x="1766883" y="3872575"/>
                </a:cubicBezTo>
                <a:cubicBezTo>
                  <a:pt x="1766883" y="4011351"/>
                  <a:pt x="1722052" y="4126585"/>
                  <a:pt x="1632388" y="4218277"/>
                </a:cubicBezTo>
                <a:cubicBezTo>
                  <a:pt x="1542726" y="4309969"/>
                  <a:pt x="1428586" y="4355847"/>
                  <a:pt x="1289969" y="4355910"/>
                </a:cubicBezTo>
                <a:cubicBezTo>
                  <a:pt x="1151417" y="4355973"/>
                  <a:pt x="1036263" y="4310128"/>
                  <a:pt x="944507" y="4218372"/>
                </a:cubicBezTo>
                <a:close/>
              </a:path>
            </a:pathLst>
          </a:custGeom>
          <a:solidFill>
            <a:schemeClr val="accent3">
              <a:lumMod val="20000"/>
              <a:lumOff val="80000"/>
            </a:schemeClr>
          </a:solidFill>
          <a:ln w="9512"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1555751" y="2464946"/>
            <a:ext cx="9077324" cy="2204036"/>
          </a:xfrm>
        </p:spPr>
        <p:txBody>
          <a:bodyPr anchor="t"/>
          <a:lstStyle>
            <a:lvl1pPr algn="ctr">
              <a:defRPr sz="7000">
                <a:solidFill>
                  <a:schemeClr val="tx1"/>
                </a:solidFill>
              </a:defRPr>
            </a:lvl1pPr>
          </a:lstStyle>
          <a:p>
            <a:r>
              <a:rPr lang="en-US"/>
              <a:t>Slide title</a:t>
            </a:r>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3397250" y="2019300"/>
            <a:ext cx="5394326" cy="332399"/>
          </a:xfrm>
          <a:noFill/>
        </p:spPr>
        <p:txBody>
          <a:bodyPr wrap="square">
            <a:spAutoFit/>
          </a:bodyPr>
          <a:lstStyle>
            <a:lvl1pPr marL="0" indent="0" algn="ctr">
              <a:buNone/>
              <a:defRPr sz="24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28" name="Picture 27" descr="A close up of a sign&#10;&#10;Description automatically generated">
            <a:extLst>
              <a:ext uri="{FF2B5EF4-FFF2-40B4-BE49-F238E27FC236}">
                <a16:creationId xmlns:a16="http://schemas.microsoft.com/office/drawing/2014/main" id="{5EFE27B8-738C-4F89-829B-F0BBBDF27CC4}"/>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11277602" y="208613"/>
            <a:ext cx="564777" cy="585035"/>
          </a:xfrm>
          <a:prstGeom prst="rect">
            <a:avLst/>
          </a:prstGeom>
        </p:spPr>
      </p:pic>
    </p:spTree>
    <p:extLst>
      <p:ext uri="{BB962C8B-B14F-4D97-AF65-F5344CB8AC3E}">
        <p14:creationId xmlns:p14="http://schemas.microsoft.com/office/powerpoint/2010/main" val="16001680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Image slide 1">
    <p:bg>
      <p:bgPr>
        <a:solidFill>
          <a:schemeClr val="tx1"/>
        </a:solidFill>
        <a:effectLst/>
      </p:bgPr>
    </p:bg>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34" name="Freeform 33">
            <a:extLst>
              <a:ext uri="{FF2B5EF4-FFF2-40B4-BE49-F238E27FC236}">
                <a16:creationId xmlns:a16="http://schemas.microsoft.com/office/drawing/2014/main" id="{61ACF4CD-13CA-7847-8BFA-2F7E6B6FA2D8}"/>
              </a:ext>
            </a:extLst>
          </p:cNvPr>
          <p:cNvSpPr/>
          <p:nvPr userDrawn="1"/>
        </p:nvSpPr>
        <p:spPr>
          <a:xfrm rot="5400000">
            <a:off x="1557980" y="2430767"/>
            <a:ext cx="2923984" cy="5396768"/>
          </a:xfrm>
          <a:custGeom>
            <a:avLst/>
            <a:gdLst>
              <a:gd name="connsiteX0" fmla="*/ 0 w 2923984"/>
              <a:gd name="connsiteY0" fmla="*/ 5249787 h 5396768"/>
              <a:gd name="connsiteX1" fmla="*/ 0 w 2923984"/>
              <a:gd name="connsiteY1" fmla="*/ 1133955 h 5396768"/>
              <a:gd name="connsiteX2" fmla="*/ 1 w 2923984"/>
              <a:gd name="connsiteY2" fmla="*/ 1133954 h 5396768"/>
              <a:gd name="connsiteX3" fmla="*/ 1 w 2923984"/>
              <a:gd name="connsiteY3" fmla="*/ 146984 h 5396768"/>
              <a:gd name="connsiteX4" fmla="*/ 147102 w 2923984"/>
              <a:gd name="connsiteY4" fmla="*/ 0 h 5396768"/>
              <a:gd name="connsiteX5" fmla="*/ 568018 w 2923984"/>
              <a:gd name="connsiteY5" fmla="*/ 0 h 5396768"/>
              <a:gd name="connsiteX6" fmla="*/ 1324028 w 2923984"/>
              <a:gd name="connsiteY6" fmla="*/ 0 h 5396768"/>
              <a:gd name="connsiteX7" fmla="*/ 1599956 w 2923984"/>
              <a:gd name="connsiteY7" fmla="*/ 0 h 5396768"/>
              <a:gd name="connsiteX8" fmla="*/ 1744945 w 2923984"/>
              <a:gd name="connsiteY8" fmla="*/ 0 h 5396768"/>
              <a:gd name="connsiteX9" fmla="*/ 2776882 w 2923984"/>
              <a:gd name="connsiteY9" fmla="*/ 0 h 5396768"/>
              <a:gd name="connsiteX10" fmla="*/ 2923984 w 2923984"/>
              <a:gd name="connsiteY10" fmla="*/ 146984 h 5396768"/>
              <a:gd name="connsiteX11" fmla="*/ 2923983 w 2923984"/>
              <a:gd name="connsiteY11" fmla="*/ 4262816 h 5396768"/>
              <a:gd name="connsiteX12" fmla="*/ 2923982 w 2923984"/>
              <a:gd name="connsiteY12" fmla="*/ 4262817 h 5396768"/>
              <a:gd name="connsiteX13" fmla="*/ 2923982 w 2923984"/>
              <a:gd name="connsiteY13" fmla="*/ 5249787 h 5396768"/>
              <a:gd name="connsiteX14" fmla="*/ 2776880 w 2923984"/>
              <a:gd name="connsiteY14" fmla="*/ 5396768 h 5396768"/>
              <a:gd name="connsiteX15" fmla="*/ 1744943 w 2923984"/>
              <a:gd name="connsiteY15" fmla="*/ 5396768 h 5396768"/>
              <a:gd name="connsiteX16" fmla="*/ 1599954 w 2923984"/>
              <a:gd name="connsiteY16" fmla="*/ 5396768 h 5396768"/>
              <a:gd name="connsiteX17" fmla="*/ 1324027 w 2923984"/>
              <a:gd name="connsiteY17" fmla="*/ 5396768 h 5396768"/>
              <a:gd name="connsiteX18" fmla="*/ 568017 w 2923984"/>
              <a:gd name="connsiteY18" fmla="*/ 5396768 h 5396768"/>
              <a:gd name="connsiteX19" fmla="*/ 147101 w 2923984"/>
              <a:gd name="connsiteY19" fmla="*/ 5396768 h 53967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923984" h="5396768">
                <a:moveTo>
                  <a:pt x="0" y="5249787"/>
                </a:moveTo>
                <a:lnTo>
                  <a:pt x="0" y="1133955"/>
                </a:lnTo>
                <a:lnTo>
                  <a:pt x="1" y="1133954"/>
                </a:lnTo>
                <a:lnTo>
                  <a:pt x="1" y="146984"/>
                </a:lnTo>
                <a:lnTo>
                  <a:pt x="147102" y="0"/>
                </a:lnTo>
                <a:lnTo>
                  <a:pt x="568018" y="0"/>
                </a:lnTo>
                <a:lnTo>
                  <a:pt x="1324028" y="0"/>
                </a:lnTo>
                <a:lnTo>
                  <a:pt x="1599956" y="0"/>
                </a:lnTo>
                <a:lnTo>
                  <a:pt x="1744945" y="0"/>
                </a:lnTo>
                <a:lnTo>
                  <a:pt x="2776882" y="0"/>
                </a:lnTo>
                <a:lnTo>
                  <a:pt x="2923984" y="146984"/>
                </a:lnTo>
                <a:lnTo>
                  <a:pt x="2923983" y="4262816"/>
                </a:lnTo>
                <a:lnTo>
                  <a:pt x="2923982" y="4262817"/>
                </a:lnTo>
                <a:lnTo>
                  <a:pt x="2923982" y="5249787"/>
                </a:lnTo>
                <a:lnTo>
                  <a:pt x="2776880" y="5396768"/>
                </a:lnTo>
                <a:lnTo>
                  <a:pt x="1744943" y="5396768"/>
                </a:lnTo>
                <a:lnTo>
                  <a:pt x="1599954" y="5396768"/>
                </a:lnTo>
                <a:lnTo>
                  <a:pt x="1324027" y="5396768"/>
                </a:lnTo>
                <a:lnTo>
                  <a:pt x="568017" y="5396768"/>
                </a:lnTo>
                <a:lnTo>
                  <a:pt x="147101" y="5396768"/>
                </a:lnTo>
                <a:close/>
              </a:path>
            </a:pathLst>
          </a:custGeom>
          <a:solidFill>
            <a:schemeClr val="accent1"/>
          </a:solidFill>
          <a:ln w="8382" cap="flat">
            <a:noFill/>
            <a:prstDash val="solid"/>
            <a:miter/>
          </a:ln>
        </p:spPr>
        <p:txBody>
          <a:bodyPr rtlCol="0" anchor="ctr"/>
          <a:lstStyle/>
          <a:p>
            <a:endParaRPr lang="en-GB"/>
          </a:p>
        </p:txBody>
      </p:sp>
      <p:sp>
        <p:nvSpPr>
          <p:cNvPr id="37" name="Text Placeholder 5">
            <a:extLst>
              <a:ext uri="{FF2B5EF4-FFF2-40B4-BE49-F238E27FC236}">
                <a16:creationId xmlns:a16="http://schemas.microsoft.com/office/drawing/2014/main" id="{8C05F50A-0C2D-B04E-96A9-9D906DCD54F3}"/>
              </a:ext>
            </a:extLst>
          </p:cNvPr>
          <p:cNvSpPr>
            <a:spLocks noGrp="1"/>
          </p:cNvSpPr>
          <p:nvPr>
            <p:ph type="body" sz="quarter" idx="13"/>
          </p:nvPr>
        </p:nvSpPr>
        <p:spPr>
          <a:xfrm>
            <a:off x="635001" y="3927475"/>
            <a:ext cx="4851400" cy="247650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pic>
        <p:nvPicPr>
          <p:cNvPr id="49" name="Picture 48" descr="A picture containing drawing&#10;&#10;Description automatically generated">
            <a:extLst>
              <a:ext uri="{FF2B5EF4-FFF2-40B4-BE49-F238E27FC236}">
                <a16:creationId xmlns:a16="http://schemas.microsoft.com/office/drawing/2014/main" id="{3BE5C39E-DAF2-4353-ADEA-14C7DACD543E}"/>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341292458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Image slide 2">
    <p:bg>
      <p:bgPr>
        <a:solidFill>
          <a:schemeClr val="bg1"/>
        </a:solidFill>
        <a:effectLst/>
      </p:bgPr>
    </p:bg>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34" name="Freeform 33">
            <a:extLst>
              <a:ext uri="{FF2B5EF4-FFF2-40B4-BE49-F238E27FC236}">
                <a16:creationId xmlns:a16="http://schemas.microsoft.com/office/drawing/2014/main" id="{61ACF4CD-13CA-7847-8BFA-2F7E6B6FA2D8}"/>
              </a:ext>
            </a:extLst>
          </p:cNvPr>
          <p:cNvSpPr/>
          <p:nvPr userDrawn="1"/>
        </p:nvSpPr>
        <p:spPr>
          <a:xfrm rot="5400000">
            <a:off x="1557980" y="2430767"/>
            <a:ext cx="2923984" cy="5396768"/>
          </a:xfrm>
          <a:custGeom>
            <a:avLst/>
            <a:gdLst>
              <a:gd name="connsiteX0" fmla="*/ 0 w 2923984"/>
              <a:gd name="connsiteY0" fmla="*/ 5249787 h 5396768"/>
              <a:gd name="connsiteX1" fmla="*/ 0 w 2923984"/>
              <a:gd name="connsiteY1" fmla="*/ 1133955 h 5396768"/>
              <a:gd name="connsiteX2" fmla="*/ 1 w 2923984"/>
              <a:gd name="connsiteY2" fmla="*/ 1133954 h 5396768"/>
              <a:gd name="connsiteX3" fmla="*/ 1 w 2923984"/>
              <a:gd name="connsiteY3" fmla="*/ 146984 h 5396768"/>
              <a:gd name="connsiteX4" fmla="*/ 147102 w 2923984"/>
              <a:gd name="connsiteY4" fmla="*/ 0 h 5396768"/>
              <a:gd name="connsiteX5" fmla="*/ 568018 w 2923984"/>
              <a:gd name="connsiteY5" fmla="*/ 0 h 5396768"/>
              <a:gd name="connsiteX6" fmla="*/ 1324028 w 2923984"/>
              <a:gd name="connsiteY6" fmla="*/ 0 h 5396768"/>
              <a:gd name="connsiteX7" fmla="*/ 1599956 w 2923984"/>
              <a:gd name="connsiteY7" fmla="*/ 0 h 5396768"/>
              <a:gd name="connsiteX8" fmla="*/ 1744945 w 2923984"/>
              <a:gd name="connsiteY8" fmla="*/ 0 h 5396768"/>
              <a:gd name="connsiteX9" fmla="*/ 2776882 w 2923984"/>
              <a:gd name="connsiteY9" fmla="*/ 0 h 5396768"/>
              <a:gd name="connsiteX10" fmla="*/ 2923984 w 2923984"/>
              <a:gd name="connsiteY10" fmla="*/ 146984 h 5396768"/>
              <a:gd name="connsiteX11" fmla="*/ 2923983 w 2923984"/>
              <a:gd name="connsiteY11" fmla="*/ 4262816 h 5396768"/>
              <a:gd name="connsiteX12" fmla="*/ 2923982 w 2923984"/>
              <a:gd name="connsiteY12" fmla="*/ 4262817 h 5396768"/>
              <a:gd name="connsiteX13" fmla="*/ 2923982 w 2923984"/>
              <a:gd name="connsiteY13" fmla="*/ 5249787 h 5396768"/>
              <a:gd name="connsiteX14" fmla="*/ 2776880 w 2923984"/>
              <a:gd name="connsiteY14" fmla="*/ 5396768 h 5396768"/>
              <a:gd name="connsiteX15" fmla="*/ 1744943 w 2923984"/>
              <a:gd name="connsiteY15" fmla="*/ 5396768 h 5396768"/>
              <a:gd name="connsiteX16" fmla="*/ 1599954 w 2923984"/>
              <a:gd name="connsiteY16" fmla="*/ 5396768 h 5396768"/>
              <a:gd name="connsiteX17" fmla="*/ 1324027 w 2923984"/>
              <a:gd name="connsiteY17" fmla="*/ 5396768 h 5396768"/>
              <a:gd name="connsiteX18" fmla="*/ 568017 w 2923984"/>
              <a:gd name="connsiteY18" fmla="*/ 5396768 h 5396768"/>
              <a:gd name="connsiteX19" fmla="*/ 147101 w 2923984"/>
              <a:gd name="connsiteY19" fmla="*/ 5396768 h 53967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923984" h="5396768">
                <a:moveTo>
                  <a:pt x="0" y="5249787"/>
                </a:moveTo>
                <a:lnTo>
                  <a:pt x="0" y="1133955"/>
                </a:lnTo>
                <a:lnTo>
                  <a:pt x="1" y="1133954"/>
                </a:lnTo>
                <a:lnTo>
                  <a:pt x="1" y="146984"/>
                </a:lnTo>
                <a:lnTo>
                  <a:pt x="147102" y="0"/>
                </a:lnTo>
                <a:lnTo>
                  <a:pt x="568018" y="0"/>
                </a:lnTo>
                <a:lnTo>
                  <a:pt x="1324028" y="0"/>
                </a:lnTo>
                <a:lnTo>
                  <a:pt x="1599956" y="0"/>
                </a:lnTo>
                <a:lnTo>
                  <a:pt x="1744945" y="0"/>
                </a:lnTo>
                <a:lnTo>
                  <a:pt x="2776882" y="0"/>
                </a:lnTo>
                <a:lnTo>
                  <a:pt x="2923984" y="146984"/>
                </a:lnTo>
                <a:lnTo>
                  <a:pt x="2923983" y="4262816"/>
                </a:lnTo>
                <a:lnTo>
                  <a:pt x="2923982" y="4262817"/>
                </a:lnTo>
                <a:lnTo>
                  <a:pt x="2923982" y="5249787"/>
                </a:lnTo>
                <a:lnTo>
                  <a:pt x="2776880" y="5396768"/>
                </a:lnTo>
                <a:lnTo>
                  <a:pt x="1744943" y="5396768"/>
                </a:lnTo>
                <a:lnTo>
                  <a:pt x="1599954" y="5396768"/>
                </a:lnTo>
                <a:lnTo>
                  <a:pt x="1324027" y="5396768"/>
                </a:lnTo>
                <a:lnTo>
                  <a:pt x="568017" y="5396768"/>
                </a:lnTo>
                <a:lnTo>
                  <a:pt x="147101" y="5396768"/>
                </a:lnTo>
                <a:close/>
              </a:path>
            </a:pathLst>
          </a:custGeom>
          <a:solidFill>
            <a:schemeClr val="accent1"/>
          </a:solidFill>
          <a:ln w="8382" cap="flat">
            <a:noFill/>
            <a:prstDash val="solid"/>
            <a:miter/>
          </a:ln>
        </p:spPr>
        <p:txBody>
          <a:bodyPr rtlCol="0" anchor="ctr"/>
          <a:lstStyle/>
          <a:p>
            <a:endParaRPr lang="en-GB"/>
          </a:p>
        </p:txBody>
      </p:sp>
      <p:sp>
        <p:nvSpPr>
          <p:cNvPr id="37" name="Text Placeholder 5">
            <a:extLst>
              <a:ext uri="{FF2B5EF4-FFF2-40B4-BE49-F238E27FC236}">
                <a16:creationId xmlns:a16="http://schemas.microsoft.com/office/drawing/2014/main" id="{8C05F50A-0C2D-B04E-96A9-9D906DCD54F3}"/>
              </a:ext>
            </a:extLst>
          </p:cNvPr>
          <p:cNvSpPr>
            <a:spLocks noGrp="1"/>
          </p:cNvSpPr>
          <p:nvPr>
            <p:ph type="body" sz="quarter" idx="13"/>
          </p:nvPr>
        </p:nvSpPr>
        <p:spPr>
          <a:xfrm>
            <a:off x="635001" y="3927475"/>
            <a:ext cx="4851400" cy="2476500"/>
          </a:xfrm>
        </p:spPr>
        <p:txBody>
          <a:bodyPr/>
          <a:lstStyle>
            <a:lvl1pPr>
              <a:defRPr>
                <a:solidFill>
                  <a:schemeClr val="bg1"/>
                </a:solidFill>
              </a:defRPr>
            </a:lvl1pPr>
            <a:lvl2pPr>
              <a:defRPr>
                <a:solidFill>
                  <a:schemeClr val="bg1"/>
                </a:solidFill>
              </a:defRPr>
            </a:lvl2pPr>
            <a:lvl3pPr>
              <a:defRPr>
                <a:solidFill>
                  <a:schemeClr val="bg1"/>
                </a:solidFill>
              </a:defRPr>
            </a:lvl3pPr>
            <a:lvl4pPr marL="252000" indent="0">
              <a:buNone/>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82716931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losing slide">
    <p:bg>
      <p:bgPr>
        <a:solidFill>
          <a:schemeClr val="accent1"/>
        </a:solidFill>
        <a:effectLst/>
      </p:bgPr>
    </p:bg>
    <p:spTree>
      <p:nvGrpSpPr>
        <p:cNvPr id="1" name=""/>
        <p:cNvGrpSpPr/>
        <p:nvPr/>
      </p:nvGrpSpPr>
      <p:grpSpPr>
        <a:xfrm>
          <a:off x="0" y="0"/>
          <a:ext cx="0" cy="0"/>
          <a:chOff x="0" y="0"/>
          <a:chExt cx="0" cy="0"/>
        </a:xfrm>
      </p:grpSpPr>
      <p:sp>
        <p:nvSpPr>
          <p:cNvPr id="31" name="Title 1">
            <a:extLst>
              <a:ext uri="{FF2B5EF4-FFF2-40B4-BE49-F238E27FC236}">
                <a16:creationId xmlns:a16="http://schemas.microsoft.com/office/drawing/2014/main" id="{0AF5186C-64A3-9C4C-A3A4-D88A9F6D7B71}"/>
              </a:ext>
            </a:extLst>
          </p:cNvPr>
          <p:cNvSpPr>
            <a:spLocks noGrp="1"/>
          </p:cNvSpPr>
          <p:nvPr>
            <p:ph type="ctrTitle" hasCustomPrompt="1"/>
          </p:nvPr>
        </p:nvSpPr>
        <p:spPr>
          <a:xfrm>
            <a:off x="635000" y="2595615"/>
            <a:ext cx="6849513" cy="1498600"/>
          </a:xfrm>
        </p:spPr>
        <p:txBody>
          <a:bodyPr anchor="t"/>
          <a:lstStyle>
            <a:lvl1pPr algn="l">
              <a:defRPr sz="6000">
                <a:solidFill>
                  <a:schemeClr val="bg1"/>
                </a:solidFill>
              </a:defRPr>
            </a:lvl1pPr>
          </a:lstStyle>
          <a:p>
            <a:r>
              <a:rPr lang="en-US"/>
              <a:t>Master title style</a:t>
            </a:r>
            <a:endParaRPr lang="en-GB"/>
          </a:p>
        </p:txBody>
      </p:sp>
      <p:sp>
        <p:nvSpPr>
          <p:cNvPr id="32" name="Subtitle 2">
            <a:extLst>
              <a:ext uri="{FF2B5EF4-FFF2-40B4-BE49-F238E27FC236}">
                <a16:creationId xmlns:a16="http://schemas.microsoft.com/office/drawing/2014/main" id="{4B03D137-CA1B-A24F-B49E-DB9EAE79DBAF}"/>
              </a:ext>
            </a:extLst>
          </p:cNvPr>
          <p:cNvSpPr>
            <a:spLocks noGrp="1"/>
          </p:cNvSpPr>
          <p:nvPr>
            <p:ph type="subTitle" idx="1"/>
          </p:nvPr>
        </p:nvSpPr>
        <p:spPr>
          <a:xfrm>
            <a:off x="635000" y="3493523"/>
            <a:ext cx="6849513" cy="498475"/>
          </a:xfrm>
        </p:spPr>
        <p:txBody>
          <a:bodyPr/>
          <a:lstStyle>
            <a:lvl1pPr marL="0" indent="0" algn="l">
              <a:buNone/>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6" name="Text Placeholder 5">
            <a:extLst>
              <a:ext uri="{FF2B5EF4-FFF2-40B4-BE49-F238E27FC236}">
                <a16:creationId xmlns:a16="http://schemas.microsoft.com/office/drawing/2014/main" id="{5F5139DE-51DE-664D-B2AE-29ABD2EF062D}"/>
              </a:ext>
            </a:extLst>
          </p:cNvPr>
          <p:cNvSpPr>
            <a:spLocks noGrp="1"/>
          </p:cNvSpPr>
          <p:nvPr>
            <p:ph type="body" sz="quarter" idx="13" hasCustomPrompt="1"/>
          </p:nvPr>
        </p:nvSpPr>
        <p:spPr>
          <a:xfrm>
            <a:off x="635001" y="4343064"/>
            <a:ext cx="2108200" cy="1498600"/>
          </a:xfrm>
        </p:spPr>
        <p:txBody>
          <a:bodyPr>
            <a:normAutofit/>
          </a:bodyPr>
          <a:lstStyle>
            <a:lvl1pPr>
              <a:spcBef>
                <a:spcPts val="0"/>
              </a:spcBef>
              <a:spcAft>
                <a:spcPts val="0"/>
              </a:spcAft>
              <a:defRPr sz="1200">
                <a:solidFill>
                  <a:schemeClr val="bg1"/>
                </a:solidFill>
              </a:defRPr>
            </a:lvl1pPr>
            <a:lvl2pPr>
              <a:spcBef>
                <a:spcPts val="0"/>
              </a:spcBef>
              <a:spcAft>
                <a:spcPts val="0"/>
              </a:spcAft>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a:t>Name</a:t>
            </a:r>
          </a:p>
          <a:p>
            <a:pPr lvl="1"/>
            <a:r>
              <a:rPr lang="en-US" err="1"/>
              <a:t>email@teachfirst.org.uk</a:t>
            </a:r>
            <a:endParaRPr lang="en-US"/>
          </a:p>
          <a:p>
            <a:pPr lvl="1"/>
            <a:r>
              <a:rPr lang="en-US"/>
              <a:t>Phone number</a:t>
            </a:r>
          </a:p>
          <a:p>
            <a:pPr lvl="1"/>
            <a:r>
              <a:rPr lang="en-US"/>
              <a:t>Social media info</a:t>
            </a:r>
          </a:p>
        </p:txBody>
      </p:sp>
      <p:sp>
        <p:nvSpPr>
          <p:cNvPr id="33" name="Text Placeholder 5">
            <a:extLst>
              <a:ext uri="{FF2B5EF4-FFF2-40B4-BE49-F238E27FC236}">
                <a16:creationId xmlns:a16="http://schemas.microsoft.com/office/drawing/2014/main" id="{23E7D76E-B637-634F-B5B8-F314F943300D}"/>
              </a:ext>
            </a:extLst>
          </p:cNvPr>
          <p:cNvSpPr>
            <a:spLocks noGrp="1"/>
          </p:cNvSpPr>
          <p:nvPr>
            <p:ph type="body" sz="quarter" idx="14" hasCustomPrompt="1"/>
          </p:nvPr>
        </p:nvSpPr>
        <p:spPr>
          <a:xfrm>
            <a:off x="3005656" y="4343064"/>
            <a:ext cx="2108200" cy="1498600"/>
          </a:xfrm>
        </p:spPr>
        <p:txBody>
          <a:bodyPr>
            <a:normAutofit/>
          </a:bodyPr>
          <a:lstStyle>
            <a:lvl1pPr marL="0" marR="0" indent="0" algn="l" defTabSz="914400" rtl="0" eaLnBrk="1" fontAlgn="auto" latinLnBrk="0" hangingPunct="1">
              <a:lnSpc>
                <a:spcPct val="90000"/>
              </a:lnSpc>
              <a:spcBef>
                <a:spcPts val="600"/>
              </a:spcBef>
              <a:spcAft>
                <a:spcPts val="600"/>
              </a:spcAft>
              <a:buClrTx/>
              <a:buSzTx/>
              <a:buFont typeface="Arial" panose="020B0604020202020204" pitchFamily="34" charset="0"/>
              <a:buNone/>
              <a:tabLst/>
              <a:defRPr sz="1200" b="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a:t>Use this slide to put down your contact details and list the next steps if required.</a:t>
            </a:r>
          </a:p>
        </p:txBody>
      </p:sp>
      <p:sp>
        <p:nvSpPr>
          <p:cNvPr id="34" name="TextBox 33">
            <a:extLst>
              <a:ext uri="{FF2B5EF4-FFF2-40B4-BE49-F238E27FC236}">
                <a16:creationId xmlns:a16="http://schemas.microsoft.com/office/drawing/2014/main" id="{28FE258A-7B36-1341-8223-9FAF97581E3F}"/>
              </a:ext>
            </a:extLst>
          </p:cNvPr>
          <p:cNvSpPr txBox="1">
            <a:spLocks noChangeArrowheads="1"/>
          </p:cNvSpPr>
          <p:nvPr userDrawn="1"/>
        </p:nvSpPr>
        <p:spPr bwMode="auto">
          <a:xfrm>
            <a:off x="8340258" y="5982412"/>
            <a:ext cx="3386761"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Geneva" pitchFamily="-96" charset="-128"/>
              </a:defRPr>
            </a:lvl1pPr>
            <a:lvl2pPr marL="742950" indent="-285750">
              <a:defRPr>
                <a:solidFill>
                  <a:schemeClr val="tx1"/>
                </a:solidFill>
                <a:latin typeface="Calibri" panose="020F0502020204030204" pitchFamily="34" charset="0"/>
                <a:ea typeface="Geneva" pitchFamily="-96" charset="-128"/>
              </a:defRPr>
            </a:lvl2pPr>
            <a:lvl3pPr marL="1143000" indent="-228600">
              <a:defRPr>
                <a:solidFill>
                  <a:schemeClr val="tx1"/>
                </a:solidFill>
                <a:latin typeface="Calibri" panose="020F0502020204030204" pitchFamily="34" charset="0"/>
                <a:ea typeface="Geneva" pitchFamily="-96" charset="-128"/>
              </a:defRPr>
            </a:lvl3pPr>
            <a:lvl4pPr marL="1600200" indent="-228600">
              <a:defRPr>
                <a:solidFill>
                  <a:schemeClr val="tx1"/>
                </a:solidFill>
                <a:latin typeface="Calibri" panose="020F0502020204030204" pitchFamily="34" charset="0"/>
                <a:ea typeface="Geneva" pitchFamily="-96" charset="-128"/>
              </a:defRPr>
            </a:lvl4pPr>
            <a:lvl5pPr marL="2057400" indent="-228600">
              <a:defRPr>
                <a:solidFill>
                  <a:schemeClr val="tx1"/>
                </a:solidFill>
                <a:latin typeface="Calibri" panose="020F0502020204030204" pitchFamily="34" charset="0"/>
                <a:ea typeface="Geneva" pitchFamily="-96" charset="-128"/>
              </a:defRPr>
            </a:lvl5pPr>
            <a:lvl6pPr marL="2514600" indent="-228600" defTabSz="457200" fontAlgn="base">
              <a:spcBef>
                <a:spcPct val="0"/>
              </a:spcBef>
              <a:spcAft>
                <a:spcPct val="0"/>
              </a:spcAft>
              <a:defRPr>
                <a:solidFill>
                  <a:schemeClr val="tx1"/>
                </a:solidFill>
                <a:latin typeface="Calibri" panose="020F0502020204030204" pitchFamily="34" charset="0"/>
                <a:ea typeface="Geneva" pitchFamily="-96" charset="-128"/>
              </a:defRPr>
            </a:lvl6pPr>
            <a:lvl7pPr marL="2971800" indent="-228600" defTabSz="457200" fontAlgn="base">
              <a:spcBef>
                <a:spcPct val="0"/>
              </a:spcBef>
              <a:spcAft>
                <a:spcPct val="0"/>
              </a:spcAft>
              <a:defRPr>
                <a:solidFill>
                  <a:schemeClr val="tx1"/>
                </a:solidFill>
                <a:latin typeface="Calibri" panose="020F0502020204030204" pitchFamily="34" charset="0"/>
                <a:ea typeface="Geneva" pitchFamily="-96" charset="-128"/>
              </a:defRPr>
            </a:lvl7pPr>
            <a:lvl8pPr marL="3429000" indent="-228600" defTabSz="457200" fontAlgn="base">
              <a:spcBef>
                <a:spcPct val="0"/>
              </a:spcBef>
              <a:spcAft>
                <a:spcPct val="0"/>
              </a:spcAft>
              <a:defRPr>
                <a:solidFill>
                  <a:schemeClr val="tx1"/>
                </a:solidFill>
                <a:latin typeface="Calibri" panose="020F0502020204030204" pitchFamily="34" charset="0"/>
                <a:ea typeface="Geneva" pitchFamily="-96" charset="-128"/>
              </a:defRPr>
            </a:lvl8pPr>
            <a:lvl9pPr marL="3886200" indent="-228600" defTabSz="457200" fontAlgn="base">
              <a:spcBef>
                <a:spcPct val="0"/>
              </a:spcBef>
              <a:spcAft>
                <a:spcPct val="0"/>
              </a:spcAft>
              <a:defRPr>
                <a:solidFill>
                  <a:schemeClr val="tx1"/>
                </a:solidFill>
                <a:latin typeface="Calibri" panose="020F0502020204030204" pitchFamily="34" charset="0"/>
                <a:ea typeface="Geneva" pitchFamily="-96" charset="-128"/>
              </a:defRPr>
            </a:lvl9pPr>
          </a:lstStyle>
          <a:p>
            <a:pPr algn="l" eaLnBrk="1" hangingPunct="1">
              <a:defRPr/>
            </a:pPr>
            <a:r>
              <a:rPr lang="en-GB" altLang="en-US" sz="1200" b="1">
                <a:solidFill>
                  <a:schemeClr val="bg1"/>
                </a:solidFill>
                <a:latin typeface="+mn-lt"/>
              </a:rPr>
              <a:t>Teach First is a registered charity, no. 1098294</a:t>
            </a:r>
          </a:p>
        </p:txBody>
      </p:sp>
      <p:sp>
        <p:nvSpPr>
          <p:cNvPr id="35" name="Rectangle 34">
            <a:extLst>
              <a:ext uri="{FF2B5EF4-FFF2-40B4-BE49-F238E27FC236}">
                <a16:creationId xmlns:a16="http://schemas.microsoft.com/office/drawing/2014/main" id="{BFADFA1D-0041-D543-964A-99EB797915B1}"/>
              </a:ext>
            </a:extLst>
          </p:cNvPr>
          <p:cNvSpPr/>
          <p:nvPr userDrawn="1"/>
        </p:nvSpPr>
        <p:spPr>
          <a:xfrm>
            <a:off x="7429341" y="6319013"/>
            <a:ext cx="1205458" cy="184666"/>
          </a:xfrm>
          <a:prstGeom prst="rect">
            <a:avLst/>
          </a:prstGeom>
        </p:spPr>
        <p:txBody>
          <a:bodyPr wrap="none" lIns="0" tIns="0" rIns="0" bIns="0">
            <a:spAutoFit/>
          </a:bodyPr>
          <a:lstStyle/>
          <a:p>
            <a:pPr algn="l" eaLnBrk="1" hangingPunct="1">
              <a:defRPr/>
            </a:pPr>
            <a:r>
              <a:rPr lang="en-GB" altLang="en-US" sz="1200" b="1">
                <a:solidFill>
                  <a:schemeClr val="bg1"/>
                </a:solidFill>
                <a:latin typeface="+mn-lt"/>
              </a:rPr>
              <a:t>teachfirst.org.uk</a:t>
            </a:r>
          </a:p>
        </p:txBody>
      </p:sp>
      <p:grpSp>
        <p:nvGrpSpPr>
          <p:cNvPr id="36" name="Group 35">
            <a:extLst>
              <a:ext uri="{FF2B5EF4-FFF2-40B4-BE49-F238E27FC236}">
                <a16:creationId xmlns:a16="http://schemas.microsoft.com/office/drawing/2014/main" id="{C281475C-42FD-2F4C-AB60-57E691ED2EED}"/>
              </a:ext>
            </a:extLst>
          </p:cNvPr>
          <p:cNvGrpSpPr/>
          <p:nvPr userDrawn="1"/>
        </p:nvGrpSpPr>
        <p:grpSpPr>
          <a:xfrm>
            <a:off x="8926519" y="6319011"/>
            <a:ext cx="3017895" cy="187253"/>
            <a:chOff x="6174145" y="2837017"/>
            <a:chExt cx="3740919" cy="232115"/>
          </a:xfrm>
        </p:grpSpPr>
        <p:grpSp>
          <p:nvGrpSpPr>
            <p:cNvPr id="37" name="Group 36">
              <a:extLst>
                <a:ext uri="{FF2B5EF4-FFF2-40B4-BE49-F238E27FC236}">
                  <a16:creationId xmlns:a16="http://schemas.microsoft.com/office/drawing/2014/main" id="{7EA0F3E2-061E-E24F-9F1C-CCE43A11FF5F}"/>
                </a:ext>
              </a:extLst>
            </p:cNvPr>
            <p:cNvGrpSpPr/>
            <p:nvPr userDrawn="1"/>
          </p:nvGrpSpPr>
          <p:grpSpPr>
            <a:xfrm>
              <a:off x="6174145" y="2837017"/>
              <a:ext cx="1687807" cy="228908"/>
              <a:chOff x="4388997" y="6273325"/>
              <a:chExt cx="1687807" cy="228908"/>
            </a:xfrm>
            <a:solidFill>
              <a:schemeClr val="bg1"/>
            </a:solidFill>
          </p:grpSpPr>
          <p:sp>
            <p:nvSpPr>
              <p:cNvPr id="41" name="Rectangle 40">
                <a:extLst>
                  <a:ext uri="{FF2B5EF4-FFF2-40B4-BE49-F238E27FC236}">
                    <a16:creationId xmlns:a16="http://schemas.microsoft.com/office/drawing/2014/main" id="{5FFD9BD6-EB44-1540-8F09-28A770787B08}"/>
                  </a:ext>
                </a:extLst>
              </p:cNvPr>
              <p:cNvSpPr/>
              <p:nvPr userDrawn="1"/>
            </p:nvSpPr>
            <p:spPr>
              <a:xfrm>
                <a:off x="4721636" y="6273325"/>
                <a:ext cx="1355168" cy="228908"/>
              </a:xfrm>
              <a:prstGeom prst="rect">
                <a:avLst/>
              </a:prstGeom>
              <a:noFill/>
            </p:spPr>
            <p:txBody>
              <a:bodyPr wrap="square" lIns="0" tIns="0" rIns="0" b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200" b="1">
                    <a:solidFill>
                      <a:schemeClr val="bg1"/>
                    </a:solidFill>
                  </a:rPr>
                  <a:t>@</a:t>
                </a:r>
                <a:r>
                  <a:rPr lang="en-GB" altLang="en-US" sz="1200" b="1" err="1">
                    <a:solidFill>
                      <a:schemeClr val="bg1"/>
                    </a:solidFill>
                  </a:rPr>
                  <a:t>TeachFirst</a:t>
                </a:r>
                <a:endParaRPr lang="en-GB" sz="1200" b="1">
                  <a:solidFill>
                    <a:schemeClr val="bg1"/>
                  </a:solidFill>
                </a:endParaRPr>
              </a:p>
            </p:txBody>
          </p:sp>
          <p:pic>
            <p:nvPicPr>
              <p:cNvPr id="42" name="Graphic 41">
                <a:extLst>
                  <a:ext uri="{FF2B5EF4-FFF2-40B4-BE49-F238E27FC236}">
                    <a16:creationId xmlns:a16="http://schemas.microsoft.com/office/drawing/2014/main" id="{29A2C690-4BC2-824B-8ED4-8917459FD179}"/>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4388997" y="6285528"/>
                <a:ext cx="235270" cy="191039"/>
              </a:xfrm>
              <a:prstGeom prst="rect">
                <a:avLst/>
              </a:prstGeom>
            </p:spPr>
          </p:pic>
        </p:grpSp>
        <p:grpSp>
          <p:nvGrpSpPr>
            <p:cNvPr id="38" name="Group 37">
              <a:extLst>
                <a:ext uri="{FF2B5EF4-FFF2-40B4-BE49-F238E27FC236}">
                  <a16:creationId xmlns:a16="http://schemas.microsoft.com/office/drawing/2014/main" id="{24A137C2-387B-FB48-8F95-101CD7770AE0}"/>
                </a:ext>
              </a:extLst>
            </p:cNvPr>
            <p:cNvGrpSpPr/>
            <p:nvPr userDrawn="1"/>
          </p:nvGrpSpPr>
          <p:grpSpPr>
            <a:xfrm>
              <a:off x="8003079" y="2840224"/>
              <a:ext cx="1911985" cy="228908"/>
              <a:chOff x="6575745" y="6276532"/>
              <a:chExt cx="1911985" cy="228908"/>
            </a:xfrm>
            <a:solidFill>
              <a:schemeClr val="bg1"/>
            </a:solidFill>
          </p:grpSpPr>
          <p:pic>
            <p:nvPicPr>
              <p:cNvPr id="39" name="Graphic 38">
                <a:extLst>
                  <a:ext uri="{FF2B5EF4-FFF2-40B4-BE49-F238E27FC236}">
                    <a16:creationId xmlns:a16="http://schemas.microsoft.com/office/drawing/2014/main" id="{09A8DB4D-C72E-9848-93EB-E6E6165A50D2}"/>
                  </a:ext>
                </a:extLst>
              </p:cNvPr>
              <p:cNvPicPr>
                <a:picLocks noChangeAspect="1"/>
              </p:cNvPicPr>
              <p:nvPr userDrawn="1"/>
            </p:nvPicPr>
            <p:blipFill>
              <a:blip r:embed="rId4" cstate="print">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6575745" y="6285528"/>
                <a:ext cx="216704" cy="216706"/>
              </a:xfrm>
              <a:prstGeom prst="rect">
                <a:avLst/>
              </a:prstGeom>
            </p:spPr>
          </p:pic>
          <p:sp>
            <p:nvSpPr>
              <p:cNvPr id="40" name="Rectangle 39">
                <a:extLst>
                  <a:ext uri="{FF2B5EF4-FFF2-40B4-BE49-F238E27FC236}">
                    <a16:creationId xmlns:a16="http://schemas.microsoft.com/office/drawing/2014/main" id="{BE130D37-462F-E247-9B26-CCF995604594}"/>
                  </a:ext>
                </a:extLst>
              </p:cNvPr>
              <p:cNvSpPr/>
              <p:nvPr userDrawn="1"/>
            </p:nvSpPr>
            <p:spPr>
              <a:xfrm>
                <a:off x="6924943" y="6276532"/>
                <a:ext cx="1562787" cy="228908"/>
              </a:xfrm>
              <a:prstGeom prst="rect">
                <a:avLst/>
              </a:prstGeom>
              <a:noFill/>
            </p:spPr>
            <p:txBody>
              <a:bodyPr wrap="square" lIns="0" tIns="0" rIns="0" bIns="0">
                <a:spAutoFit/>
              </a:bodyPr>
              <a:lstStyle/>
              <a:p>
                <a:r>
                  <a:rPr lang="en-GB" sz="1200" b="1" i="0" kern="1200">
                    <a:solidFill>
                      <a:schemeClr val="bg1"/>
                    </a:solidFill>
                    <a:effectLst/>
                    <a:latin typeface="+mn-lt"/>
                    <a:ea typeface="+mn-ea"/>
                    <a:cs typeface="+mn-cs"/>
                  </a:rPr>
                  <a:t>@</a:t>
                </a:r>
                <a:r>
                  <a:rPr lang="en-GB" sz="1200" b="1" i="0" kern="1200" err="1">
                    <a:solidFill>
                      <a:schemeClr val="bg1"/>
                    </a:solidFill>
                    <a:effectLst/>
                  </a:rPr>
                  <a:t>teachfirstuk</a:t>
                </a:r>
                <a:endParaRPr lang="en-GB" sz="1200" b="1">
                  <a:solidFill>
                    <a:schemeClr val="bg1"/>
                  </a:solidFill>
                </a:endParaRPr>
              </a:p>
            </p:txBody>
          </p:sp>
        </p:grpSp>
      </p:grpSp>
      <p:grpSp>
        <p:nvGrpSpPr>
          <p:cNvPr id="60" name="Graphic 11">
            <a:extLst>
              <a:ext uri="{FF2B5EF4-FFF2-40B4-BE49-F238E27FC236}">
                <a16:creationId xmlns:a16="http://schemas.microsoft.com/office/drawing/2014/main" id="{10757686-C67F-4DD4-9D71-786903A3164E}"/>
              </a:ext>
            </a:extLst>
          </p:cNvPr>
          <p:cNvGrpSpPr/>
          <p:nvPr userDrawn="1"/>
        </p:nvGrpSpPr>
        <p:grpSpPr>
          <a:xfrm>
            <a:off x="8527850" y="249743"/>
            <a:ext cx="3341108" cy="1537667"/>
            <a:chOff x="1676400" y="1162555"/>
            <a:chExt cx="8966200" cy="4126490"/>
          </a:xfrm>
          <a:solidFill>
            <a:schemeClr val="bg1"/>
          </a:solidFill>
        </p:grpSpPr>
        <p:sp>
          <p:nvSpPr>
            <p:cNvPr id="61" name="Freeform 9">
              <a:extLst>
                <a:ext uri="{FF2B5EF4-FFF2-40B4-BE49-F238E27FC236}">
                  <a16:creationId xmlns:a16="http://schemas.microsoft.com/office/drawing/2014/main" id="{D2A647DC-867F-43E9-B679-AF087C9C74AA}"/>
                </a:ext>
              </a:extLst>
            </p:cNvPr>
            <p:cNvSpPr/>
            <p:nvPr/>
          </p:nvSpPr>
          <p:spPr>
            <a:xfrm>
              <a:off x="9035933" y="1825443"/>
              <a:ext cx="953851" cy="1173589"/>
            </a:xfrm>
            <a:custGeom>
              <a:avLst/>
              <a:gdLst>
                <a:gd name="connsiteX0" fmla="*/ 876398 w 953851"/>
                <a:gd name="connsiteY0" fmla="*/ 1102795 h 1173588"/>
                <a:gd name="connsiteX1" fmla="*/ 860374 w 953851"/>
                <a:gd name="connsiteY1" fmla="*/ 1071373 h 1173588"/>
                <a:gd name="connsiteX2" fmla="*/ 860374 w 953851"/>
                <a:gd name="connsiteY2" fmla="*/ 738604 h 1173588"/>
                <a:gd name="connsiteX3" fmla="*/ 593677 w 953851"/>
                <a:gd name="connsiteY3" fmla="*/ 392963 h 1173588"/>
                <a:gd name="connsiteX4" fmla="*/ 334992 w 953851"/>
                <a:gd name="connsiteY4" fmla="*/ 539851 h 1173588"/>
                <a:gd name="connsiteX5" fmla="*/ 334992 w 953851"/>
                <a:gd name="connsiteY5" fmla="*/ 0 h 1173588"/>
                <a:gd name="connsiteX6" fmla="*/ 12972 w 953851"/>
                <a:gd name="connsiteY6" fmla="*/ 54894 h 1173588"/>
                <a:gd name="connsiteX7" fmla="*/ 12972 w 953851"/>
                <a:gd name="connsiteY7" fmla="*/ 78365 h 1173588"/>
                <a:gd name="connsiteX8" fmla="*/ 92333 w 953851"/>
                <a:gd name="connsiteY8" fmla="*/ 154459 h 1173588"/>
                <a:gd name="connsiteX9" fmla="*/ 105687 w 953851"/>
                <a:gd name="connsiteY9" fmla="*/ 188531 h 1173588"/>
                <a:gd name="connsiteX10" fmla="*/ 105687 w 953851"/>
                <a:gd name="connsiteY10" fmla="*/ 1068723 h 1173588"/>
                <a:gd name="connsiteX11" fmla="*/ 92333 w 953851"/>
                <a:gd name="connsiteY11" fmla="*/ 1102795 h 1173588"/>
                <a:gd name="connsiteX12" fmla="*/ 0 w 953851"/>
                <a:gd name="connsiteY12" fmla="*/ 1173589 h 1173588"/>
                <a:gd name="connsiteX13" fmla="*/ 0 w 953851"/>
                <a:gd name="connsiteY13" fmla="*/ 1197061 h 1173588"/>
                <a:gd name="connsiteX14" fmla="*/ 440679 w 953851"/>
                <a:gd name="connsiteY14" fmla="*/ 1197061 h 1173588"/>
                <a:gd name="connsiteX15" fmla="*/ 440679 w 953851"/>
                <a:gd name="connsiteY15" fmla="*/ 1173589 h 1173588"/>
                <a:gd name="connsiteX16" fmla="*/ 351017 w 953851"/>
                <a:gd name="connsiteY16" fmla="*/ 1102795 h 1173588"/>
                <a:gd name="connsiteX17" fmla="*/ 334992 w 953851"/>
                <a:gd name="connsiteY17" fmla="*/ 1068723 h 1173588"/>
                <a:gd name="connsiteX18" fmla="*/ 334992 w 953851"/>
                <a:gd name="connsiteY18" fmla="*/ 636388 h 1173588"/>
                <a:gd name="connsiteX19" fmla="*/ 496003 w 953851"/>
                <a:gd name="connsiteY19" fmla="*/ 523572 h 1173588"/>
                <a:gd name="connsiteX20" fmla="*/ 630686 w 953851"/>
                <a:gd name="connsiteY20" fmla="*/ 735954 h 1173588"/>
                <a:gd name="connsiteX21" fmla="*/ 630686 w 953851"/>
                <a:gd name="connsiteY21" fmla="*/ 1068723 h 1173588"/>
                <a:gd name="connsiteX22" fmla="*/ 615043 w 953851"/>
                <a:gd name="connsiteY22" fmla="*/ 1102795 h 1173588"/>
                <a:gd name="connsiteX23" fmla="*/ 525381 w 953851"/>
                <a:gd name="connsiteY23" fmla="*/ 1173589 h 1173588"/>
                <a:gd name="connsiteX24" fmla="*/ 525381 w 953851"/>
                <a:gd name="connsiteY24" fmla="*/ 1197061 h 1173588"/>
                <a:gd name="connsiteX25" fmla="*/ 966061 w 953851"/>
                <a:gd name="connsiteY25" fmla="*/ 1197061 h 1173588"/>
                <a:gd name="connsiteX26" fmla="*/ 966061 w 953851"/>
                <a:gd name="connsiteY26" fmla="*/ 1173589 h 1173588"/>
                <a:gd name="connsiteX27" fmla="*/ 876398 w 953851"/>
                <a:gd name="connsiteY27" fmla="*/ 1102795 h 1173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953851" h="1173588">
                  <a:moveTo>
                    <a:pt x="876398" y="1102795"/>
                  </a:moveTo>
                  <a:cubicBezTo>
                    <a:pt x="860374" y="1089545"/>
                    <a:pt x="860374" y="1089545"/>
                    <a:pt x="860374" y="1071373"/>
                  </a:cubicBezTo>
                  <a:lnTo>
                    <a:pt x="860374" y="738604"/>
                  </a:lnTo>
                  <a:cubicBezTo>
                    <a:pt x="860374" y="508050"/>
                    <a:pt x="773383" y="392963"/>
                    <a:pt x="593677" y="392963"/>
                  </a:cubicBezTo>
                  <a:cubicBezTo>
                    <a:pt x="482648" y="392963"/>
                    <a:pt x="400999" y="440285"/>
                    <a:pt x="334992" y="539851"/>
                  </a:cubicBezTo>
                  <a:lnTo>
                    <a:pt x="334992" y="0"/>
                  </a:lnTo>
                  <a:lnTo>
                    <a:pt x="12972" y="54894"/>
                  </a:lnTo>
                  <a:lnTo>
                    <a:pt x="12972" y="78365"/>
                  </a:lnTo>
                  <a:lnTo>
                    <a:pt x="92333" y="154459"/>
                  </a:lnTo>
                  <a:cubicBezTo>
                    <a:pt x="104160" y="166574"/>
                    <a:pt x="105687" y="170360"/>
                    <a:pt x="105687" y="188531"/>
                  </a:cubicBezTo>
                  <a:lnTo>
                    <a:pt x="105687" y="1068723"/>
                  </a:lnTo>
                  <a:cubicBezTo>
                    <a:pt x="105687" y="1086895"/>
                    <a:pt x="105305" y="1092573"/>
                    <a:pt x="92333" y="1102795"/>
                  </a:cubicBezTo>
                  <a:lnTo>
                    <a:pt x="0" y="1173589"/>
                  </a:lnTo>
                  <a:lnTo>
                    <a:pt x="0" y="1197061"/>
                  </a:lnTo>
                  <a:lnTo>
                    <a:pt x="440679" y="1197061"/>
                  </a:lnTo>
                  <a:lnTo>
                    <a:pt x="440679" y="1173589"/>
                  </a:lnTo>
                  <a:lnTo>
                    <a:pt x="351017" y="1102795"/>
                  </a:lnTo>
                  <a:cubicBezTo>
                    <a:pt x="337664" y="1092195"/>
                    <a:pt x="334992" y="1086895"/>
                    <a:pt x="334992" y="1068723"/>
                  </a:cubicBezTo>
                  <a:lnTo>
                    <a:pt x="334992" y="636388"/>
                  </a:lnTo>
                  <a:cubicBezTo>
                    <a:pt x="374673" y="562944"/>
                    <a:pt x="429996" y="523572"/>
                    <a:pt x="496003" y="523572"/>
                  </a:cubicBezTo>
                  <a:cubicBezTo>
                    <a:pt x="585665" y="523572"/>
                    <a:pt x="630686" y="594366"/>
                    <a:pt x="630686" y="735954"/>
                  </a:cubicBezTo>
                  <a:lnTo>
                    <a:pt x="630686" y="1068723"/>
                  </a:lnTo>
                  <a:cubicBezTo>
                    <a:pt x="630686" y="1086895"/>
                    <a:pt x="628016" y="1092195"/>
                    <a:pt x="615043" y="1102795"/>
                  </a:cubicBezTo>
                  <a:lnTo>
                    <a:pt x="525381" y="1173589"/>
                  </a:lnTo>
                  <a:lnTo>
                    <a:pt x="525381" y="1197061"/>
                  </a:lnTo>
                  <a:lnTo>
                    <a:pt x="966061" y="1197061"/>
                  </a:lnTo>
                  <a:lnTo>
                    <a:pt x="966061" y="1173589"/>
                  </a:lnTo>
                  <a:lnTo>
                    <a:pt x="876398" y="1102795"/>
                  </a:lnTo>
                  <a:close/>
                </a:path>
              </a:pathLst>
            </a:custGeom>
            <a:grpFill/>
            <a:ln w="38141" cap="flat">
              <a:noFill/>
              <a:prstDash val="solid"/>
              <a:miter/>
            </a:ln>
          </p:spPr>
          <p:txBody>
            <a:bodyPr rtlCol="0" anchor="ctr"/>
            <a:lstStyle/>
            <a:p>
              <a:endParaRPr lang="en-GB"/>
            </a:p>
          </p:txBody>
        </p:sp>
        <p:sp>
          <p:nvSpPr>
            <p:cNvPr id="62" name="Freeform 10">
              <a:extLst>
                <a:ext uri="{FF2B5EF4-FFF2-40B4-BE49-F238E27FC236}">
                  <a16:creationId xmlns:a16="http://schemas.microsoft.com/office/drawing/2014/main" id="{9C6C2A61-4AE6-441B-8AF3-3A5CA068D616}"/>
                </a:ext>
              </a:extLst>
            </p:cNvPr>
            <p:cNvSpPr/>
            <p:nvPr/>
          </p:nvSpPr>
          <p:spPr>
            <a:xfrm>
              <a:off x="8304902" y="2218406"/>
              <a:ext cx="686773" cy="795012"/>
            </a:xfrm>
            <a:custGeom>
              <a:avLst/>
              <a:gdLst>
                <a:gd name="connsiteX0" fmla="*/ 380015 w 686772"/>
                <a:gd name="connsiteY0" fmla="*/ 822648 h 795011"/>
                <a:gd name="connsiteX1" fmla="*/ 704705 w 686772"/>
                <a:gd name="connsiteY1" fmla="*/ 600045 h 795011"/>
                <a:gd name="connsiteX2" fmla="*/ 681050 w 686772"/>
                <a:gd name="connsiteY2" fmla="*/ 586794 h 795011"/>
                <a:gd name="connsiteX3" fmla="*/ 491043 w 686772"/>
                <a:gd name="connsiteY3" fmla="*/ 681060 h 795011"/>
                <a:gd name="connsiteX4" fmla="*/ 240371 w 686772"/>
                <a:gd name="connsiteY4" fmla="*/ 366841 h 795011"/>
                <a:gd name="connsiteX5" fmla="*/ 433049 w 686772"/>
                <a:gd name="connsiteY5" fmla="*/ 73444 h 795011"/>
                <a:gd name="connsiteX6" fmla="*/ 478070 w 686772"/>
                <a:gd name="connsiteY6" fmla="*/ 96916 h 795011"/>
                <a:gd name="connsiteX7" fmla="*/ 594059 w 686772"/>
                <a:gd name="connsiteY7" fmla="*/ 288097 h 795011"/>
                <a:gd name="connsiteX8" fmla="*/ 617714 w 686772"/>
                <a:gd name="connsiteY8" fmla="*/ 288097 h 795011"/>
                <a:gd name="connsiteX9" fmla="*/ 697075 w 686772"/>
                <a:gd name="connsiteY9" fmla="*/ 54894 h 795011"/>
                <a:gd name="connsiteX10" fmla="*/ 433049 w 686772"/>
                <a:gd name="connsiteY10" fmla="*/ 0 h 795011"/>
                <a:gd name="connsiteX11" fmla="*/ 0 w 686772"/>
                <a:gd name="connsiteY11" fmla="*/ 427035 h 795011"/>
                <a:gd name="connsiteX12" fmla="*/ 380015 w 686772"/>
                <a:gd name="connsiteY12" fmla="*/ 822648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6772" h="795011">
                  <a:moveTo>
                    <a:pt x="380015" y="822648"/>
                  </a:moveTo>
                  <a:cubicBezTo>
                    <a:pt x="535683" y="822648"/>
                    <a:pt x="654724" y="741254"/>
                    <a:pt x="704705" y="600045"/>
                  </a:cubicBezTo>
                  <a:lnTo>
                    <a:pt x="681050" y="586794"/>
                  </a:lnTo>
                  <a:cubicBezTo>
                    <a:pt x="633357" y="646988"/>
                    <a:pt x="567351" y="681060"/>
                    <a:pt x="491043" y="681060"/>
                  </a:cubicBezTo>
                  <a:cubicBezTo>
                    <a:pt x="330033" y="681060"/>
                    <a:pt x="240371" y="570894"/>
                    <a:pt x="240371" y="366841"/>
                  </a:cubicBezTo>
                  <a:cubicBezTo>
                    <a:pt x="240371" y="191181"/>
                    <a:pt x="317060" y="73444"/>
                    <a:pt x="433049" y="73444"/>
                  </a:cubicBezTo>
                  <a:cubicBezTo>
                    <a:pt x="454033" y="73444"/>
                    <a:pt x="466242" y="77608"/>
                    <a:pt x="478070" y="96916"/>
                  </a:cubicBezTo>
                  <a:lnTo>
                    <a:pt x="594059" y="288097"/>
                  </a:lnTo>
                  <a:lnTo>
                    <a:pt x="617714" y="288097"/>
                  </a:lnTo>
                  <a:lnTo>
                    <a:pt x="697075" y="54894"/>
                  </a:lnTo>
                  <a:cubicBezTo>
                    <a:pt x="620385" y="20822"/>
                    <a:pt x="520040" y="0"/>
                    <a:pt x="433049" y="0"/>
                  </a:cubicBezTo>
                  <a:cubicBezTo>
                    <a:pt x="169023" y="0"/>
                    <a:pt x="0" y="167710"/>
                    <a:pt x="0" y="427035"/>
                  </a:cubicBezTo>
                  <a:cubicBezTo>
                    <a:pt x="0" y="667810"/>
                    <a:pt x="147657" y="822648"/>
                    <a:pt x="380015" y="822648"/>
                  </a:cubicBezTo>
                  <a:close/>
                </a:path>
              </a:pathLst>
            </a:custGeom>
            <a:grpFill/>
            <a:ln w="38141" cap="flat">
              <a:noFill/>
              <a:prstDash val="solid"/>
              <a:miter/>
            </a:ln>
          </p:spPr>
          <p:txBody>
            <a:bodyPr rtlCol="0" anchor="ctr"/>
            <a:lstStyle/>
            <a:p>
              <a:endParaRPr lang="en-GB"/>
            </a:p>
          </p:txBody>
        </p:sp>
        <p:sp>
          <p:nvSpPr>
            <p:cNvPr id="63" name="Freeform 11">
              <a:extLst>
                <a:ext uri="{FF2B5EF4-FFF2-40B4-BE49-F238E27FC236}">
                  <a16:creationId xmlns:a16="http://schemas.microsoft.com/office/drawing/2014/main" id="{945B0C3C-D306-42CC-AC52-CF209FE85166}"/>
                </a:ext>
              </a:extLst>
            </p:cNvPr>
            <p:cNvSpPr/>
            <p:nvPr/>
          </p:nvSpPr>
          <p:spPr>
            <a:xfrm>
              <a:off x="7449488" y="2218406"/>
              <a:ext cx="801235" cy="795012"/>
            </a:xfrm>
            <a:custGeom>
              <a:avLst/>
              <a:gdLst>
                <a:gd name="connsiteX0" fmla="*/ 330033 w 801234"/>
                <a:gd name="connsiteY0" fmla="*/ 345641 h 795011"/>
                <a:gd name="connsiteX1" fmla="*/ 0 w 801234"/>
                <a:gd name="connsiteY1" fmla="*/ 607616 h 795011"/>
                <a:gd name="connsiteX2" fmla="*/ 227016 w 801234"/>
                <a:gd name="connsiteY2" fmla="*/ 822269 h 795011"/>
                <a:gd name="connsiteX3" fmla="*/ 477689 w 801234"/>
                <a:gd name="connsiteY3" fmla="*/ 685982 h 795011"/>
                <a:gd name="connsiteX4" fmla="*/ 620385 w 801234"/>
                <a:gd name="connsiteY4" fmla="*/ 822269 h 795011"/>
                <a:gd name="connsiteX5" fmla="*/ 818404 w 801234"/>
                <a:gd name="connsiteY5" fmla="*/ 683332 h 795011"/>
                <a:gd name="connsiteX6" fmla="*/ 800090 w 801234"/>
                <a:gd name="connsiteY6" fmla="*/ 667431 h 795011"/>
                <a:gd name="connsiteX7" fmla="*/ 750109 w 801234"/>
                <a:gd name="connsiteY7" fmla="*/ 698853 h 795011"/>
                <a:gd name="connsiteX8" fmla="*/ 700127 w 801234"/>
                <a:gd name="connsiteY8" fmla="*/ 612538 h 795011"/>
                <a:gd name="connsiteX9" fmla="*/ 700127 w 801234"/>
                <a:gd name="connsiteY9" fmla="*/ 288097 h 795011"/>
                <a:gd name="connsiteX10" fmla="*/ 338426 w 801234"/>
                <a:gd name="connsiteY10" fmla="*/ 0 h 795011"/>
                <a:gd name="connsiteX11" fmla="*/ 48074 w 801234"/>
                <a:gd name="connsiteY11" fmla="*/ 54894 h 795011"/>
                <a:gd name="connsiteX12" fmla="*/ 127434 w 801234"/>
                <a:gd name="connsiteY12" fmla="*/ 288097 h 795011"/>
                <a:gd name="connsiteX13" fmla="*/ 151090 w 801234"/>
                <a:gd name="connsiteY13" fmla="*/ 288097 h 795011"/>
                <a:gd name="connsiteX14" fmla="*/ 267078 w 801234"/>
                <a:gd name="connsiteY14" fmla="*/ 96916 h 795011"/>
                <a:gd name="connsiteX15" fmla="*/ 325073 w 801234"/>
                <a:gd name="connsiteY15" fmla="*/ 70794 h 795011"/>
                <a:gd name="connsiteX16" fmla="*/ 470439 w 801234"/>
                <a:gd name="connsiteY16" fmla="*/ 238504 h 795011"/>
                <a:gd name="connsiteX17" fmla="*/ 470439 w 801234"/>
                <a:gd name="connsiteY17" fmla="*/ 364191 h 795011"/>
                <a:gd name="connsiteX18" fmla="*/ 330033 w 801234"/>
                <a:gd name="connsiteY18" fmla="*/ 345641 h 795011"/>
                <a:gd name="connsiteX19" fmla="*/ 470058 w 801234"/>
                <a:gd name="connsiteY19" fmla="*/ 610266 h 795011"/>
                <a:gd name="connsiteX20" fmla="*/ 327362 w 801234"/>
                <a:gd name="connsiteY20" fmla="*/ 699232 h 795011"/>
                <a:gd name="connsiteX21" fmla="*/ 216333 w 801234"/>
                <a:gd name="connsiteY21" fmla="*/ 573544 h 795011"/>
                <a:gd name="connsiteX22" fmla="*/ 393368 w 801234"/>
                <a:gd name="connsiteY22" fmla="*/ 419085 h 795011"/>
                <a:gd name="connsiteX23" fmla="*/ 470058 w 801234"/>
                <a:gd name="connsiteY23" fmla="*/ 429685 h 795011"/>
                <a:gd name="connsiteX24" fmla="*/ 470058 w 801234"/>
                <a:gd name="connsiteY24" fmla="*/ 610266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01234" h="795011">
                  <a:moveTo>
                    <a:pt x="330033" y="345641"/>
                  </a:moveTo>
                  <a:cubicBezTo>
                    <a:pt x="134684" y="345641"/>
                    <a:pt x="0" y="450507"/>
                    <a:pt x="0" y="607616"/>
                  </a:cubicBezTo>
                  <a:cubicBezTo>
                    <a:pt x="0" y="735954"/>
                    <a:pt x="92333" y="822269"/>
                    <a:pt x="227016" y="822269"/>
                  </a:cubicBezTo>
                  <a:cubicBezTo>
                    <a:pt x="332703" y="822269"/>
                    <a:pt x="433049" y="767376"/>
                    <a:pt x="477689" y="685982"/>
                  </a:cubicBezTo>
                  <a:cubicBezTo>
                    <a:pt x="485701" y="769647"/>
                    <a:pt x="541025" y="822269"/>
                    <a:pt x="620385" y="822269"/>
                  </a:cubicBezTo>
                  <a:cubicBezTo>
                    <a:pt x="720730" y="822269"/>
                    <a:pt x="797420" y="770026"/>
                    <a:pt x="818404" y="683332"/>
                  </a:cubicBezTo>
                  <a:lnTo>
                    <a:pt x="800090" y="667431"/>
                  </a:lnTo>
                  <a:cubicBezTo>
                    <a:pt x="786736" y="688253"/>
                    <a:pt x="771093" y="698853"/>
                    <a:pt x="750109" y="698853"/>
                  </a:cubicBezTo>
                  <a:cubicBezTo>
                    <a:pt x="718441" y="698853"/>
                    <a:pt x="700127" y="667431"/>
                    <a:pt x="700127" y="612538"/>
                  </a:cubicBezTo>
                  <a:lnTo>
                    <a:pt x="700127" y="288097"/>
                  </a:lnTo>
                  <a:cubicBezTo>
                    <a:pt x="700127" y="83666"/>
                    <a:pt x="594440" y="0"/>
                    <a:pt x="338426" y="0"/>
                  </a:cubicBezTo>
                  <a:cubicBezTo>
                    <a:pt x="243423" y="0"/>
                    <a:pt x="145749" y="18172"/>
                    <a:pt x="48074" y="54894"/>
                  </a:cubicBezTo>
                  <a:lnTo>
                    <a:pt x="127434" y="288097"/>
                  </a:lnTo>
                  <a:lnTo>
                    <a:pt x="151090" y="288097"/>
                  </a:lnTo>
                  <a:lnTo>
                    <a:pt x="267078" y="96916"/>
                  </a:lnTo>
                  <a:cubicBezTo>
                    <a:pt x="280814" y="74580"/>
                    <a:pt x="290734" y="70794"/>
                    <a:pt x="325073" y="70794"/>
                  </a:cubicBezTo>
                  <a:cubicBezTo>
                    <a:pt x="417405" y="70794"/>
                    <a:pt x="470439" y="130988"/>
                    <a:pt x="470439" y="238504"/>
                  </a:cubicBezTo>
                  <a:lnTo>
                    <a:pt x="470439" y="364191"/>
                  </a:lnTo>
                  <a:cubicBezTo>
                    <a:pt x="446402" y="356241"/>
                    <a:pt x="404051" y="345641"/>
                    <a:pt x="330033" y="345641"/>
                  </a:cubicBezTo>
                  <a:close/>
                  <a:moveTo>
                    <a:pt x="470058" y="610266"/>
                  </a:moveTo>
                  <a:cubicBezTo>
                    <a:pt x="435719" y="665160"/>
                    <a:pt x="380396" y="699232"/>
                    <a:pt x="327362" y="699232"/>
                  </a:cubicBezTo>
                  <a:cubicBezTo>
                    <a:pt x="258684" y="699232"/>
                    <a:pt x="216333" y="649638"/>
                    <a:pt x="216333" y="573544"/>
                  </a:cubicBezTo>
                  <a:cubicBezTo>
                    <a:pt x="216333" y="481929"/>
                    <a:pt x="287682" y="419085"/>
                    <a:pt x="393368" y="419085"/>
                  </a:cubicBezTo>
                  <a:cubicBezTo>
                    <a:pt x="435719" y="419085"/>
                    <a:pt x="454033" y="424385"/>
                    <a:pt x="470058" y="429685"/>
                  </a:cubicBezTo>
                  <a:lnTo>
                    <a:pt x="470058" y="610266"/>
                  </a:lnTo>
                  <a:close/>
                </a:path>
              </a:pathLst>
            </a:custGeom>
            <a:grpFill/>
            <a:ln w="38141" cap="flat">
              <a:noFill/>
              <a:prstDash val="solid"/>
              <a:miter/>
            </a:ln>
          </p:spPr>
          <p:txBody>
            <a:bodyPr rtlCol="0" anchor="ctr"/>
            <a:lstStyle/>
            <a:p>
              <a:endParaRPr lang="en-GB"/>
            </a:p>
          </p:txBody>
        </p:sp>
        <p:sp>
          <p:nvSpPr>
            <p:cNvPr id="64" name="Freeform 12">
              <a:extLst>
                <a:ext uri="{FF2B5EF4-FFF2-40B4-BE49-F238E27FC236}">
                  <a16:creationId xmlns:a16="http://schemas.microsoft.com/office/drawing/2014/main" id="{F5018DF8-187A-46FC-B762-5C151E4E7662}"/>
                </a:ext>
              </a:extLst>
            </p:cNvPr>
            <p:cNvSpPr/>
            <p:nvPr/>
          </p:nvSpPr>
          <p:spPr>
            <a:xfrm>
              <a:off x="8761606" y="3478689"/>
              <a:ext cx="534157" cy="1060016"/>
            </a:xfrm>
            <a:custGeom>
              <a:avLst/>
              <a:gdLst>
                <a:gd name="connsiteX0" fmla="*/ 435338 w 534156"/>
                <a:gd name="connsiteY0" fmla="*/ 953257 h 1060015"/>
                <a:gd name="connsiteX1" fmla="*/ 337664 w 534156"/>
                <a:gd name="connsiteY1" fmla="*/ 840441 h 1060015"/>
                <a:gd name="connsiteX2" fmla="*/ 337664 w 534156"/>
                <a:gd name="connsiteY2" fmla="*/ 366463 h 1060015"/>
                <a:gd name="connsiteX3" fmla="*/ 553997 w 534156"/>
                <a:gd name="connsiteY3" fmla="*/ 366463 h 1060015"/>
                <a:gd name="connsiteX4" fmla="*/ 553997 w 534156"/>
                <a:gd name="connsiteY4" fmla="*/ 280147 h 1060015"/>
                <a:gd name="connsiteX5" fmla="*/ 337664 w 534156"/>
                <a:gd name="connsiteY5" fmla="*/ 280147 h 1060015"/>
                <a:gd name="connsiteX6" fmla="*/ 337664 w 534156"/>
                <a:gd name="connsiteY6" fmla="*/ 0 h 1060015"/>
                <a:gd name="connsiteX7" fmla="*/ 314008 w 534156"/>
                <a:gd name="connsiteY7" fmla="*/ 0 h 1060015"/>
                <a:gd name="connsiteX8" fmla="*/ 118659 w 534156"/>
                <a:gd name="connsiteY8" fmla="*/ 254025 h 1060015"/>
                <a:gd name="connsiteX9" fmla="*/ 68677 w 534156"/>
                <a:gd name="connsiteY9" fmla="*/ 280147 h 1060015"/>
                <a:gd name="connsiteX10" fmla="*/ 0 w 534156"/>
                <a:gd name="connsiteY10" fmla="*/ 280147 h 1060015"/>
                <a:gd name="connsiteX11" fmla="*/ 0 w 534156"/>
                <a:gd name="connsiteY11" fmla="*/ 366463 h 1060015"/>
                <a:gd name="connsiteX12" fmla="*/ 108357 w 534156"/>
                <a:gd name="connsiteY12" fmla="*/ 366463 h 1060015"/>
                <a:gd name="connsiteX13" fmla="*/ 108357 w 534156"/>
                <a:gd name="connsiteY13" fmla="*/ 856341 h 1060015"/>
                <a:gd name="connsiteX14" fmla="*/ 327362 w 534156"/>
                <a:gd name="connsiteY14" fmla="*/ 1084245 h 1060015"/>
                <a:gd name="connsiteX15" fmla="*/ 570022 w 534156"/>
                <a:gd name="connsiteY15" fmla="*/ 905935 h 1060015"/>
                <a:gd name="connsiteX16" fmla="*/ 546366 w 534156"/>
                <a:gd name="connsiteY16" fmla="*/ 895335 h 1060015"/>
                <a:gd name="connsiteX17" fmla="*/ 435338 w 534156"/>
                <a:gd name="connsiteY17" fmla="*/ 953257 h 10600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34156" h="1060015">
                  <a:moveTo>
                    <a:pt x="435338" y="953257"/>
                  </a:moveTo>
                  <a:cubicBezTo>
                    <a:pt x="374673" y="953257"/>
                    <a:pt x="337664" y="911235"/>
                    <a:pt x="337664" y="840441"/>
                  </a:cubicBezTo>
                  <a:lnTo>
                    <a:pt x="337664" y="366463"/>
                  </a:lnTo>
                  <a:lnTo>
                    <a:pt x="553997" y="366463"/>
                  </a:lnTo>
                  <a:lnTo>
                    <a:pt x="553997" y="280147"/>
                  </a:lnTo>
                  <a:lnTo>
                    <a:pt x="337664" y="280147"/>
                  </a:lnTo>
                  <a:lnTo>
                    <a:pt x="337664" y="0"/>
                  </a:lnTo>
                  <a:lnTo>
                    <a:pt x="314008" y="0"/>
                  </a:lnTo>
                  <a:lnTo>
                    <a:pt x="118659" y="254025"/>
                  </a:lnTo>
                  <a:cubicBezTo>
                    <a:pt x="100345" y="277497"/>
                    <a:pt x="95004" y="280147"/>
                    <a:pt x="68677" y="280147"/>
                  </a:cubicBezTo>
                  <a:lnTo>
                    <a:pt x="0" y="280147"/>
                  </a:lnTo>
                  <a:lnTo>
                    <a:pt x="0" y="366463"/>
                  </a:lnTo>
                  <a:lnTo>
                    <a:pt x="108357" y="366463"/>
                  </a:lnTo>
                  <a:lnTo>
                    <a:pt x="108357" y="856341"/>
                  </a:lnTo>
                  <a:cubicBezTo>
                    <a:pt x="108357" y="1003229"/>
                    <a:pt x="185047" y="1084245"/>
                    <a:pt x="327362" y="1084245"/>
                  </a:cubicBezTo>
                  <a:cubicBezTo>
                    <a:pt x="456704" y="1084245"/>
                    <a:pt x="546366" y="1016101"/>
                    <a:pt x="570022" y="905935"/>
                  </a:cubicBezTo>
                  <a:lnTo>
                    <a:pt x="546366" y="895335"/>
                  </a:lnTo>
                  <a:cubicBezTo>
                    <a:pt x="522710" y="932435"/>
                    <a:pt x="483030" y="953257"/>
                    <a:pt x="435338" y="953257"/>
                  </a:cubicBezTo>
                  <a:close/>
                </a:path>
              </a:pathLst>
            </a:custGeom>
            <a:grpFill/>
            <a:ln w="38141" cap="flat">
              <a:noFill/>
              <a:prstDash val="solid"/>
              <a:miter/>
            </a:ln>
          </p:spPr>
          <p:txBody>
            <a:bodyPr rtlCol="0" anchor="ctr"/>
            <a:lstStyle/>
            <a:p>
              <a:endParaRPr lang="en-GB"/>
            </a:p>
          </p:txBody>
        </p:sp>
        <p:sp>
          <p:nvSpPr>
            <p:cNvPr id="65" name="Freeform 13">
              <a:extLst>
                <a:ext uri="{FF2B5EF4-FFF2-40B4-BE49-F238E27FC236}">
                  <a16:creationId xmlns:a16="http://schemas.microsoft.com/office/drawing/2014/main" id="{D8C786EF-19D6-4EEE-93BD-20626DEE102B}"/>
                </a:ext>
              </a:extLst>
            </p:cNvPr>
            <p:cNvSpPr/>
            <p:nvPr/>
          </p:nvSpPr>
          <p:spPr>
            <a:xfrm>
              <a:off x="6599797" y="2218406"/>
              <a:ext cx="724927" cy="795012"/>
            </a:xfrm>
            <a:custGeom>
              <a:avLst/>
              <a:gdLst>
                <a:gd name="connsiteX0" fmla="*/ 388027 w 724926"/>
                <a:gd name="connsiteY0" fmla="*/ 0 h 795011"/>
                <a:gd name="connsiteX1" fmla="*/ 0 w 724926"/>
                <a:gd name="connsiteY1" fmla="*/ 419085 h 795011"/>
                <a:gd name="connsiteX2" fmla="*/ 390698 w 724926"/>
                <a:gd name="connsiteY2" fmla="*/ 822648 h 795011"/>
                <a:gd name="connsiteX3" fmla="*/ 741715 w 724926"/>
                <a:gd name="connsiteY3" fmla="*/ 584144 h 795011"/>
                <a:gd name="connsiteX4" fmla="*/ 723401 w 724926"/>
                <a:gd name="connsiteY4" fmla="*/ 573544 h 795011"/>
                <a:gd name="connsiteX5" fmla="*/ 480741 w 724926"/>
                <a:gd name="connsiteY5" fmla="*/ 678410 h 795011"/>
                <a:gd name="connsiteX6" fmla="*/ 237700 w 724926"/>
                <a:gd name="connsiteY6" fmla="*/ 411135 h 795011"/>
                <a:gd name="connsiteX7" fmla="*/ 741715 w 724926"/>
                <a:gd name="connsiteY7" fmla="*/ 411135 h 795011"/>
                <a:gd name="connsiteX8" fmla="*/ 741715 w 724926"/>
                <a:gd name="connsiteY8" fmla="*/ 361541 h 795011"/>
                <a:gd name="connsiteX9" fmla="*/ 388027 w 724926"/>
                <a:gd name="connsiteY9" fmla="*/ 0 h 795011"/>
                <a:gd name="connsiteX10" fmla="*/ 237318 w 724926"/>
                <a:gd name="connsiteY10" fmla="*/ 340341 h 795011"/>
                <a:gd name="connsiteX11" fmla="*/ 382686 w 724926"/>
                <a:gd name="connsiteY11" fmla="*/ 75715 h 795011"/>
                <a:gd name="connsiteX12" fmla="*/ 514698 w 724926"/>
                <a:gd name="connsiteY12" fmla="*/ 340341 h 795011"/>
                <a:gd name="connsiteX13" fmla="*/ 237318 w 724926"/>
                <a:gd name="connsiteY13" fmla="*/ 340341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4926" h="795011">
                  <a:moveTo>
                    <a:pt x="388027" y="0"/>
                  </a:moveTo>
                  <a:cubicBezTo>
                    <a:pt x="150327" y="0"/>
                    <a:pt x="0" y="162410"/>
                    <a:pt x="0" y="419085"/>
                  </a:cubicBezTo>
                  <a:cubicBezTo>
                    <a:pt x="0" y="670460"/>
                    <a:pt x="147657" y="822648"/>
                    <a:pt x="390698" y="822648"/>
                  </a:cubicBezTo>
                  <a:cubicBezTo>
                    <a:pt x="570022" y="822648"/>
                    <a:pt x="689063" y="741254"/>
                    <a:pt x="741715" y="584144"/>
                  </a:cubicBezTo>
                  <a:lnTo>
                    <a:pt x="723401" y="573544"/>
                  </a:lnTo>
                  <a:cubicBezTo>
                    <a:pt x="662736" y="641688"/>
                    <a:pt x="578034" y="678410"/>
                    <a:pt x="480741" y="678410"/>
                  </a:cubicBezTo>
                  <a:cubicBezTo>
                    <a:pt x="333085" y="678410"/>
                    <a:pt x="245712" y="581494"/>
                    <a:pt x="237700" y="411135"/>
                  </a:cubicBezTo>
                  <a:lnTo>
                    <a:pt x="741715" y="411135"/>
                  </a:lnTo>
                  <a:lnTo>
                    <a:pt x="741715" y="361541"/>
                  </a:lnTo>
                  <a:cubicBezTo>
                    <a:pt x="741715" y="128338"/>
                    <a:pt x="615044" y="0"/>
                    <a:pt x="388027" y="0"/>
                  </a:cubicBezTo>
                  <a:close/>
                  <a:moveTo>
                    <a:pt x="237318" y="340341"/>
                  </a:moveTo>
                  <a:cubicBezTo>
                    <a:pt x="242660" y="167331"/>
                    <a:pt x="292642" y="75715"/>
                    <a:pt x="382686" y="75715"/>
                  </a:cubicBezTo>
                  <a:cubicBezTo>
                    <a:pt x="472347" y="75715"/>
                    <a:pt x="514698" y="159381"/>
                    <a:pt x="514698" y="340341"/>
                  </a:cubicBezTo>
                  <a:lnTo>
                    <a:pt x="237318" y="340341"/>
                  </a:lnTo>
                  <a:close/>
                </a:path>
              </a:pathLst>
            </a:custGeom>
            <a:grpFill/>
            <a:ln w="38141" cap="flat">
              <a:noFill/>
              <a:prstDash val="solid"/>
              <a:miter/>
            </a:ln>
          </p:spPr>
          <p:txBody>
            <a:bodyPr rtlCol="0" anchor="ctr"/>
            <a:lstStyle/>
            <a:p>
              <a:endParaRPr lang="en-GB"/>
            </a:p>
          </p:txBody>
        </p:sp>
        <p:sp>
          <p:nvSpPr>
            <p:cNvPr id="66" name="Freeform 14">
              <a:extLst>
                <a:ext uri="{FF2B5EF4-FFF2-40B4-BE49-F238E27FC236}">
                  <a16:creationId xmlns:a16="http://schemas.microsoft.com/office/drawing/2014/main" id="{30F7FD6D-258E-490E-8CED-0DFFC1202130}"/>
                </a:ext>
              </a:extLst>
            </p:cNvPr>
            <p:cNvSpPr/>
            <p:nvPr/>
          </p:nvSpPr>
          <p:spPr>
            <a:xfrm>
              <a:off x="8038205" y="3737636"/>
              <a:ext cx="648619" cy="795012"/>
            </a:xfrm>
            <a:custGeom>
              <a:avLst/>
              <a:gdLst>
                <a:gd name="connsiteX0" fmla="*/ 483030 w 648618"/>
                <a:gd name="connsiteY0" fmla="*/ 343369 h 795011"/>
                <a:gd name="connsiteX1" fmla="*/ 345676 w 648618"/>
                <a:gd name="connsiteY1" fmla="*/ 298698 h 795011"/>
                <a:gd name="connsiteX2" fmla="*/ 213662 w 648618"/>
                <a:gd name="connsiteY2" fmla="*/ 180960 h 795011"/>
                <a:gd name="connsiteX3" fmla="*/ 359029 w 648618"/>
                <a:gd name="connsiteY3" fmla="*/ 68144 h 795011"/>
                <a:gd name="connsiteX4" fmla="*/ 430378 w 648618"/>
                <a:gd name="connsiteY4" fmla="*/ 88966 h 795011"/>
                <a:gd name="connsiteX5" fmla="*/ 541405 w 648618"/>
                <a:gd name="connsiteY5" fmla="*/ 267276 h 795011"/>
                <a:gd name="connsiteX6" fmla="*/ 565061 w 648618"/>
                <a:gd name="connsiteY6" fmla="*/ 267276 h 795011"/>
                <a:gd name="connsiteX7" fmla="*/ 639080 w 648618"/>
                <a:gd name="connsiteY7" fmla="*/ 44672 h 795011"/>
                <a:gd name="connsiteX8" fmla="*/ 354069 w 648618"/>
                <a:gd name="connsiteY8" fmla="*/ 0 h 795011"/>
                <a:gd name="connsiteX9" fmla="*/ 21366 w 648618"/>
                <a:gd name="connsiteY9" fmla="*/ 251375 h 795011"/>
                <a:gd name="connsiteX10" fmla="*/ 214044 w 648618"/>
                <a:gd name="connsiteY10" fmla="*/ 487229 h 795011"/>
                <a:gd name="connsiteX11" fmla="*/ 340715 w 648618"/>
                <a:gd name="connsiteY11" fmla="*/ 529251 h 795011"/>
                <a:gd name="connsiteX12" fmla="*/ 472729 w 648618"/>
                <a:gd name="connsiteY12" fmla="*/ 636767 h 795011"/>
                <a:gd name="connsiteX13" fmla="*/ 306377 w 648618"/>
                <a:gd name="connsiteY13" fmla="*/ 759804 h 795011"/>
                <a:gd name="connsiteX14" fmla="*/ 203361 w 648618"/>
                <a:gd name="connsiteY14" fmla="*/ 723082 h 795011"/>
                <a:gd name="connsiteX15" fmla="*/ 103016 w 648618"/>
                <a:gd name="connsiteY15" fmla="*/ 542501 h 795011"/>
                <a:gd name="connsiteX16" fmla="*/ 79360 w 648618"/>
                <a:gd name="connsiteY16" fmla="*/ 542501 h 795011"/>
                <a:gd name="connsiteX17" fmla="*/ 0 w 648618"/>
                <a:gd name="connsiteY17" fmla="*/ 773055 h 795011"/>
                <a:gd name="connsiteX18" fmla="*/ 298364 w 648618"/>
                <a:gd name="connsiteY18" fmla="*/ 825298 h 795011"/>
                <a:gd name="connsiteX19" fmla="*/ 668077 w 648618"/>
                <a:gd name="connsiteY19" fmla="*/ 555373 h 795011"/>
                <a:gd name="connsiteX20" fmla="*/ 483030 w 648618"/>
                <a:gd name="connsiteY20" fmla="*/ 343369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48618" h="795011">
                  <a:moveTo>
                    <a:pt x="483030" y="343369"/>
                  </a:moveTo>
                  <a:lnTo>
                    <a:pt x="345676" y="298698"/>
                  </a:lnTo>
                  <a:cubicBezTo>
                    <a:pt x="256013" y="269926"/>
                    <a:pt x="213662" y="233204"/>
                    <a:pt x="213662" y="180960"/>
                  </a:cubicBezTo>
                  <a:cubicBezTo>
                    <a:pt x="213662" y="112816"/>
                    <a:pt x="271657" y="68144"/>
                    <a:pt x="359029" y="68144"/>
                  </a:cubicBezTo>
                  <a:cubicBezTo>
                    <a:pt x="406722" y="68144"/>
                    <a:pt x="418931" y="70415"/>
                    <a:pt x="430378" y="88966"/>
                  </a:cubicBezTo>
                  <a:lnTo>
                    <a:pt x="541405" y="267276"/>
                  </a:lnTo>
                  <a:lnTo>
                    <a:pt x="565061" y="267276"/>
                  </a:lnTo>
                  <a:lnTo>
                    <a:pt x="639080" y="44672"/>
                  </a:lnTo>
                  <a:cubicBezTo>
                    <a:pt x="549418" y="15900"/>
                    <a:pt x="449073" y="0"/>
                    <a:pt x="354069" y="0"/>
                  </a:cubicBezTo>
                  <a:cubicBezTo>
                    <a:pt x="153379" y="0"/>
                    <a:pt x="21366" y="99566"/>
                    <a:pt x="21366" y="251375"/>
                  </a:cubicBezTo>
                  <a:cubicBezTo>
                    <a:pt x="21366" y="358891"/>
                    <a:pt x="92714" y="447857"/>
                    <a:pt x="214044" y="487229"/>
                  </a:cubicBezTo>
                  <a:lnTo>
                    <a:pt x="340715" y="529251"/>
                  </a:lnTo>
                  <a:cubicBezTo>
                    <a:pt x="443731" y="563323"/>
                    <a:pt x="472729" y="586794"/>
                    <a:pt x="472729" y="636767"/>
                  </a:cubicBezTo>
                  <a:cubicBezTo>
                    <a:pt x="472729" y="710211"/>
                    <a:pt x="404051" y="759804"/>
                    <a:pt x="306377" y="759804"/>
                  </a:cubicBezTo>
                  <a:cubicBezTo>
                    <a:pt x="240370" y="759804"/>
                    <a:pt x="219386" y="751854"/>
                    <a:pt x="203361" y="723082"/>
                  </a:cubicBezTo>
                  <a:lnTo>
                    <a:pt x="103016" y="542501"/>
                  </a:lnTo>
                  <a:lnTo>
                    <a:pt x="79360" y="542501"/>
                  </a:lnTo>
                  <a:lnTo>
                    <a:pt x="0" y="773055"/>
                  </a:lnTo>
                  <a:cubicBezTo>
                    <a:pt x="84320" y="804476"/>
                    <a:pt x="195349" y="825298"/>
                    <a:pt x="298364" y="825298"/>
                  </a:cubicBezTo>
                  <a:cubicBezTo>
                    <a:pt x="528052" y="825298"/>
                    <a:pt x="668077" y="723082"/>
                    <a:pt x="668077" y="555373"/>
                  </a:cubicBezTo>
                  <a:cubicBezTo>
                    <a:pt x="668077" y="453157"/>
                    <a:pt x="607030" y="382741"/>
                    <a:pt x="483030" y="343369"/>
                  </a:cubicBezTo>
                  <a:close/>
                </a:path>
              </a:pathLst>
            </a:custGeom>
            <a:grpFill/>
            <a:ln w="38141" cap="flat">
              <a:noFill/>
              <a:prstDash val="solid"/>
              <a:miter/>
            </a:ln>
          </p:spPr>
          <p:txBody>
            <a:bodyPr rtlCol="0" anchor="ctr"/>
            <a:lstStyle/>
            <a:p>
              <a:endParaRPr lang="en-GB"/>
            </a:p>
          </p:txBody>
        </p:sp>
        <p:sp>
          <p:nvSpPr>
            <p:cNvPr id="67" name="Freeform 15">
              <a:extLst>
                <a:ext uri="{FF2B5EF4-FFF2-40B4-BE49-F238E27FC236}">
                  <a16:creationId xmlns:a16="http://schemas.microsoft.com/office/drawing/2014/main" id="{40CACF16-1432-48AF-B848-EB872F57E755}"/>
                </a:ext>
              </a:extLst>
            </p:cNvPr>
            <p:cNvSpPr/>
            <p:nvPr/>
          </p:nvSpPr>
          <p:spPr>
            <a:xfrm>
              <a:off x="5677996" y="1898509"/>
              <a:ext cx="992005" cy="1097873"/>
            </a:xfrm>
            <a:custGeom>
              <a:avLst/>
              <a:gdLst>
                <a:gd name="connsiteX0" fmla="*/ 372384 w 992005"/>
                <a:gd name="connsiteY0" fmla="*/ 73444 h 1097873"/>
                <a:gd name="connsiteX1" fmla="*/ 372384 w 992005"/>
                <a:gd name="connsiteY1" fmla="*/ 969536 h 1097873"/>
                <a:gd name="connsiteX2" fmla="*/ 359030 w 992005"/>
                <a:gd name="connsiteY2" fmla="*/ 1000958 h 1097873"/>
                <a:gd name="connsiteX3" fmla="*/ 237700 w 992005"/>
                <a:gd name="connsiteY3" fmla="*/ 1097873 h 1097873"/>
                <a:gd name="connsiteX4" fmla="*/ 237700 w 992005"/>
                <a:gd name="connsiteY4" fmla="*/ 1123995 h 1097873"/>
                <a:gd name="connsiteX5" fmla="*/ 768422 w 992005"/>
                <a:gd name="connsiteY5" fmla="*/ 1123995 h 1097873"/>
                <a:gd name="connsiteX6" fmla="*/ 768422 w 992005"/>
                <a:gd name="connsiteY6" fmla="*/ 1097873 h 1097873"/>
                <a:gd name="connsiteX7" fmla="*/ 647093 w 992005"/>
                <a:gd name="connsiteY7" fmla="*/ 998308 h 1097873"/>
                <a:gd name="connsiteX8" fmla="*/ 633739 w 992005"/>
                <a:gd name="connsiteY8" fmla="*/ 969536 h 1097873"/>
                <a:gd name="connsiteX9" fmla="*/ 633739 w 992005"/>
                <a:gd name="connsiteY9" fmla="*/ 73444 h 1097873"/>
                <a:gd name="connsiteX10" fmla="*/ 760410 w 992005"/>
                <a:gd name="connsiteY10" fmla="*/ 73444 h 1097873"/>
                <a:gd name="connsiteX11" fmla="*/ 979415 w 992005"/>
                <a:gd name="connsiteY11" fmla="*/ 303997 h 1097873"/>
                <a:gd name="connsiteX12" fmla="*/ 1005741 w 992005"/>
                <a:gd name="connsiteY12" fmla="*/ 303997 h 1097873"/>
                <a:gd name="connsiteX13" fmla="*/ 1005741 w 992005"/>
                <a:gd name="connsiteY13" fmla="*/ 0 h 1097873"/>
                <a:gd name="connsiteX14" fmla="*/ 0 w 992005"/>
                <a:gd name="connsiteY14" fmla="*/ 0 h 1097873"/>
                <a:gd name="connsiteX15" fmla="*/ 0 w 992005"/>
                <a:gd name="connsiteY15" fmla="*/ 303997 h 1097873"/>
                <a:gd name="connsiteX16" fmla="*/ 26326 w 992005"/>
                <a:gd name="connsiteY16" fmla="*/ 303997 h 1097873"/>
                <a:gd name="connsiteX17" fmla="*/ 245331 w 992005"/>
                <a:gd name="connsiteY17" fmla="*/ 73444 h 1097873"/>
                <a:gd name="connsiteX18" fmla="*/ 372384 w 992005"/>
                <a:gd name="connsiteY18" fmla="*/ 73444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92005" h="1097873">
                  <a:moveTo>
                    <a:pt x="372384" y="73444"/>
                  </a:moveTo>
                  <a:lnTo>
                    <a:pt x="372384" y="969536"/>
                  </a:lnTo>
                  <a:cubicBezTo>
                    <a:pt x="372384" y="987708"/>
                    <a:pt x="372002" y="989979"/>
                    <a:pt x="359030" y="1000958"/>
                  </a:cubicBezTo>
                  <a:lnTo>
                    <a:pt x="237700" y="1097873"/>
                  </a:lnTo>
                  <a:lnTo>
                    <a:pt x="237700" y="1123995"/>
                  </a:lnTo>
                  <a:lnTo>
                    <a:pt x="768422" y="1123995"/>
                  </a:lnTo>
                  <a:lnTo>
                    <a:pt x="768422" y="1097873"/>
                  </a:lnTo>
                  <a:lnTo>
                    <a:pt x="647093" y="998308"/>
                  </a:lnTo>
                  <a:cubicBezTo>
                    <a:pt x="634883" y="987708"/>
                    <a:pt x="633739" y="985057"/>
                    <a:pt x="633739" y="969536"/>
                  </a:cubicBezTo>
                  <a:lnTo>
                    <a:pt x="633739" y="73444"/>
                  </a:lnTo>
                  <a:lnTo>
                    <a:pt x="760410" y="73444"/>
                  </a:lnTo>
                  <a:lnTo>
                    <a:pt x="979415" y="303997"/>
                  </a:lnTo>
                  <a:lnTo>
                    <a:pt x="1005741" y="303997"/>
                  </a:lnTo>
                  <a:lnTo>
                    <a:pt x="1005741" y="0"/>
                  </a:lnTo>
                  <a:lnTo>
                    <a:pt x="0" y="0"/>
                  </a:lnTo>
                  <a:lnTo>
                    <a:pt x="0" y="303997"/>
                  </a:lnTo>
                  <a:lnTo>
                    <a:pt x="26326" y="303997"/>
                  </a:lnTo>
                  <a:lnTo>
                    <a:pt x="245331" y="73444"/>
                  </a:lnTo>
                  <a:lnTo>
                    <a:pt x="372384" y="73444"/>
                  </a:lnTo>
                  <a:close/>
                </a:path>
              </a:pathLst>
            </a:custGeom>
            <a:grpFill/>
            <a:ln w="38141" cap="flat">
              <a:noFill/>
              <a:prstDash val="solid"/>
              <a:miter/>
            </a:ln>
          </p:spPr>
          <p:txBody>
            <a:bodyPr rtlCol="0" anchor="ctr"/>
            <a:lstStyle/>
            <a:p>
              <a:endParaRPr lang="en-GB"/>
            </a:p>
          </p:txBody>
        </p:sp>
        <p:sp>
          <p:nvSpPr>
            <p:cNvPr id="68" name="Freeform 16">
              <a:extLst>
                <a:ext uri="{FF2B5EF4-FFF2-40B4-BE49-F238E27FC236}">
                  <a16:creationId xmlns:a16="http://schemas.microsoft.com/office/drawing/2014/main" id="{B4498185-9602-41B1-B2A5-A16DED956CD1}"/>
                </a:ext>
              </a:extLst>
            </p:cNvPr>
            <p:cNvSpPr/>
            <p:nvPr/>
          </p:nvSpPr>
          <p:spPr>
            <a:xfrm>
              <a:off x="6913806" y="3363224"/>
              <a:ext cx="228924" cy="227146"/>
            </a:xfrm>
            <a:custGeom>
              <a:avLst/>
              <a:gdLst>
                <a:gd name="connsiteX0" fmla="*/ 264026 w 228924"/>
                <a:gd name="connsiteY0" fmla="*/ 130988 h 227146"/>
                <a:gd name="connsiteX1" fmla="*/ 132013 w 228924"/>
                <a:gd name="connsiteY1" fmla="*/ 0 h 227146"/>
                <a:gd name="connsiteX2" fmla="*/ 0 w 228924"/>
                <a:gd name="connsiteY2" fmla="*/ 130988 h 227146"/>
                <a:gd name="connsiteX3" fmla="*/ 132013 w 228924"/>
                <a:gd name="connsiteY3" fmla="*/ 264625 h 227146"/>
                <a:gd name="connsiteX4" fmla="*/ 264026 w 228924"/>
                <a:gd name="connsiteY4" fmla="*/ 130988 h 227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924" h="227146">
                  <a:moveTo>
                    <a:pt x="264026" y="130988"/>
                  </a:moveTo>
                  <a:cubicBezTo>
                    <a:pt x="264026" y="57544"/>
                    <a:pt x="206032" y="0"/>
                    <a:pt x="132013" y="0"/>
                  </a:cubicBezTo>
                  <a:cubicBezTo>
                    <a:pt x="60665" y="0"/>
                    <a:pt x="0" y="57544"/>
                    <a:pt x="0" y="130988"/>
                  </a:cubicBezTo>
                  <a:cubicBezTo>
                    <a:pt x="0" y="204432"/>
                    <a:pt x="57994" y="264625"/>
                    <a:pt x="132013" y="264625"/>
                  </a:cubicBezTo>
                  <a:cubicBezTo>
                    <a:pt x="206032" y="264625"/>
                    <a:pt x="264026" y="204432"/>
                    <a:pt x="264026" y="130988"/>
                  </a:cubicBezTo>
                  <a:close/>
                </a:path>
              </a:pathLst>
            </a:custGeom>
            <a:grpFill/>
            <a:ln w="38141" cap="flat">
              <a:noFill/>
              <a:prstDash val="solid"/>
              <a:miter/>
            </a:ln>
          </p:spPr>
          <p:txBody>
            <a:bodyPr rtlCol="0" anchor="ctr"/>
            <a:lstStyle/>
            <a:p>
              <a:endParaRPr lang="en-GB"/>
            </a:p>
          </p:txBody>
        </p:sp>
        <p:sp>
          <p:nvSpPr>
            <p:cNvPr id="69" name="Freeform 17">
              <a:extLst>
                <a:ext uri="{FF2B5EF4-FFF2-40B4-BE49-F238E27FC236}">
                  <a16:creationId xmlns:a16="http://schemas.microsoft.com/office/drawing/2014/main" id="{7E4FC8F4-D8A7-4DAF-8C53-94AAD1C0C8FE}"/>
                </a:ext>
              </a:extLst>
            </p:cNvPr>
            <p:cNvSpPr/>
            <p:nvPr/>
          </p:nvSpPr>
          <p:spPr>
            <a:xfrm>
              <a:off x="7352195" y="3738013"/>
              <a:ext cx="648619" cy="795012"/>
            </a:xfrm>
            <a:custGeom>
              <a:avLst/>
              <a:gdLst>
                <a:gd name="connsiteX0" fmla="*/ 316679 w 648618"/>
                <a:gd name="connsiteY0" fmla="*/ 169983 h 795011"/>
                <a:gd name="connsiteX1" fmla="*/ 316679 w 648618"/>
                <a:gd name="connsiteY1" fmla="*/ 20824 h 795011"/>
                <a:gd name="connsiteX2" fmla="*/ 0 w 648618"/>
                <a:gd name="connsiteY2" fmla="*/ 20824 h 795011"/>
                <a:gd name="connsiteX3" fmla="*/ 0 w 648618"/>
                <a:gd name="connsiteY3" fmla="*/ 41645 h 795011"/>
                <a:gd name="connsiteX4" fmla="*/ 97675 w 648618"/>
                <a:gd name="connsiteY4" fmla="*/ 141211 h 795011"/>
                <a:gd name="connsiteX5" fmla="*/ 105687 w 648618"/>
                <a:gd name="connsiteY5" fmla="*/ 175283 h 795011"/>
                <a:gd name="connsiteX6" fmla="*/ 105687 w 648618"/>
                <a:gd name="connsiteY6" fmla="*/ 678412 h 795011"/>
                <a:gd name="connsiteX7" fmla="*/ 92333 w 648618"/>
                <a:gd name="connsiteY7" fmla="*/ 712484 h 795011"/>
                <a:gd name="connsiteX8" fmla="*/ 0 w 648618"/>
                <a:gd name="connsiteY8" fmla="*/ 783278 h 795011"/>
                <a:gd name="connsiteX9" fmla="*/ 0 w 648618"/>
                <a:gd name="connsiteY9" fmla="*/ 806750 h 795011"/>
                <a:gd name="connsiteX10" fmla="*/ 475018 w 648618"/>
                <a:gd name="connsiteY10" fmla="*/ 806750 h 795011"/>
                <a:gd name="connsiteX11" fmla="*/ 475018 w 648618"/>
                <a:gd name="connsiteY11" fmla="*/ 783278 h 795011"/>
                <a:gd name="connsiteX12" fmla="*/ 353688 w 648618"/>
                <a:gd name="connsiteY12" fmla="*/ 701884 h 795011"/>
                <a:gd name="connsiteX13" fmla="*/ 335374 w 648618"/>
                <a:gd name="connsiteY13" fmla="*/ 665162 h 795011"/>
                <a:gd name="connsiteX14" fmla="*/ 335374 w 648618"/>
                <a:gd name="connsiteY14" fmla="*/ 282799 h 795011"/>
                <a:gd name="connsiteX15" fmla="*/ 448692 w 648618"/>
                <a:gd name="connsiteY15" fmla="*/ 146511 h 795011"/>
                <a:gd name="connsiteX16" fmla="*/ 467006 w 648618"/>
                <a:gd name="connsiteY16" fmla="*/ 157111 h 795011"/>
                <a:gd name="connsiteX17" fmla="*/ 548655 w 648618"/>
                <a:gd name="connsiteY17" fmla="*/ 290749 h 795011"/>
                <a:gd name="connsiteX18" fmla="*/ 572311 w 648618"/>
                <a:gd name="connsiteY18" fmla="*/ 290749 h 795011"/>
                <a:gd name="connsiteX19" fmla="*/ 659302 w 648618"/>
                <a:gd name="connsiteY19" fmla="*/ 34074 h 795011"/>
                <a:gd name="connsiteX20" fmla="*/ 529960 w 648618"/>
                <a:gd name="connsiteY20" fmla="*/ 2 h 795011"/>
                <a:gd name="connsiteX21" fmla="*/ 316679 w 648618"/>
                <a:gd name="connsiteY21" fmla="*/ 169983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48618" h="795011">
                  <a:moveTo>
                    <a:pt x="316679" y="169983"/>
                  </a:moveTo>
                  <a:lnTo>
                    <a:pt x="316679" y="20824"/>
                  </a:lnTo>
                  <a:lnTo>
                    <a:pt x="0" y="20824"/>
                  </a:lnTo>
                  <a:lnTo>
                    <a:pt x="0" y="41645"/>
                  </a:lnTo>
                  <a:lnTo>
                    <a:pt x="97675" y="141211"/>
                  </a:lnTo>
                  <a:cubicBezTo>
                    <a:pt x="104924" y="149161"/>
                    <a:pt x="105687" y="151811"/>
                    <a:pt x="105687" y="175283"/>
                  </a:cubicBezTo>
                  <a:lnTo>
                    <a:pt x="105687" y="678412"/>
                  </a:lnTo>
                  <a:cubicBezTo>
                    <a:pt x="105687" y="700748"/>
                    <a:pt x="106831" y="701505"/>
                    <a:pt x="92333" y="712484"/>
                  </a:cubicBezTo>
                  <a:lnTo>
                    <a:pt x="0" y="783278"/>
                  </a:lnTo>
                  <a:lnTo>
                    <a:pt x="0" y="806750"/>
                  </a:lnTo>
                  <a:lnTo>
                    <a:pt x="475018" y="806750"/>
                  </a:lnTo>
                  <a:lnTo>
                    <a:pt x="475018" y="783278"/>
                  </a:lnTo>
                  <a:lnTo>
                    <a:pt x="353688" y="701884"/>
                  </a:lnTo>
                  <a:cubicBezTo>
                    <a:pt x="337664" y="691284"/>
                    <a:pt x="335374" y="688634"/>
                    <a:pt x="335374" y="665162"/>
                  </a:cubicBezTo>
                  <a:lnTo>
                    <a:pt x="335374" y="282799"/>
                  </a:lnTo>
                  <a:cubicBezTo>
                    <a:pt x="335374" y="209355"/>
                    <a:pt x="388027" y="146511"/>
                    <a:pt x="448692" y="146511"/>
                  </a:cubicBezTo>
                  <a:cubicBezTo>
                    <a:pt x="459375" y="146511"/>
                    <a:pt x="462045" y="149161"/>
                    <a:pt x="467006" y="157111"/>
                  </a:cubicBezTo>
                  <a:lnTo>
                    <a:pt x="548655" y="290749"/>
                  </a:lnTo>
                  <a:lnTo>
                    <a:pt x="572311" y="290749"/>
                  </a:lnTo>
                  <a:lnTo>
                    <a:pt x="659302" y="34074"/>
                  </a:lnTo>
                  <a:cubicBezTo>
                    <a:pt x="630305" y="13252"/>
                    <a:pt x="579942" y="2"/>
                    <a:pt x="529960" y="2"/>
                  </a:cubicBezTo>
                  <a:cubicBezTo>
                    <a:pt x="427326" y="-377"/>
                    <a:pt x="355977" y="57546"/>
                    <a:pt x="316679" y="169983"/>
                  </a:cubicBezTo>
                  <a:close/>
                </a:path>
              </a:pathLst>
            </a:custGeom>
            <a:grpFill/>
            <a:ln w="38141" cap="flat">
              <a:noFill/>
              <a:prstDash val="solid"/>
              <a:miter/>
            </a:ln>
          </p:spPr>
          <p:txBody>
            <a:bodyPr rtlCol="0" anchor="ctr"/>
            <a:lstStyle/>
            <a:p>
              <a:endParaRPr lang="en-GB"/>
            </a:p>
          </p:txBody>
        </p:sp>
        <p:sp>
          <p:nvSpPr>
            <p:cNvPr id="70" name="Freeform 18">
              <a:extLst>
                <a:ext uri="{FF2B5EF4-FFF2-40B4-BE49-F238E27FC236}">
                  <a16:creationId xmlns:a16="http://schemas.microsoft.com/office/drawing/2014/main" id="{C0594CE3-C897-4AC5-9146-062BB997AF91}"/>
                </a:ext>
              </a:extLst>
            </p:cNvPr>
            <p:cNvSpPr/>
            <p:nvPr/>
          </p:nvSpPr>
          <p:spPr>
            <a:xfrm>
              <a:off x="6831774" y="3758837"/>
              <a:ext cx="419694" cy="757154"/>
            </a:xfrm>
            <a:custGeom>
              <a:avLst/>
              <a:gdLst>
                <a:gd name="connsiteX0" fmla="*/ 338045 w 419694"/>
                <a:gd name="connsiteY0" fmla="*/ 657588 h 757154"/>
                <a:gd name="connsiteX1" fmla="*/ 338045 w 419694"/>
                <a:gd name="connsiteY1" fmla="*/ 0 h 757154"/>
                <a:gd name="connsiteX2" fmla="*/ 2671 w 419694"/>
                <a:gd name="connsiteY2" fmla="*/ 0 h 757154"/>
                <a:gd name="connsiteX3" fmla="*/ 0 w 419694"/>
                <a:gd name="connsiteY3" fmla="*/ 20822 h 757154"/>
                <a:gd name="connsiteX4" fmla="*/ 97674 w 419694"/>
                <a:gd name="connsiteY4" fmla="*/ 120388 h 757154"/>
                <a:gd name="connsiteX5" fmla="*/ 108358 w 419694"/>
                <a:gd name="connsiteY5" fmla="*/ 154460 h 757154"/>
                <a:gd name="connsiteX6" fmla="*/ 108358 w 419694"/>
                <a:gd name="connsiteY6" fmla="*/ 657588 h 757154"/>
                <a:gd name="connsiteX7" fmla="*/ 95004 w 419694"/>
                <a:gd name="connsiteY7" fmla="*/ 691660 h 757154"/>
                <a:gd name="connsiteX8" fmla="*/ 2671 w 419694"/>
                <a:gd name="connsiteY8" fmla="*/ 762454 h 757154"/>
                <a:gd name="connsiteX9" fmla="*/ 2671 w 419694"/>
                <a:gd name="connsiteY9" fmla="*/ 785926 h 757154"/>
                <a:gd name="connsiteX10" fmla="*/ 443350 w 419694"/>
                <a:gd name="connsiteY10" fmla="*/ 785926 h 757154"/>
                <a:gd name="connsiteX11" fmla="*/ 443350 w 419694"/>
                <a:gd name="connsiteY11" fmla="*/ 762454 h 757154"/>
                <a:gd name="connsiteX12" fmla="*/ 353688 w 419694"/>
                <a:gd name="connsiteY12" fmla="*/ 691660 h 757154"/>
                <a:gd name="connsiteX13" fmla="*/ 338045 w 419694"/>
                <a:gd name="connsiteY13" fmla="*/ 657588 h 757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19694" h="757154">
                  <a:moveTo>
                    <a:pt x="338045" y="657588"/>
                  </a:moveTo>
                  <a:lnTo>
                    <a:pt x="338045" y="0"/>
                  </a:lnTo>
                  <a:lnTo>
                    <a:pt x="2671" y="0"/>
                  </a:lnTo>
                  <a:lnTo>
                    <a:pt x="0" y="20822"/>
                  </a:lnTo>
                  <a:lnTo>
                    <a:pt x="97674" y="120388"/>
                  </a:lnTo>
                  <a:cubicBezTo>
                    <a:pt x="106831" y="130609"/>
                    <a:pt x="108358" y="138559"/>
                    <a:pt x="108358" y="154460"/>
                  </a:cubicBezTo>
                  <a:lnTo>
                    <a:pt x="108358" y="657588"/>
                  </a:lnTo>
                  <a:cubicBezTo>
                    <a:pt x="108358" y="675760"/>
                    <a:pt x="109121" y="679546"/>
                    <a:pt x="95004" y="691660"/>
                  </a:cubicBezTo>
                  <a:lnTo>
                    <a:pt x="2671" y="762454"/>
                  </a:lnTo>
                  <a:lnTo>
                    <a:pt x="2671" y="785926"/>
                  </a:lnTo>
                  <a:lnTo>
                    <a:pt x="443350" y="785926"/>
                  </a:lnTo>
                  <a:lnTo>
                    <a:pt x="443350" y="762454"/>
                  </a:lnTo>
                  <a:lnTo>
                    <a:pt x="353688" y="691660"/>
                  </a:lnTo>
                  <a:cubicBezTo>
                    <a:pt x="338045" y="678410"/>
                    <a:pt x="338045" y="678410"/>
                    <a:pt x="338045" y="657588"/>
                  </a:cubicBezTo>
                  <a:close/>
                </a:path>
              </a:pathLst>
            </a:custGeom>
            <a:grpFill/>
            <a:ln w="38141" cap="flat">
              <a:noFill/>
              <a:prstDash val="solid"/>
              <a:miter/>
            </a:ln>
          </p:spPr>
          <p:txBody>
            <a:bodyPr rtlCol="0" anchor="ctr"/>
            <a:lstStyle/>
            <a:p>
              <a:endParaRPr lang="en-GB"/>
            </a:p>
          </p:txBody>
        </p:sp>
        <p:sp>
          <p:nvSpPr>
            <p:cNvPr id="71" name="Freeform 19">
              <a:extLst>
                <a:ext uri="{FF2B5EF4-FFF2-40B4-BE49-F238E27FC236}">
                  <a16:creationId xmlns:a16="http://schemas.microsoft.com/office/drawing/2014/main" id="{554518F2-9BBF-4F2E-9285-120559A79739}"/>
                </a:ext>
              </a:extLst>
            </p:cNvPr>
            <p:cNvSpPr/>
            <p:nvPr/>
          </p:nvSpPr>
          <p:spPr>
            <a:xfrm>
              <a:off x="5905394" y="3421146"/>
              <a:ext cx="839389" cy="1097873"/>
            </a:xfrm>
            <a:custGeom>
              <a:avLst/>
              <a:gdLst>
                <a:gd name="connsiteX0" fmla="*/ 0 w 839388"/>
                <a:gd name="connsiteY0" fmla="*/ 25743 h 1097873"/>
                <a:gd name="connsiteX1" fmla="*/ 132013 w 839388"/>
                <a:gd name="connsiteY1" fmla="*/ 130609 h 1097873"/>
                <a:gd name="connsiteX2" fmla="*/ 145367 w 839388"/>
                <a:gd name="connsiteY2" fmla="*/ 164681 h 1097873"/>
                <a:gd name="connsiteX3" fmla="*/ 145367 w 839388"/>
                <a:gd name="connsiteY3" fmla="*/ 968779 h 1097873"/>
                <a:gd name="connsiteX4" fmla="*/ 132013 w 839388"/>
                <a:gd name="connsiteY4" fmla="*/ 1000201 h 1097873"/>
                <a:gd name="connsiteX5" fmla="*/ 10683 w 839388"/>
                <a:gd name="connsiteY5" fmla="*/ 1097116 h 1097873"/>
                <a:gd name="connsiteX6" fmla="*/ 10683 w 839388"/>
                <a:gd name="connsiteY6" fmla="*/ 1123238 h 1097873"/>
                <a:gd name="connsiteX7" fmla="*/ 591388 w 839388"/>
                <a:gd name="connsiteY7" fmla="*/ 1123238 h 1097873"/>
                <a:gd name="connsiteX8" fmla="*/ 591388 w 839388"/>
                <a:gd name="connsiteY8" fmla="*/ 1097116 h 1097873"/>
                <a:gd name="connsiteX9" fmla="*/ 427707 w 839388"/>
                <a:gd name="connsiteY9" fmla="*/ 997551 h 1097873"/>
                <a:gd name="connsiteX10" fmla="*/ 406722 w 839388"/>
                <a:gd name="connsiteY10" fmla="*/ 958179 h 1097873"/>
                <a:gd name="connsiteX11" fmla="*/ 406722 w 839388"/>
                <a:gd name="connsiteY11" fmla="*/ 609888 h 1097873"/>
                <a:gd name="connsiteX12" fmla="*/ 528052 w 839388"/>
                <a:gd name="connsiteY12" fmla="*/ 609888 h 1097873"/>
                <a:gd name="connsiteX13" fmla="*/ 681050 w 839388"/>
                <a:gd name="connsiteY13" fmla="*/ 769647 h 1097873"/>
                <a:gd name="connsiteX14" fmla="*/ 707376 w 839388"/>
                <a:gd name="connsiteY14" fmla="*/ 769647 h 1097873"/>
                <a:gd name="connsiteX15" fmla="*/ 707376 w 839388"/>
                <a:gd name="connsiteY15" fmla="*/ 377063 h 1097873"/>
                <a:gd name="connsiteX16" fmla="*/ 681050 w 839388"/>
                <a:gd name="connsiteY16" fmla="*/ 377063 h 1097873"/>
                <a:gd name="connsiteX17" fmla="*/ 528052 w 839388"/>
                <a:gd name="connsiteY17" fmla="*/ 536822 h 1097873"/>
                <a:gd name="connsiteX18" fmla="*/ 406722 w 839388"/>
                <a:gd name="connsiteY18" fmla="*/ 536822 h 1097873"/>
                <a:gd name="connsiteX19" fmla="*/ 406722 w 839388"/>
                <a:gd name="connsiteY19" fmla="*/ 73065 h 1097873"/>
                <a:gd name="connsiteX20" fmla="*/ 620385 w 839388"/>
                <a:gd name="connsiteY20" fmla="*/ 73065 h 1097873"/>
                <a:gd name="connsiteX21" fmla="*/ 823746 w 839388"/>
                <a:gd name="connsiteY21" fmla="*/ 282797 h 1097873"/>
                <a:gd name="connsiteX22" fmla="*/ 850072 w 839388"/>
                <a:gd name="connsiteY22" fmla="*/ 282797 h 1097873"/>
                <a:gd name="connsiteX23" fmla="*/ 850072 w 839388"/>
                <a:gd name="connsiteY23" fmla="*/ 0 h 1097873"/>
                <a:gd name="connsiteX24" fmla="*/ 0 w 839388"/>
                <a:gd name="connsiteY24" fmla="*/ 0 h 1097873"/>
                <a:gd name="connsiteX25" fmla="*/ 0 w 839388"/>
                <a:gd name="connsiteY25" fmla="*/ 25743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839388" h="1097873">
                  <a:moveTo>
                    <a:pt x="0" y="25743"/>
                  </a:moveTo>
                  <a:lnTo>
                    <a:pt x="132013" y="130609"/>
                  </a:lnTo>
                  <a:cubicBezTo>
                    <a:pt x="145367" y="141209"/>
                    <a:pt x="145367" y="146509"/>
                    <a:pt x="145367" y="164681"/>
                  </a:cubicBezTo>
                  <a:lnTo>
                    <a:pt x="145367" y="968779"/>
                  </a:lnTo>
                  <a:cubicBezTo>
                    <a:pt x="145367" y="988086"/>
                    <a:pt x="144604" y="989222"/>
                    <a:pt x="132013" y="1000201"/>
                  </a:cubicBezTo>
                  <a:lnTo>
                    <a:pt x="10683" y="1097116"/>
                  </a:lnTo>
                  <a:lnTo>
                    <a:pt x="10683" y="1123238"/>
                  </a:lnTo>
                  <a:lnTo>
                    <a:pt x="591388" y="1123238"/>
                  </a:lnTo>
                  <a:lnTo>
                    <a:pt x="591388" y="1097116"/>
                  </a:lnTo>
                  <a:lnTo>
                    <a:pt x="427707" y="997551"/>
                  </a:lnTo>
                  <a:cubicBezTo>
                    <a:pt x="407867" y="985436"/>
                    <a:pt x="406722" y="981272"/>
                    <a:pt x="406722" y="958179"/>
                  </a:cubicBezTo>
                  <a:lnTo>
                    <a:pt x="406722" y="609888"/>
                  </a:lnTo>
                  <a:lnTo>
                    <a:pt x="528052" y="609888"/>
                  </a:lnTo>
                  <a:lnTo>
                    <a:pt x="681050" y="769647"/>
                  </a:lnTo>
                  <a:lnTo>
                    <a:pt x="707376" y="769647"/>
                  </a:lnTo>
                  <a:lnTo>
                    <a:pt x="707376" y="377063"/>
                  </a:lnTo>
                  <a:lnTo>
                    <a:pt x="681050" y="377063"/>
                  </a:lnTo>
                  <a:lnTo>
                    <a:pt x="528052" y="536822"/>
                  </a:lnTo>
                  <a:lnTo>
                    <a:pt x="406722" y="536822"/>
                  </a:lnTo>
                  <a:lnTo>
                    <a:pt x="406722" y="73065"/>
                  </a:lnTo>
                  <a:lnTo>
                    <a:pt x="620385" y="73065"/>
                  </a:lnTo>
                  <a:lnTo>
                    <a:pt x="823746" y="282797"/>
                  </a:lnTo>
                  <a:lnTo>
                    <a:pt x="850072" y="282797"/>
                  </a:lnTo>
                  <a:lnTo>
                    <a:pt x="850072" y="0"/>
                  </a:lnTo>
                  <a:lnTo>
                    <a:pt x="0" y="0"/>
                  </a:lnTo>
                  <a:lnTo>
                    <a:pt x="0" y="25743"/>
                  </a:lnTo>
                  <a:close/>
                </a:path>
              </a:pathLst>
            </a:custGeom>
            <a:grpFill/>
            <a:ln w="38141" cap="flat">
              <a:noFill/>
              <a:prstDash val="solid"/>
              <a:miter/>
            </a:ln>
          </p:spPr>
          <p:txBody>
            <a:bodyPr rtlCol="0" anchor="ctr"/>
            <a:lstStyle/>
            <a:p>
              <a:endParaRPr lang="en-GB"/>
            </a:p>
          </p:txBody>
        </p:sp>
        <p:sp>
          <p:nvSpPr>
            <p:cNvPr id="72" name="Freeform 20">
              <a:extLst>
                <a:ext uri="{FF2B5EF4-FFF2-40B4-BE49-F238E27FC236}">
                  <a16:creationId xmlns:a16="http://schemas.microsoft.com/office/drawing/2014/main" id="{E6DD0297-C16B-43B9-849E-472AC0186C21}"/>
                </a:ext>
              </a:extLst>
            </p:cNvPr>
            <p:cNvSpPr/>
            <p:nvPr/>
          </p:nvSpPr>
          <p:spPr>
            <a:xfrm>
              <a:off x="4192659" y="1898887"/>
              <a:ext cx="724927" cy="719296"/>
            </a:xfrm>
            <a:custGeom>
              <a:avLst/>
              <a:gdLst>
                <a:gd name="connsiteX0" fmla="*/ 668077 w 724926"/>
                <a:gd name="connsiteY0" fmla="*/ 735954 h 719296"/>
                <a:gd name="connsiteX1" fmla="*/ 741715 w 724926"/>
                <a:gd name="connsiteY1" fmla="*/ 735954 h 719296"/>
                <a:gd name="connsiteX2" fmla="*/ 741715 w 724926"/>
                <a:gd name="connsiteY2" fmla="*/ 0 h 719296"/>
                <a:gd name="connsiteX3" fmla="*/ 0 w 724926"/>
                <a:gd name="connsiteY3" fmla="*/ 0 h 719296"/>
                <a:gd name="connsiteX4" fmla="*/ 0 w 724926"/>
                <a:gd name="connsiteY4" fmla="*/ 73065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668077" y="735954"/>
                  </a:moveTo>
                  <a:lnTo>
                    <a:pt x="741715" y="735954"/>
                  </a:lnTo>
                  <a:lnTo>
                    <a:pt x="741715" y="0"/>
                  </a:lnTo>
                  <a:lnTo>
                    <a:pt x="0" y="0"/>
                  </a:lnTo>
                  <a:lnTo>
                    <a:pt x="0" y="73065"/>
                  </a:lnTo>
                  <a:close/>
                </a:path>
              </a:pathLst>
            </a:custGeom>
            <a:grpFill/>
            <a:ln w="38141" cap="flat">
              <a:noFill/>
              <a:prstDash val="solid"/>
              <a:miter/>
            </a:ln>
          </p:spPr>
          <p:txBody>
            <a:bodyPr rtlCol="0" anchor="ctr"/>
            <a:lstStyle/>
            <a:p>
              <a:endParaRPr lang="en-GB"/>
            </a:p>
          </p:txBody>
        </p:sp>
        <p:sp>
          <p:nvSpPr>
            <p:cNvPr id="73" name="Freeform 21">
              <a:extLst>
                <a:ext uri="{FF2B5EF4-FFF2-40B4-BE49-F238E27FC236}">
                  <a16:creationId xmlns:a16="http://schemas.microsoft.com/office/drawing/2014/main" id="{730A1D15-9373-4657-AA67-2FB3AC8FBE8D}"/>
                </a:ext>
              </a:extLst>
            </p:cNvPr>
            <p:cNvSpPr/>
            <p:nvPr/>
          </p:nvSpPr>
          <p:spPr>
            <a:xfrm>
              <a:off x="4192659" y="2779079"/>
              <a:ext cx="534157" cy="908585"/>
            </a:xfrm>
            <a:custGeom>
              <a:avLst/>
              <a:gdLst>
                <a:gd name="connsiteX0" fmla="*/ 470058 w 534156"/>
                <a:gd name="connsiteY0" fmla="*/ 935085 h 908584"/>
                <a:gd name="connsiteX1" fmla="*/ 543695 w 534156"/>
                <a:gd name="connsiteY1" fmla="*/ 935085 h 908584"/>
                <a:gd name="connsiteX2" fmla="*/ 543695 w 534156"/>
                <a:gd name="connsiteY2" fmla="*/ 0 h 908584"/>
                <a:gd name="connsiteX3" fmla="*/ 470058 w 534156"/>
                <a:gd name="connsiteY3" fmla="*/ 0 h 908584"/>
                <a:gd name="connsiteX4" fmla="*/ 0 w 534156"/>
                <a:gd name="connsiteY4" fmla="*/ 468678 h 908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156" h="908584">
                  <a:moveTo>
                    <a:pt x="470058" y="935085"/>
                  </a:moveTo>
                  <a:lnTo>
                    <a:pt x="543695" y="935085"/>
                  </a:lnTo>
                  <a:lnTo>
                    <a:pt x="543695" y="0"/>
                  </a:lnTo>
                  <a:lnTo>
                    <a:pt x="470058" y="0"/>
                  </a:lnTo>
                  <a:lnTo>
                    <a:pt x="0" y="468678"/>
                  </a:lnTo>
                  <a:close/>
                </a:path>
              </a:pathLst>
            </a:custGeom>
            <a:grpFill/>
            <a:ln w="38141" cap="flat">
              <a:noFill/>
              <a:prstDash val="solid"/>
              <a:miter/>
            </a:ln>
          </p:spPr>
          <p:txBody>
            <a:bodyPr rtlCol="0" anchor="ctr"/>
            <a:lstStyle/>
            <a:p>
              <a:endParaRPr lang="en-GB"/>
            </a:p>
          </p:txBody>
        </p:sp>
        <p:sp>
          <p:nvSpPr>
            <p:cNvPr id="74" name="Freeform 22">
              <a:extLst>
                <a:ext uri="{FF2B5EF4-FFF2-40B4-BE49-F238E27FC236}">
                  <a16:creationId xmlns:a16="http://schemas.microsoft.com/office/drawing/2014/main" id="{DC8F21B5-FAFE-4343-8EAB-F0E200FA2ECC}"/>
                </a:ext>
              </a:extLst>
            </p:cNvPr>
            <p:cNvSpPr/>
            <p:nvPr/>
          </p:nvSpPr>
          <p:spPr>
            <a:xfrm>
              <a:off x="2418878" y="1898887"/>
              <a:ext cx="724927" cy="719296"/>
            </a:xfrm>
            <a:custGeom>
              <a:avLst/>
              <a:gdLst>
                <a:gd name="connsiteX0" fmla="*/ 0 w 724926"/>
                <a:gd name="connsiteY0" fmla="*/ 735954 h 719296"/>
                <a:gd name="connsiteX1" fmla="*/ 74019 w 724926"/>
                <a:gd name="connsiteY1" fmla="*/ 735954 h 719296"/>
                <a:gd name="connsiteX2" fmla="*/ 739044 w 724926"/>
                <a:gd name="connsiteY2" fmla="*/ 73065 h 719296"/>
                <a:gd name="connsiteX3" fmla="*/ 739044 w 724926"/>
                <a:gd name="connsiteY3" fmla="*/ 0 h 719296"/>
                <a:gd name="connsiteX4" fmla="*/ 0 w 724926"/>
                <a:gd name="connsiteY4" fmla="*/ 0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0" y="735954"/>
                  </a:moveTo>
                  <a:lnTo>
                    <a:pt x="74019" y="735954"/>
                  </a:lnTo>
                  <a:lnTo>
                    <a:pt x="739044" y="73065"/>
                  </a:lnTo>
                  <a:lnTo>
                    <a:pt x="739044" y="0"/>
                  </a:lnTo>
                  <a:lnTo>
                    <a:pt x="0" y="0"/>
                  </a:lnTo>
                  <a:close/>
                </a:path>
              </a:pathLst>
            </a:custGeom>
            <a:grpFill/>
            <a:ln w="38141" cap="flat">
              <a:noFill/>
              <a:prstDash val="solid"/>
              <a:miter/>
            </a:ln>
          </p:spPr>
          <p:txBody>
            <a:bodyPr rtlCol="0" anchor="ctr"/>
            <a:lstStyle/>
            <a:p>
              <a:endParaRPr lang="en-GB"/>
            </a:p>
          </p:txBody>
        </p:sp>
        <p:sp>
          <p:nvSpPr>
            <p:cNvPr id="75" name="Freeform 23">
              <a:extLst>
                <a:ext uri="{FF2B5EF4-FFF2-40B4-BE49-F238E27FC236}">
                  <a16:creationId xmlns:a16="http://schemas.microsoft.com/office/drawing/2014/main" id="{14AFAAF8-194B-42EF-947D-6665E26903E3}"/>
                </a:ext>
              </a:extLst>
            </p:cNvPr>
            <p:cNvSpPr/>
            <p:nvPr/>
          </p:nvSpPr>
          <p:spPr>
            <a:xfrm>
              <a:off x="2933576" y="1898887"/>
              <a:ext cx="1449854" cy="2612182"/>
            </a:xfrm>
            <a:custGeom>
              <a:avLst/>
              <a:gdLst>
                <a:gd name="connsiteX0" fmla="*/ 0 w 1449853"/>
                <a:gd name="connsiteY0" fmla="*/ 2645875 h 2612181"/>
                <a:gd name="connsiteX1" fmla="*/ 1483429 w 1449853"/>
                <a:gd name="connsiteY1" fmla="*/ 2645875 h 2612181"/>
                <a:gd name="connsiteX2" fmla="*/ 1483429 w 1449853"/>
                <a:gd name="connsiteY2" fmla="*/ 2572431 h 2612181"/>
                <a:gd name="connsiteX3" fmla="*/ 1111427 w 1449853"/>
                <a:gd name="connsiteY3" fmla="*/ 2205590 h 2612181"/>
                <a:gd name="connsiteX4" fmla="*/ 1111427 w 1449853"/>
                <a:gd name="connsiteY4" fmla="*/ 0 h 2612181"/>
                <a:gd name="connsiteX5" fmla="*/ 372002 w 1449853"/>
                <a:gd name="connsiteY5" fmla="*/ 0 h 2612181"/>
                <a:gd name="connsiteX6" fmla="*/ 372002 w 1449853"/>
                <a:gd name="connsiteY6" fmla="*/ 2205590 h 2612181"/>
                <a:gd name="connsiteX7" fmla="*/ 0 w 1449853"/>
                <a:gd name="connsiteY7" fmla="*/ 2572431 h 2612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49853" h="2612181">
                  <a:moveTo>
                    <a:pt x="0" y="2645875"/>
                  </a:moveTo>
                  <a:lnTo>
                    <a:pt x="1483429" y="2645875"/>
                  </a:lnTo>
                  <a:lnTo>
                    <a:pt x="1483429" y="2572431"/>
                  </a:lnTo>
                  <a:lnTo>
                    <a:pt x="1111427" y="2205590"/>
                  </a:lnTo>
                  <a:lnTo>
                    <a:pt x="1111427" y="0"/>
                  </a:lnTo>
                  <a:lnTo>
                    <a:pt x="372002" y="0"/>
                  </a:lnTo>
                  <a:lnTo>
                    <a:pt x="372002" y="2205590"/>
                  </a:lnTo>
                  <a:lnTo>
                    <a:pt x="0" y="2572431"/>
                  </a:lnTo>
                  <a:close/>
                </a:path>
              </a:pathLst>
            </a:custGeom>
            <a:grpFill/>
            <a:ln w="38141" cap="flat">
              <a:noFill/>
              <a:prstDash val="solid"/>
              <a:miter/>
            </a:ln>
          </p:spPr>
          <p:txBody>
            <a:bodyPr rtlCol="0" anchor="ctr"/>
            <a:lstStyle/>
            <a:p>
              <a:endParaRPr lang="en-GB"/>
            </a:p>
          </p:txBody>
        </p:sp>
      </p:grpSp>
    </p:spTree>
    <p:extLst>
      <p:ext uri="{BB962C8B-B14F-4D97-AF65-F5344CB8AC3E}">
        <p14:creationId xmlns:p14="http://schemas.microsoft.com/office/powerpoint/2010/main" val="41009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image" Target="../media/image1.png"/><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slideLayout" Target="../slideLayouts/slideLayout37.xml"/><Relationship Id="rId18" Type="http://schemas.openxmlformats.org/officeDocument/2006/relationships/slideLayout" Target="../slideLayouts/slideLayout42.xml"/><Relationship Id="rId26" Type="http://schemas.openxmlformats.org/officeDocument/2006/relationships/image" Target="../media/image11.png"/><Relationship Id="rId3" Type="http://schemas.openxmlformats.org/officeDocument/2006/relationships/slideLayout" Target="../slideLayouts/slideLayout27.xml"/><Relationship Id="rId21" Type="http://schemas.openxmlformats.org/officeDocument/2006/relationships/slideLayout" Target="../slideLayouts/slideLayout45.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17" Type="http://schemas.openxmlformats.org/officeDocument/2006/relationships/slideLayout" Target="../slideLayouts/slideLayout41.xml"/><Relationship Id="rId25" Type="http://schemas.openxmlformats.org/officeDocument/2006/relationships/theme" Target="../theme/theme2.xml"/><Relationship Id="rId2" Type="http://schemas.openxmlformats.org/officeDocument/2006/relationships/slideLayout" Target="../slideLayouts/slideLayout26.xml"/><Relationship Id="rId16" Type="http://schemas.openxmlformats.org/officeDocument/2006/relationships/slideLayout" Target="../slideLayouts/slideLayout40.xml"/><Relationship Id="rId20" Type="http://schemas.openxmlformats.org/officeDocument/2006/relationships/slideLayout" Target="../slideLayouts/slideLayout44.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24" Type="http://schemas.openxmlformats.org/officeDocument/2006/relationships/slideLayout" Target="../slideLayouts/slideLayout48.xml"/><Relationship Id="rId5" Type="http://schemas.openxmlformats.org/officeDocument/2006/relationships/slideLayout" Target="../slideLayouts/slideLayout29.xml"/><Relationship Id="rId15" Type="http://schemas.openxmlformats.org/officeDocument/2006/relationships/slideLayout" Target="../slideLayouts/slideLayout39.xml"/><Relationship Id="rId23" Type="http://schemas.openxmlformats.org/officeDocument/2006/relationships/slideLayout" Target="../slideLayouts/slideLayout47.xml"/><Relationship Id="rId10" Type="http://schemas.openxmlformats.org/officeDocument/2006/relationships/slideLayout" Target="../slideLayouts/slideLayout34.xml"/><Relationship Id="rId19" Type="http://schemas.openxmlformats.org/officeDocument/2006/relationships/slideLayout" Target="../slideLayouts/slideLayout43.xml"/><Relationship Id="rId4" Type="http://schemas.openxmlformats.org/officeDocument/2006/relationships/slideLayout" Target="../slideLayouts/slideLayout28.xml"/><Relationship Id="rId9" Type="http://schemas.openxmlformats.org/officeDocument/2006/relationships/slideLayout" Target="../slideLayouts/slideLayout33.xml"/><Relationship Id="rId14" Type="http://schemas.openxmlformats.org/officeDocument/2006/relationships/slideLayout" Target="../slideLayouts/slideLayout38.xml"/><Relationship Id="rId22" Type="http://schemas.openxmlformats.org/officeDocument/2006/relationships/slideLayout" Target="../slideLayouts/slideLayout4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6B16A78-4A6B-6840-BB34-BB1B54812BC3}"/>
              </a:ext>
            </a:extLst>
          </p:cNvPr>
          <p:cNvSpPr>
            <a:spLocks noGrp="1"/>
          </p:cNvSpPr>
          <p:nvPr>
            <p:ph type="title"/>
          </p:nvPr>
        </p:nvSpPr>
        <p:spPr>
          <a:xfrm>
            <a:off x="631826" y="648855"/>
            <a:ext cx="10921999" cy="852155"/>
          </a:xfrm>
          <a:prstGeom prst="rect">
            <a:avLst/>
          </a:prstGeom>
        </p:spPr>
        <p:txBody>
          <a:bodyPr vert="horz" lIns="0" tIns="0" rIns="0" bIns="0" rtlCol="0" anchor="t">
            <a:noAutofit/>
          </a:bodyPr>
          <a:lstStyle/>
          <a:p>
            <a:r>
              <a:rPr lang="en-US"/>
              <a:t>Click to edit slide title</a:t>
            </a:r>
            <a:endParaRPr lang="en-GB"/>
          </a:p>
        </p:txBody>
      </p:sp>
      <p:sp>
        <p:nvSpPr>
          <p:cNvPr id="3" name="Text Placeholder 2">
            <a:extLst>
              <a:ext uri="{FF2B5EF4-FFF2-40B4-BE49-F238E27FC236}">
                <a16:creationId xmlns:a16="http://schemas.microsoft.com/office/drawing/2014/main" id="{D68E4F8E-E113-894C-AC68-7443FBB6DCE9}"/>
              </a:ext>
            </a:extLst>
          </p:cNvPr>
          <p:cNvSpPr>
            <a:spLocks noGrp="1"/>
          </p:cNvSpPr>
          <p:nvPr>
            <p:ph type="body" idx="1"/>
          </p:nvPr>
        </p:nvSpPr>
        <p:spPr>
          <a:xfrm>
            <a:off x="635000" y="2008620"/>
            <a:ext cx="10918825" cy="4114049"/>
          </a:xfrm>
          <a:prstGeom prst="rect">
            <a:avLst/>
          </a:prstGeom>
        </p:spPr>
        <p:txBody>
          <a:bodyPr vert="horz" lIns="0" tIns="0" rIns="0" bIns="0" rtlCol="0">
            <a:normAutofit/>
          </a:bodyPr>
          <a:lstStyle/>
          <a:p>
            <a:pPr lvl="0"/>
            <a:r>
              <a:rPr lang="en-US"/>
              <a:t>Click to edit Master text styles</a:t>
            </a:r>
          </a:p>
          <a:p>
            <a:pPr lvl="1"/>
            <a:r>
              <a:rPr lang="en-US"/>
              <a:t>Second level</a:t>
            </a:r>
          </a:p>
          <a:p>
            <a:pPr lvl="2"/>
            <a:r>
              <a:rPr lang="en-US"/>
              <a:t>Third level</a:t>
            </a:r>
          </a:p>
        </p:txBody>
      </p:sp>
      <p:sp>
        <p:nvSpPr>
          <p:cNvPr id="6" name="Slide Number Placeholder 5">
            <a:extLst>
              <a:ext uri="{FF2B5EF4-FFF2-40B4-BE49-F238E27FC236}">
                <a16:creationId xmlns:a16="http://schemas.microsoft.com/office/drawing/2014/main" id="{1F997482-F341-924C-9967-93B7F7A7A132}"/>
              </a:ext>
            </a:extLst>
          </p:cNvPr>
          <p:cNvSpPr>
            <a:spLocks noGrp="1"/>
          </p:cNvSpPr>
          <p:nvPr>
            <p:ph type="sldNum" sz="quarter" idx="4"/>
          </p:nvPr>
        </p:nvSpPr>
        <p:spPr>
          <a:xfrm>
            <a:off x="10932510" y="6401178"/>
            <a:ext cx="807025" cy="153888"/>
          </a:xfrm>
          <a:prstGeom prst="rect">
            <a:avLst/>
          </a:prstGeom>
        </p:spPr>
        <p:txBody>
          <a:bodyPr vert="horz" wrap="square" lIns="0" tIns="0" rIns="0" bIns="0" rtlCol="0" anchor="ctr">
            <a:spAutoFit/>
          </a:bodyPr>
          <a:lstStyle>
            <a:lvl1pPr algn="r">
              <a:defRPr sz="1000">
                <a:solidFill>
                  <a:schemeClr val="tx1"/>
                </a:solidFill>
              </a:defRPr>
            </a:lvl1pPr>
          </a:lstStyle>
          <a:p>
            <a:fld id="{6B6EFD66-0F65-0C43-B4F5-A9CE99357F25}" type="slidenum">
              <a:rPr lang="en-GB" smtClean="0"/>
              <a:pPr/>
              <a:t>‹#›</a:t>
            </a:fld>
            <a:endParaRPr lang="en-GB"/>
          </a:p>
        </p:txBody>
      </p:sp>
      <p:pic>
        <p:nvPicPr>
          <p:cNvPr id="43" name="Picture 42" descr="A close up of a sign&#10;&#10;Description automatically generated">
            <a:extLst>
              <a:ext uri="{FF2B5EF4-FFF2-40B4-BE49-F238E27FC236}">
                <a16:creationId xmlns:a16="http://schemas.microsoft.com/office/drawing/2014/main" id="{D149D55B-52D6-439C-B090-C4847318D135}"/>
              </a:ext>
            </a:extLst>
          </p:cNvPr>
          <p:cNvPicPr>
            <a:picLocks noChangeAspect="1"/>
          </p:cNvPicPr>
          <p:nvPr userDrawn="1"/>
        </p:nvPicPr>
        <p:blipFill>
          <a:blip r:embed="rId26" cstate="hqprint">
            <a:extLst>
              <a:ext uri="{28A0092B-C50C-407E-A947-70E740481C1C}">
                <a14:useLocalDpi xmlns:a14="http://schemas.microsoft.com/office/drawing/2010/main"/>
              </a:ext>
            </a:extLst>
          </a:blip>
          <a:stretch>
            <a:fillRect/>
          </a:stretch>
        </p:blipFill>
        <p:spPr>
          <a:xfrm>
            <a:off x="11277602" y="208613"/>
            <a:ext cx="564777" cy="585035"/>
          </a:xfrm>
          <a:prstGeom prst="rect">
            <a:avLst/>
          </a:prstGeom>
        </p:spPr>
      </p:pic>
    </p:spTree>
    <p:extLst>
      <p:ext uri="{BB962C8B-B14F-4D97-AF65-F5344CB8AC3E}">
        <p14:creationId xmlns:p14="http://schemas.microsoft.com/office/powerpoint/2010/main" val="1930202687"/>
      </p:ext>
    </p:extLst>
  </p:cSld>
  <p:clrMap bg1="lt1" tx1="dk1" bg2="lt2" tx2="dk2" accent1="accent1" accent2="accent2" accent3="accent3" accent4="accent4" accent5="accent5" accent6="accent6" hlink="hlink" folHlink="folHlink"/>
  <p:sldLayoutIdLst>
    <p:sldLayoutId id="2147483649" r:id="rId1"/>
    <p:sldLayoutId id="2147483659" r:id="rId2"/>
    <p:sldLayoutId id="2147483651" r:id="rId3"/>
    <p:sldLayoutId id="2147483661" r:id="rId4"/>
    <p:sldLayoutId id="2147483657" r:id="rId5"/>
    <p:sldLayoutId id="2147483650" r:id="rId6"/>
    <p:sldLayoutId id="2147483652" r:id="rId7"/>
    <p:sldLayoutId id="2147483656" r:id="rId8"/>
    <p:sldLayoutId id="2147483654" r:id="rId9"/>
    <p:sldLayoutId id="2147483655" r:id="rId10"/>
    <p:sldLayoutId id="2147483662" r:id="rId11"/>
    <p:sldLayoutId id="2147483663" r:id="rId12"/>
    <p:sldLayoutId id="2147483664" r:id="rId13"/>
    <p:sldLayoutId id="2147483674" r:id="rId14"/>
    <p:sldLayoutId id="2147483665" r:id="rId15"/>
    <p:sldLayoutId id="2147483675" r:id="rId16"/>
    <p:sldLayoutId id="2147483666" r:id="rId17"/>
    <p:sldLayoutId id="2147483676" r:id="rId18"/>
    <p:sldLayoutId id="2147483667" r:id="rId19"/>
    <p:sldLayoutId id="2147483677" r:id="rId20"/>
    <p:sldLayoutId id="2147483672" r:id="rId21"/>
    <p:sldLayoutId id="2147483670" r:id="rId22"/>
    <p:sldLayoutId id="2147483673" r:id="rId23"/>
    <p:sldLayoutId id="2147483671" r:id="rId24"/>
  </p:sldLayoutIdLst>
  <p:hf hdr="0" ftr="0" dt="0"/>
  <p:txStyles>
    <p:titleStyle>
      <a:lvl1pPr algn="l" defTabSz="914400" rtl="0" eaLnBrk="1" latinLnBrk="0" hangingPunct="1">
        <a:lnSpc>
          <a:spcPct val="90000"/>
        </a:lnSpc>
        <a:spcBef>
          <a:spcPct val="0"/>
        </a:spcBef>
        <a:buNone/>
        <a:defRPr sz="4800" b="1" kern="1200">
          <a:solidFill>
            <a:schemeClr val="tx1"/>
          </a:solidFill>
          <a:latin typeface="Constantia" panose="02030602050306030303" pitchFamily="18" charset="0"/>
          <a:ea typeface="+mj-ea"/>
          <a:cs typeface="+mj-cs"/>
        </a:defRPr>
      </a:lvl1pPr>
    </p:titleStyle>
    <p:bodyStyle>
      <a:lvl1pPr marL="0" indent="0" algn="l" defTabSz="914400" rtl="0" eaLnBrk="1" latinLnBrk="0" hangingPunct="1">
        <a:lnSpc>
          <a:spcPct val="100000"/>
        </a:lnSpc>
        <a:spcBef>
          <a:spcPts val="600"/>
        </a:spcBef>
        <a:spcAft>
          <a:spcPts val="600"/>
        </a:spcAft>
        <a:buFont typeface="Arial" panose="020B0604020202020204" pitchFamily="34" charset="0"/>
        <a:buNone/>
        <a:tabLst/>
        <a:defRPr sz="3200" b="1" kern="1200">
          <a:solidFill>
            <a:schemeClr val="tx1"/>
          </a:solidFill>
          <a:latin typeface="+mn-lt"/>
          <a:ea typeface="+mn-ea"/>
          <a:cs typeface="+mn-cs"/>
        </a:defRPr>
      </a:lvl1pPr>
      <a:lvl2pPr marL="0" indent="0" algn="l" defTabSz="914400" rtl="0" eaLnBrk="1" latinLnBrk="0" hangingPunct="1">
        <a:lnSpc>
          <a:spcPct val="100000"/>
        </a:lnSpc>
        <a:spcBef>
          <a:spcPts val="600"/>
        </a:spcBef>
        <a:spcAft>
          <a:spcPts val="600"/>
        </a:spcAft>
        <a:buFont typeface="Arial" panose="020B0604020202020204" pitchFamily="34" charset="0"/>
        <a:buNone/>
        <a:tabLst/>
        <a:defRPr sz="3000" kern="1200">
          <a:solidFill>
            <a:schemeClr val="tx1"/>
          </a:solidFill>
          <a:latin typeface="+mn-lt"/>
          <a:ea typeface="+mn-ea"/>
          <a:cs typeface="+mn-cs"/>
        </a:defRPr>
      </a:lvl2pPr>
      <a:lvl3pPr marL="252000" indent="-252000" algn="l" defTabSz="914400" rtl="0" eaLnBrk="1" latinLnBrk="0" hangingPunct="1">
        <a:lnSpc>
          <a:spcPct val="100000"/>
        </a:lnSpc>
        <a:spcBef>
          <a:spcPts val="0"/>
        </a:spcBef>
        <a:spcAft>
          <a:spcPts val="600"/>
        </a:spcAft>
        <a:buFont typeface="Arial" panose="020B0604020202020204" pitchFamily="34" charset="0"/>
        <a:buChar char="•"/>
        <a:tabLst/>
        <a:defRPr sz="3000" kern="1200">
          <a:solidFill>
            <a:schemeClr val="tx1"/>
          </a:solidFill>
          <a:latin typeface="+mn-lt"/>
          <a:ea typeface="+mn-ea"/>
          <a:cs typeface="+mn-cs"/>
        </a:defRPr>
      </a:lvl3pPr>
      <a:lvl4pPr marL="594900" indent="-342900" algn="l" defTabSz="914400" rtl="0" eaLnBrk="1" latinLnBrk="0" hangingPunct="1">
        <a:lnSpc>
          <a:spcPct val="100000"/>
        </a:lnSpc>
        <a:spcBef>
          <a:spcPts val="0"/>
        </a:spcBef>
        <a:spcAft>
          <a:spcPts val="600"/>
        </a:spcAft>
        <a:buFont typeface="Courier New" panose="02070309020205020404" pitchFamily="49" charset="0"/>
        <a:buChar char="o"/>
        <a:tabLst/>
        <a:defRPr sz="1800" kern="1200">
          <a:solidFill>
            <a:schemeClr val="tx1"/>
          </a:solidFill>
          <a:latin typeface="+mn-lt"/>
          <a:ea typeface="+mn-ea"/>
          <a:cs typeface="+mn-cs"/>
        </a:defRPr>
      </a:lvl4pPr>
      <a:lvl5pPr marL="0" indent="0" algn="l" defTabSz="914400" rtl="0" eaLnBrk="1" latinLnBrk="0" hangingPunct="1">
        <a:lnSpc>
          <a:spcPct val="100000"/>
        </a:lnSpc>
        <a:spcBef>
          <a:spcPts val="600"/>
        </a:spcBef>
        <a:spcAft>
          <a:spcPts val="600"/>
        </a:spcAft>
        <a:buFont typeface="Arial" panose="020B0604020202020204" pitchFamily="34" charset="0"/>
        <a:buNone/>
        <a:tabLst/>
        <a:defRPr sz="2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2" pos="3798" userDrawn="1">
          <p15:clr>
            <a:srgbClr val="F26B43"/>
          </p15:clr>
        </p15:guide>
        <p15:guide id="7" orient="horz" pos="1272" userDrawn="1">
          <p15:clr>
            <a:srgbClr val="F26B43"/>
          </p15:clr>
        </p15:guide>
        <p15:guide id="9" orient="horz" pos="814" userDrawn="1">
          <p15:clr>
            <a:srgbClr val="F26B43"/>
          </p15:clr>
        </p15:guide>
        <p15:guide id="12" orient="horz" pos="500" userDrawn="1">
          <p15:clr>
            <a:srgbClr val="F26B43"/>
          </p15:clr>
        </p15:guide>
        <p15:guide id="14" pos="400" userDrawn="1">
          <p15:clr>
            <a:srgbClr val="F26B43"/>
          </p15:clr>
        </p15:guide>
        <p15:guide id="15" pos="898" userDrawn="1">
          <p15:clr>
            <a:srgbClr val="F26B43"/>
          </p15:clr>
        </p15:guide>
        <p15:guide id="16" pos="980" userDrawn="1">
          <p15:clr>
            <a:srgbClr val="F26B43"/>
          </p15:clr>
        </p15:guide>
        <p15:guide id="17" pos="1478" userDrawn="1">
          <p15:clr>
            <a:srgbClr val="F26B43"/>
          </p15:clr>
        </p15:guide>
        <p15:guide id="18" pos="1560" userDrawn="1">
          <p15:clr>
            <a:srgbClr val="F26B43"/>
          </p15:clr>
        </p15:guide>
        <p15:guide id="19" pos="2140" userDrawn="1">
          <p15:clr>
            <a:srgbClr val="F26B43"/>
          </p15:clr>
        </p15:guide>
        <p15:guide id="20" pos="2058" userDrawn="1">
          <p15:clr>
            <a:srgbClr val="F26B43"/>
          </p15:clr>
        </p15:guide>
        <p15:guide id="21" pos="2720" userDrawn="1">
          <p15:clr>
            <a:srgbClr val="F26B43"/>
          </p15:clr>
        </p15:guide>
        <p15:guide id="22" pos="2638" userDrawn="1">
          <p15:clr>
            <a:srgbClr val="F26B43"/>
          </p15:clr>
        </p15:guide>
        <p15:guide id="23" pos="3218" userDrawn="1">
          <p15:clr>
            <a:srgbClr val="F26B43"/>
          </p15:clr>
        </p15:guide>
        <p15:guide id="24" pos="3300" userDrawn="1">
          <p15:clr>
            <a:srgbClr val="F26B43"/>
          </p15:clr>
        </p15:guide>
        <p15:guide id="25" pos="3880" userDrawn="1">
          <p15:clr>
            <a:srgbClr val="F26B43"/>
          </p15:clr>
        </p15:guide>
        <p15:guide id="26" pos="4378" userDrawn="1">
          <p15:clr>
            <a:srgbClr val="F26B43"/>
          </p15:clr>
        </p15:guide>
        <p15:guide id="27" pos="4460" userDrawn="1">
          <p15:clr>
            <a:srgbClr val="F26B43"/>
          </p15:clr>
        </p15:guide>
        <p15:guide id="28" pos="5040" userDrawn="1">
          <p15:clr>
            <a:srgbClr val="F26B43"/>
          </p15:clr>
        </p15:guide>
        <p15:guide id="29" pos="4958" userDrawn="1">
          <p15:clr>
            <a:srgbClr val="F26B43"/>
          </p15:clr>
        </p15:guide>
        <p15:guide id="30" pos="5538" userDrawn="1">
          <p15:clr>
            <a:srgbClr val="F26B43"/>
          </p15:clr>
        </p15:guide>
        <p15:guide id="31" pos="5620" userDrawn="1">
          <p15:clr>
            <a:srgbClr val="F26B43"/>
          </p15:clr>
        </p15:guide>
        <p15:guide id="32" pos="6199" userDrawn="1">
          <p15:clr>
            <a:srgbClr val="F26B43"/>
          </p15:clr>
        </p15:guide>
        <p15:guide id="33" pos="6118" userDrawn="1">
          <p15:clr>
            <a:srgbClr val="F26B43"/>
          </p15:clr>
        </p15:guide>
        <p15:guide id="34" pos="6698" userDrawn="1">
          <p15:clr>
            <a:srgbClr val="F26B43"/>
          </p15:clr>
        </p15:guide>
        <p15:guide id="35" pos="6778" userDrawn="1">
          <p15:clr>
            <a:srgbClr val="F26B43"/>
          </p15:clr>
        </p15:guide>
        <p15:guide id="36" pos="7278" userDrawn="1">
          <p15:clr>
            <a:srgbClr val="F26B43"/>
          </p15:clr>
        </p15:guide>
        <p15:guide id="44" orient="horz" pos="3918" userDrawn="1">
          <p15:clr>
            <a:srgbClr val="F26B43"/>
          </p15:clr>
        </p15:guide>
        <p15:guide id="45" orient="horz" pos="4034"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6B16A78-4A6B-6840-BB34-BB1B54812BC3}"/>
              </a:ext>
            </a:extLst>
          </p:cNvPr>
          <p:cNvSpPr>
            <a:spLocks noGrp="1"/>
          </p:cNvSpPr>
          <p:nvPr>
            <p:ph type="title"/>
          </p:nvPr>
        </p:nvSpPr>
        <p:spPr>
          <a:xfrm>
            <a:off x="631826" y="648855"/>
            <a:ext cx="10921999" cy="852155"/>
          </a:xfrm>
          <a:prstGeom prst="rect">
            <a:avLst/>
          </a:prstGeom>
        </p:spPr>
        <p:txBody>
          <a:bodyPr vert="horz" lIns="0" tIns="0" rIns="0" bIns="0" rtlCol="0" anchor="t">
            <a:noAutofit/>
          </a:bodyPr>
          <a:lstStyle/>
          <a:p>
            <a:r>
              <a:rPr lang="en-US"/>
              <a:t>Click to edit slide title</a:t>
            </a:r>
            <a:endParaRPr lang="en-GB"/>
          </a:p>
        </p:txBody>
      </p:sp>
      <p:sp>
        <p:nvSpPr>
          <p:cNvPr id="3" name="Text Placeholder 2">
            <a:extLst>
              <a:ext uri="{FF2B5EF4-FFF2-40B4-BE49-F238E27FC236}">
                <a16:creationId xmlns:a16="http://schemas.microsoft.com/office/drawing/2014/main" id="{D68E4F8E-E113-894C-AC68-7443FBB6DCE9}"/>
              </a:ext>
            </a:extLst>
          </p:cNvPr>
          <p:cNvSpPr>
            <a:spLocks noGrp="1"/>
          </p:cNvSpPr>
          <p:nvPr>
            <p:ph type="body" idx="1"/>
          </p:nvPr>
        </p:nvSpPr>
        <p:spPr>
          <a:xfrm>
            <a:off x="635000" y="2008620"/>
            <a:ext cx="10918825" cy="4114049"/>
          </a:xfrm>
          <a:prstGeom prst="rect">
            <a:avLst/>
          </a:prstGeom>
        </p:spPr>
        <p:txBody>
          <a:bodyPr vert="horz" lIns="0" tIns="0" rIns="0" bIns="0" rtlCol="0">
            <a:normAutofit/>
          </a:bodyPr>
          <a:lstStyle/>
          <a:p>
            <a:pPr lvl="0"/>
            <a:r>
              <a:rPr lang="en-US"/>
              <a:t>Click to edit Master text styles</a:t>
            </a:r>
          </a:p>
          <a:p>
            <a:pPr lvl="1"/>
            <a:r>
              <a:rPr lang="en-US"/>
              <a:t>Second level</a:t>
            </a:r>
          </a:p>
          <a:p>
            <a:pPr lvl="2"/>
            <a:r>
              <a:rPr lang="en-US"/>
              <a:t>Third level</a:t>
            </a:r>
          </a:p>
        </p:txBody>
      </p:sp>
      <p:sp>
        <p:nvSpPr>
          <p:cNvPr id="6" name="Slide Number Placeholder 5">
            <a:extLst>
              <a:ext uri="{FF2B5EF4-FFF2-40B4-BE49-F238E27FC236}">
                <a16:creationId xmlns:a16="http://schemas.microsoft.com/office/drawing/2014/main" id="{1F997482-F341-924C-9967-93B7F7A7A132}"/>
              </a:ext>
            </a:extLst>
          </p:cNvPr>
          <p:cNvSpPr>
            <a:spLocks noGrp="1"/>
          </p:cNvSpPr>
          <p:nvPr>
            <p:ph type="sldNum" sz="quarter" idx="4"/>
          </p:nvPr>
        </p:nvSpPr>
        <p:spPr>
          <a:xfrm>
            <a:off x="10932510" y="6401178"/>
            <a:ext cx="807025" cy="153888"/>
          </a:xfrm>
          <a:prstGeom prst="rect">
            <a:avLst/>
          </a:prstGeom>
        </p:spPr>
        <p:txBody>
          <a:bodyPr vert="horz" wrap="square" lIns="0" tIns="0" rIns="0" bIns="0" rtlCol="0" anchor="ctr">
            <a:spAutoFit/>
          </a:bodyPr>
          <a:lstStyle>
            <a:lvl1pPr algn="r">
              <a:defRPr sz="1000">
                <a:solidFill>
                  <a:schemeClr val="tx1"/>
                </a:solidFill>
              </a:defRPr>
            </a:lvl1pPr>
          </a:lstStyle>
          <a:p>
            <a:fld id="{6B6EFD66-0F65-0C43-B4F5-A9CE99357F25}" type="slidenum">
              <a:rPr lang="en-GB" smtClean="0"/>
              <a:pPr/>
              <a:t>‹#›</a:t>
            </a:fld>
            <a:endParaRPr lang="en-GB"/>
          </a:p>
        </p:txBody>
      </p:sp>
      <p:pic>
        <p:nvPicPr>
          <p:cNvPr id="43" name="Picture 42" descr="A close up of a sign&#10;&#10;Description automatically generated">
            <a:extLst>
              <a:ext uri="{FF2B5EF4-FFF2-40B4-BE49-F238E27FC236}">
                <a16:creationId xmlns:a16="http://schemas.microsoft.com/office/drawing/2014/main" id="{D149D55B-52D6-439C-B090-C4847318D135}"/>
              </a:ext>
            </a:extLst>
          </p:cNvPr>
          <p:cNvPicPr>
            <a:picLocks noChangeAspect="1"/>
          </p:cNvPicPr>
          <p:nvPr userDrawn="1"/>
        </p:nvPicPr>
        <p:blipFill>
          <a:blip r:embed="rId26" cstate="print">
            <a:extLst>
              <a:ext uri="{28A0092B-C50C-407E-A947-70E740481C1C}">
                <a14:useLocalDpi xmlns:a14="http://schemas.microsoft.com/office/drawing/2010/main"/>
              </a:ext>
            </a:extLst>
          </a:blip>
          <a:stretch>
            <a:fillRect/>
          </a:stretch>
        </p:blipFill>
        <p:spPr>
          <a:xfrm>
            <a:off x="11277602" y="208613"/>
            <a:ext cx="564777" cy="585035"/>
          </a:xfrm>
          <a:prstGeom prst="rect">
            <a:avLst/>
          </a:prstGeom>
        </p:spPr>
      </p:pic>
    </p:spTree>
    <p:extLst>
      <p:ext uri="{BB962C8B-B14F-4D97-AF65-F5344CB8AC3E}">
        <p14:creationId xmlns:p14="http://schemas.microsoft.com/office/powerpoint/2010/main" val="1930202687"/>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 id="2147483696" r:id="rId18"/>
    <p:sldLayoutId id="2147483697" r:id="rId19"/>
    <p:sldLayoutId id="2147483698" r:id="rId20"/>
    <p:sldLayoutId id="2147483699" r:id="rId21"/>
    <p:sldLayoutId id="2147483700" r:id="rId22"/>
    <p:sldLayoutId id="2147483701" r:id="rId23"/>
    <p:sldLayoutId id="2147483702" r:id="rId24"/>
  </p:sldLayoutIdLst>
  <p:hf hdr="0" ftr="0" dt="0"/>
  <p:txStyles>
    <p:titleStyle>
      <a:lvl1pPr algn="l" defTabSz="914400" rtl="0" eaLnBrk="1" latinLnBrk="0" hangingPunct="1">
        <a:lnSpc>
          <a:spcPct val="90000"/>
        </a:lnSpc>
        <a:spcBef>
          <a:spcPct val="0"/>
        </a:spcBef>
        <a:buNone/>
        <a:defRPr sz="4800" b="1" kern="1200">
          <a:solidFill>
            <a:schemeClr val="tx1"/>
          </a:solidFill>
          <a:latin typeface="Constantia" panose="02030602050306030303" pitchFamily="18" charset="0"/>
          <a:ea typeface="+mj-ea"/>
          <a:cs typeface="+mj-cs"/>
        </a:defRPr>
      </a:lvl1pPr>
    </p:titleStyle>
    <p:bodyStyle>
      <a:lvl1pPr marL="0" indent="0" algn="l" defTabSz="914400" rtl="0" eaLnBrk="1" latinLnBrk="0" hangingPunct="1">
        <a:lnSpc>
          <a:spcPct val="100000"/>
        </a:lnSpc>
        <a:spcBef>
          <a:spcPts val="600"/>
        </a:spcBef>
        <a:spcAft>
          <a:spcPts val="600"/>
        </a:spcAft>
        <a:buFont typeface="Arial" panose="020B0604020202020204" pitchFamily="34" charset="0"/>
        <a:buNone/>
        <a:tabLst/>
        <a:defRPr sz="3200" b="1" kern="1200">
          <a:solidFill>
            <a:schemeClr val="tx1"/>
          </a:solidFill>
          <a:latin typeface="+mn-lt"/>
          <a:ea typeface="+mn-ea"/>
          <a:cs typeface="+mn-cs"/>
        </a:defRPr>
      </a:lvl1pPr>
      <a:lvl2pPr marL="0" indent="0" algn="l" defTabSz="914400" rtl="0" eaLnBrk="1" latinLnBrk="0" hangingPunct="1">
        <a:lnSpc>
          <a:spcPct val="100000"/>
        </a:lnSpc>
        <a:spcBef>
          <a:spcPts val="600"/>
        </a:spcBef>
        <a:spcAft>
          <a:spcPts val="600"/>
        </a:spcAft>
        <a:buFont typeface="Arial" panose="020B0604020202020204" pitchFamily="34" charset="0"/>
        <a:buNone/>
        <a:tabLst/>
        <a:defRPr sz="3000" kern="1200">
          <a:solidFill>
            <a:schemeClr val="tx1"/>
          </a:solidFill>
          <a:latin typeface="+mn-lt"/>
          <a:ea typeface="+mn-ea"/>
          <a:cs typeface="+mn-cs"/>
        </a:defRPr>
      </a:lvl2pPr>
      <a:lvl3pPr marL="252000" indent="-252000" algn="l" defTabSz="914400" rtl="0" eaLnBrk="1" latinLnBrk="0" hangingPunct="1">
        <a:lnSpc>
          <a:spcPct val="100000"/>
        </a:lnSpc>
        <a:spcBef>
          <a:spcPts val="0"/>
        </a:spcBef>
        <a:spcAft>
          <a:spcPts val="600"/>
        </a:spcAft>
        <a:buFont typeface="Arial" panose="020B0604020202020204" pitchFamily="34" charset="0"/>
        <a:buChar char="•"/>
        <a:tabLst/>
        <a:defRPr sz="3000" kern="1200">
          <a:solidFill>
            <a:schemeClr val="tx1"/>
          </a:solidFill>
          <a:latin typeface="+mn-lt"/>
          <a:ea typeface="+mn-ea"/>
          <a:cs typeface="+mn-cs"/>
        </a:defRPr>
      </a:lvl3pPr>
      <a:lvl4pPr marL="594900" indent="-342900" algn="l" defTabSz="914400" rtl="0" eaLnBrk="1" latinLnBrk="0" hangingPunct="1">
        <a:lnSpc>
          <a:spcPct val="100000"/>
        </a:lnSpc>
        <a:spcBef>
          <a:spcPts val="0"/>
        </a:spcBef>
        <a:spcAft>
          <a:spcPts val="600"/>
        </a:spcAft>
        <a:buFont typeface="Courier New" panose="02070309020205020404" pitchFamily="49" charset="0"/>
        <a:buChar char="o"/>
        <a:tabLst/>
        <a:defRPr sz="1800" kern="1200">
          <a:solidFill>
            <a:schemeClr val="tx1"/>
          </a:solidFill>
          <a:latin typeface="+mn-lt"/>
          <a:ea typeface="+mn-ea"/>
          <a:cs typeface="+mn-cs"/>
        </a:defRPr>
      </a:lvl4pPr>
      <a:lvl5pPr marL="0" indent="0" algn="l" defTabSz="914400" rtl="0" eaLnBrk="1" latinLnBrk="0" hangingPunct="1">
        <a:lnSpc>
          <a:spcPct val="100000"/>
        </a:lnSpc>
        <a:spcBef>
          <a:spcPts val="600"/>
        </a:spcBef>
        <a:spcAft>
          <a:spcPts val="600"/>
        </a:spcAft>
        <a:buFont typeface="Arial" panose="020B0604020202020204" pitchFamily="34" charset="0"/>
        <a:buNone/>
        <a:tabLst/>
        <a:defRPr sz="2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2" pos="3798" userDrawn="1">
          <p15:clr>
            <a:srgbClr val="F26B43"/>
          </p15:clr>
        </p15:guide>
        <p15:guide id="7" orient="horz" pos="1272" userDrawn="1">
          <p15:clr>
            <a:srgbClr val="F26B43"/>
          </p15:clr>
        </p15:guide>
        <p15:guide id="9" orient="horz" pos="814" userDrawn="1">
          <p15:clr>
            <a:srgbClr val="F26B43"/>
          </p15:clr>
        </p15:guide>
        <p15:guide id="12" orient="horz" pos="500" userDrawn="1">
          <p15:clr>
            <a:srgbClr val="F26B43"/>
          </p15:clr>
        </p15:guide>
        <p15:guide id="14" pos="400" userDrawn="1">
          <p15:clr>
            <a:srgbClr val="F26B43"/>
          </p15:clr>
        </p15:guide>
        <p15:guide id="15" pos="898" userDrawn="1">
          <p15:clr>
            <a:srgbClr val="F26B43"/>
          </p15:clr>
        </p15:guide>
        <p15:guide id="16" pos="980" userDrawn="1">
          <p15:clr>
            <a:srgbClr val="F26B43"/>
          </p15:clr>
        </p15:guide>
        <p15:guide id="17" pos="1478" userDrawn="1">
          <p15:clr>
            <a:srgbClr val="F26B43"/>
          </p15:clr>
        </p15:guide>
        <p15:guide id="18" pos="1560" userDrawn="1">
          <p15:clr>
            <a:srgbClr val="F26B43"/>
          </p15:clr>
        </p15:guide>
        <p15:guide id="19" pos="2140" userDrawn="1">
          <p15:clr>
            <a:srgbClr val="F26B43"/>
          </p15:clr>
        </p15:guide>
        <p15:guide id="20" pos="2058" userDrawn="1">
          <p15:clr>
            <a:srgbClr val="F26B43"/>
          </p15:clr>
        </p15:guide>
        <p15:guide id="21" pos="2720" userDrawn="1">
          <p15:clr>
            <a:srgbClr val="F26B43"/>
          </p15:clr>
        </p15:guide>
        <p15:guide id="22" pos="2638" userDrawn="1">
          <p15:clr>
            <a:srgbClr val="F26B43"/>
          </p15:clr>
        </p15:guide>
        <p15:guide id="23" pos="3218" userDrawn="1">
          <p15:clr>
            <a:srgbClr val="F26B43"/>
          </p15:clr>
        </p15:guide>
        <p15:guide id="24" pos="3300" userDrawn="1">
          <p15:clr>
            <a:srgbClr val="F26B43"/>
          </p15:clr>
        </p15:guide>
        <p15:guide id="25" pos="3880" userDrawn="1">
          <p15:clr>
            <a:srgbClr val="F26B43"/>
          </p15:clr>
        </p15:guide>
        <p15:guide id="26" pos="4378" userDrawn="1">
          <p15:clr>
            <a:srgbClr val="F26B43"/>
          </p15:clr>
        </p15:guide>
        <p15:guide id="27" pos="4460" userDrawn="1">
          <p15:clr>
            <a:srgbClr val="F26B43"/>
          </p15:clr>
        </p15:guide>
        <p15:guide id="28" pos="5040" userDrawn="1">
          <p15:clr>
            <a:srgbClr val="F26B43"/>
          </p15:clr>
        </p15:guide>
        <p15:guide id="29" pos="4958" userDrawn="1">
          <p15:clr>
            <a:srgbClr val="F26B43"/>
          </p15:clr>
        </p15:guide>
        <p15:guide id="30" pos="5538" userDrawn="1">
          <p15:clr>
            <a:srgbClr val="F26B43"/>
          </p15:clr>
        </p15:guide>
        <p15:guide id="31" pos="5620" userDrawn="1">
          <p15:clr>
            <a:srgbClr val="F26B43"/>
          </p15:clr>
        </p15:guide>
        <p15:guide id="32" pos="6199" userDrawn="1">
          <p15:clr>
            <a:srgbClr val="F26B43"/>
          </p15:clr>
        </p15:guide>
        <p15:guide id="33" pos="6118" userDrawn="1">
          <p15:clr>
            <a:srgbClr val="F26B43"/>
          </p15:clr>
        </p15:guide>
        <p15:guide id="34" pos="6698" userDrawn="1">
          <p15:clr>
            <a:srgbClr val="F26B43"/>
          </p15:clr>
        </p15:guide>
        <p15:guide id="35" pos="6778" userDrawn="1">
          <p15:clr>
            <a:srgbClr val="F26B43"/>
          </p15:clr>
        </p15:guide>
        <p15:guide id="36" pos="7278" userDrawn="1">
          <p15:clr>
            <a:srgbClr val="F26B43"/>
          </p15:clr>
        </p15:guide>
        <p15:guide id="44" orient="horz" pos="3918" userDrawn="1">
          <p15:clr>
            <a:srgbClr val="F26B43"/>
          </p15:clr>
        </p15:guide>
        <p15:guide id="45" orient="horz" pos="4034"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xml"/><Relationship Id="rId1" Type="http://schemas.openxmlformats.org/officeDocument/2006/relationships/slideLayout" Target="../slideLayouts/slideLayout10.xml"/><Relationship Id="rId4" Type="http://schemas.openxmlformats.org/officeDocument/2006/relationships/image" Target="../media/image22.jpeg"/></Relationships>
</file>

<file path=ppt/slides/_rels/slide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8.xml"/><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9.xml"/><Relationship Id="rId1" Type="http://schemas.openxmlformats.org/officeDocument/2006/relationships/slideLayout" Target="../slideLayouts/slideLayout9.xml"/><Relationship Id="rId4" Type="http://schemas.openxmlformats.org/officeDocument/2006/relationships/image" Target="../media/image24.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2.xml"/><Relationship Id="rId1" Type="http://schemas.openxmlformats.org/officeDocument/2006/relationships/video" Target="https://www.youtube.com/embed/S_zGIlqLZlk?feature=oembed" TargetMode="External"/><Relationship Id="rId4" Type="http://schemas.openxmlformats.org/officeDocument/2006/relationships/image" Target="../media/image25.jpeg"/></Relationships>
</file>

<file path=ppt/slides/_rels/slide1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1.xml"/><Relationship Id="rId1" Type="http://schemas.openxmlformats.org/officeDocument/2006/relationships/slideLayout" Target="../slideLayouts/slideLayout9.xml"/><Relationship Id="rId5" Type="http://schemas.openxmlformats.org/officeDocument/2006/relationships/image" Target="../media/image28.png"/><Relationship Id="rId4" Type="http://schemas.openxmlformats.org/officeDocument/2006/relationships/image" Target="../media/image2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hyperlink" Target="https://www.the-people-project.com/" TargetMode="External"/><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Placeholder 12" descr="A person jumping in the air&#10;&#10;Description automatically generated">
            <a:extLst>
              <a:ext uri="{FF2B5EF4-FFF2-40B4-BE49-F238E27FC236}">
                <a16:creationId xmlns:a16="http://schemas.microsoft.com/office/drawing/2014/main" id="{3586AD30-4933-41A6-8EE9-E652FB903AE3}"/>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a:ext>
            </a:extLst>
          </a:blip>
          <a:srcRect/>
          <a:stretch>
            <a:fillRect/>
          </a:stretch>
        </p:blipFill>
        <p:spPr>
          <a:xfrm>
            <a:off x="4165860" y="-17155"/>
            <a:ext cx="6294785" cy="6858000"/>
          </a:xfrm>
        </p:spPr>
      </p:pic>
      <p:sp>
        <p:nvSpPr>
          <p:cNvPr id="5" name="Title 4">
            <a:extLst>
              <a:ext uri="{FF2B5EF4-FFF2-40B4-BE49-F238E27FC236}">
                <a16:creationId xmlns:a16="http://schemas.microsoft.com/office/drawing/2014/main" id="{C9EC9529-FD13-41A1-872B-31792950B952}"/>
              </a:ext>
            </a:extLst>
          </p:cNvPr>
          <p:cNvSpPr>
            <a:spLocks noGrp="1"/>
          </p:cNvSpPr>
          <p:nvPr>
            <p:ph type="ctrTitle"/>
          </p:nvPr>
        </p:nvSpPr>
        <p:spPr>
          <a:xfrm>
            <a:off x="312271" y="2245658"/>
            <a:ext cx="5416176" cy="1692518"/>
          </a:xfrm>
        </p:spPr>
        <p:txBody>
          <a:bodyPr/>
          <a:lstStyle/>
          <a:p>
            <a:br>
              <a:rPr lang="en-GB" dirty="0">
                <a:solidFill>
                  <a:srgbClr val="FFFFFF"/>
                </a:solidFill>
                <a:latin typeface="Constantia"/>
              </a:rPr>
            </a:br>
            <a:r>
              <a:rPr lang="en-GB" dirty="0">
                <a:solidFill>
                  <a:srgbClr val="FFFFFF"/>
                </a:solidFill>
                <a:latin typeface="Constantia"/>
              </a:rPr>
              <a:t>Your</a:t>
            </a:r>
            <a:r>
              <a:rPr lang="en-GB" b="1" i="0" u="none" strike="noStrike" dirty="0">
                <a:solidFill>
                  <a:srgbClr val="FFFFFF"/>
                </a:solidFill>
                <a:effectLst/>
                <a:latin typeface="Constantia"/>
              </a:rPr>
              <a:t> wellbeing</a:t>
            </a:r>
            <a:r>
              <a:rPr lang="en-GB" b="0" i="0" dirty="0">
                <a:solidFill>
                  <a:srgbClr val="000000"/>
                </a:solidFill>
                <a:effectLst/>
                <a:latin typeface="Constantia"/>
              </a:rPr>
              <a:t>​</a:t>
            </a:r>
            <a:endParaRPr lang="en-GB" dirty="0">
              <a:latin typeface="Constantia"/>
            </a:endParaRPr>
          </a:p>
        </p:txBody>
      </p:sp>
    </p:spTree>
    <p:extLst>
      <p:ext uri="{BB962C8B-B14F-4D97-AF65-F5344CB8AC3E}">
        <p14:creationId xmlns:p14="http://schemas.microsoft.com/office/powerpoint/2010/main" val="1802600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721511E-B433-4F7E-B573-6B4DA3FDDD6B}"/>
              </a:ext>
            </a:extLst>
          </p:cNvPr>
          <p:cNvSpPr>
            <a:spLocks noGrp="1"/>
          </p:cNvSpPr>
          <p:nvPr>
            <p:ph type="sldNum" sz="quarter" idx="12"/>
          </p:nvPr>
        </p:nvSpPr>
        <p:spPr>
          <a:xfrm>
            <a:off x="10760074" y="6407149"/>
            <a:ext cx="796925" cy="153888"/>
          </a:xfrm>
        </p:spPr>
        <p:txBody>
          <a:bodyPr/>
          <a:lstStyle/>
          <a:p>
            <a:fld id="{6B6EFD66-0F65-0C43-B4F5-A9CE99357F25}" type="slidenum">
              <a:rPr lang="en-GB" smtClean="0"/>
              <a:pPr/>
              <a:t>2</a:t>
            </a:fld>
            <a:endParaRPr lang="en-GB"/>
          </a:p>
        </p:txBody>
      </p:sp>
      <p:sp>
        <p:nvSpPr>
          <p:cNvPr id="10" name="Title 4">
            <a:extLst>
              <a:ext uri="{FF2B5EF4-FFF2-40B4-BE49-F238E27FC236}">
                <a16:creationId xmlns:a16="http://schemas.microsoft.com/office/drawing/2014/main" id="{9455FDE7-C1A4-4792-BA47-F12326EE8860}"/>
              </a:ext>
            </a:extLst>
          </p:cNvPr>
          <p:cNvSpPr>
            <a:spLocks noGrp="1"/>
          </p:cNvSpPr>
          <p:nvPr>
            <p:ph type="title"/>
          </p:nvPr>
        </p:nvSpPr>
        <p:spPr>
          <a:xfrm>
            <a:off x="599750" y="600779"/>
            <a:ext cx="9092695" cy="852155"/>
          </a:xfrm>
        </p:spPr>
        <p:txBody>
          <a:bodyPr/>
          <a:lstStyle/>
          <a:p>
            <a:r>
              <a:rPr lang="en-GB">
                <a:latin typeface="Constantia"/>
              </a:rPr>
              <a:t>Related ECF statements </a:t>
            </a:r>
            <a:endParaRPr lang="en-GB"/>
          </a:p>
        </p:txBody>
      </p:sp>
      <p:graphicFrame>
        <p:nvGraphicFramePr>
          <p:cNvPr id="5" name="Table 2">
            <a:extLst>
              <a:ext uri="{FF2B5EF4-FFF2-40B4-BE49-F238E27FC236}">
                <a16:creationId xmlns:a16="http://schemas.microsoft.com/office/drawing/2014/main" id="{240ABB13-D01F-41EE-B15F-CE214705482A}"/>
              </a:ext>
            </a:extLst>
          </p:cNvPr>
          <p:cNvGraphicFramePr>
            <a:graphicFrameLocks noGrp="1"/>
          </p:cNvGraphicFramePr>
          <p:nvPr>
            <p:extLst>
              <p:ext uri="{D42A27DB-BD31-4B8C-83A1-F6EECF244321}">
                <p14:modId xmlns:p14="http://schemas.microsoft.com/office/powerpoint/2010/main" val="3576771051"/>
              </p:ext>
            </p:extLst>
          </p:nvPr>
        </p:nvGraphicFramePr>
        <p:xfrm>
          <a:off x="657468" y="1962509"/>
          <a:ext cx="10501068" cy="1768566"/>
        </p:xfrm>
        <a:graphic>
          <a:graphicData uri="http://schemas.openxmlformats.org/drawingml/2006/table">
            <a:tbl>
              <a:tblPr firstRow="1" bandRow="1">
                <a:tableStyleId>{5940675A-B579-460E-94D1-54222C63F5DA}</a:tableStyleId>
              </a:tblPr>
              <a:tblGrid>
                <a:gridCol w="5250534">
                  <a:extLst>
                    <a:ext uri="{9D8B030D-6E8A-4147-A177-3AD203B41FA5}">
                      <a16:colId xmlns:a16="http://schemas.microsoft.com/office/drawing/2014/main" val="1820766867"/>
                    </a:ext>
                  </a:extLst>
                </a:gridCol>
                <a:gridCol w="5250534">
                  <a:extLst>
                    <a:ext uri="{9D8B030D-6E8A-4147-A177-3AD203B41FA5}">
                      <a16:colId xmlns:a16="http://schemas.microsoft.com/office/drawing/2014/main" val="1934094180"/>
                    </a:ext>
                  </a:extLst>
                </a:gridCol>
              </a:tblGrid>
              <a:tr h="48332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b="1" kern="1200">
                          <a:solidFill>
                            <a:schemeClr val="bg1"/>
                          </a:solidFill>
                          <a:latin typeface="+mn-lt"/>
                          <a:ea typeface="+mn-ea"/>
                          <a:cs typeface="+mn-cs"/>
                        </a:rPr>
                        <a:t>Learn that…</a:t>
                      </a:r>
                    </a:p>
                  </a:txBody>
                  <a:tcPr>
                    <a:solidFill>
                      <a:schemeClr val="accent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b="1" kern="1200">
                          <a:solidFill>
                            <a:schemeClr val="bg1"/>
                          </a:solidFill>
                          <a:latin typeface="+mn-lt"/>
                          <a:ea typeface="+mn-ea"/>
                          <a:cs typeface="+mn-cs"/>
                        </a:rPr>
                        <a:t>Learn how to…</a:t>
                      </a:r>
                    </a:p>
                  </a:txBody>
                  <a:tcPr>
                    <a:solidFill>
                      <a:schemeClr val="accent1"/>
                    </a:solidFill>
                  </a:tcPr>
                </a:tc>
                <a:extLst>
                  <a:ext uri="{0D108BD9-81ED-4DB2-BD59-A6C34878D82A}">
                    <a16:rowId xmlns:a16="http://schemas.microsoft.com/office/drawing/2014/main" val="2974125624"/>
                  </a:ext>
                </a:extLst>
              </a:tr>
              <a:tr h="370840">
                <a:tc gridSpan="2">
                  <a:txBody>
                    <a:bodyPr/>
                    <a:lstStyle/>
                    <a:p>
                      <a:pPr algn="ctr" fontAlgn="base"/>
                      <a:r>
                        <a:rPr lang="en-GB" sz="1800" b="1" kern="1200">
                          <a:solidFill>
                            <a:srgbClr val="000000"/>
                          </a:solidFill>
                          <a:latin typeface="+mn-lt"/>
                          <a:ea typeface="+mn-ea"/>
                          <a:cs typeface="Arial"/>
                        </a:rPr>
                        <a:t>Standard 8 – Fulfil wider professional responsibilities</a:t>
                      </a:r>
                    </a:p>
                  </a:txBody>
                  <a:tcPr>
                    <a:solidFill>
                      <a:schemeClr val="accent1">
                        <a:lumMod val="20000"/>
                        <a:lumOff val="80000"/>
                      </a:schemeClr>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b="1" kern="1200">
                        <a:solidFill>
                          <a:srgbClr val="000000"/>
                        </a:solidFill>
                        <a:latin typeface="+mn-lt"/>
                        <a:ea typeface="+mn-ea"/>
                        <a:cs typeface="+mn-cs"/>
                      </a:endParaRPr>
                    </a:p>
                  </a:txBody>
                  <a:tcPr/>
                </a:tc>
                <a:extLst>
                  <a:ext uri="{0D108BD9-81ED-4DB2-BD59-A6C34878D82A}">
                    <a16:rowId xmlns:a16="http://schemas.microsoft.com/office/drawing/2014/main" val="4061028951"/>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i="1" kern="1200">
                          <a:solidFill>
                            <a:schemeClr val="tx1"/>
                          </a:solidFill>
                          <a:latin typeface="+mn-lt"/>
                          <a:ea typeface="+mn-ea"/>
                          <a:cs typeface="+mn-cs"/>
                        </a:rPr>
                        <a:t>8.1 </a:t>
                      </a:r>
                      <a:r>
                        <a:rPr lang="en-GB" sz="1800" b="0" i="1" kern="1200">
                          <a:solidFill>
                            <a:schemeClr val="tx1"/>
                          </a:solidFill>
                          <a:latin typeface="+mn-lt"/>
                          <a:ea typeface="+mn-ea"/>
                          <a:cs typeface="+mn-cs"/>
                        </a:rPr>
                        <a:t>Effective professional development is likely to be sustained over time, involve expert support or coaching and opportunities for collaboration</a:t>
                      </a:r>
                      <a:r>
                        <a:rPr lang="en-GB" sz="1800" b="1" i="1" kern="1200">
                          <a:solidFill>
                            <a:schemeClr val="tx1"/>
                          </a:solidFill>
                          <a:latin typeface="+mn-lt"/>
                          <a:ea typeface="+mn-ea"/>
                          <a:cs typeface="+mn-cs"/>
                        </a:rPr>
                        <a:t>.</a:t>
                      </a:r>
                      <a:endParaRPr lang="en-GB" sz="1800" kern="1200">
                        <a:solidFill>
                          <a:schemeClr val="tx1"/>
                        </a:solidFill>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i="1" kern="1200" dirty="0">
                          <a:solidFill>
                            <a:schemeClr val="tx1"/>
                          </a:solidFill>
                          <a:latin typeface="+mn-lt"/>
                          <a:ea typeface="+mn-ea"/>
                          <a:cs typeface="+mn-cs"/>
                        </a:rPr>
                        <a:t>Manage work and wellbeing by: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i="1" kern="1200" dirty="0">
                          <a:solidFill>
                            <a:schemeClr val="tx1"/>
                          </a:solidFill>
                          <a:latin typeface="+mn-lt"/>
                          <a:ea typeface="+mn-ea"/>
                          <a:cs typeface="+mn-cs"/>
                        </a:rPr>
                        <a:t>8p </a:t>
                      </a:r>
                      <a:r>
                        <a:rPr lang="en-GB" sz="1800" b="0" i="1" kern="1200" dirty="0">
                          <a:solidFill>
                            <a:schemeClr val="tx1"/>
                          </a:solidFill>
                          <a:latin typeface="+mn-lt"/>
                          <a:ea typeface="+mn-ea"/>
                          <a:cs typeface="+mn-cs"/>
                        </a:rPr>
                        <a:t>Protecting time for rest and recovery</a:t>
                      </a:r>
                      <a:endParaRPr lang="en-GB" sz="1800" b="0" kern="1200" dirty="0">
                        <a:solidFill>
                          <a:srgbClr val="000000"/>
                        </a:solidFill>
                        <a:latin typeface="+mn-lt"/>
                        <a:ea typeface="+mn-ea"/>
                        <a:cs typeface="+mn-cs"/>
                      </a:endParaRPr>
                    </a:p>
                  </a:txBody>
                  <a:tcPr/>
                </a:tc>
                <a:extLst>
                  <a:ext uri="{0D108BD9-81ED-4DB2-BD59-A6C34878D82A}">
                    <a16:rowId xmlns:a16="http://schemas.microsoft.com/office/drawing/2014/main" val="13185197"/>
                  </a:ext>
                </a:extLst>
              </a:tr>
            </a:tbl>
          </a:graphicData>
        </a:graphic>
      </p:graphicFrame>
    </p:spTree>
    <p:extLst>
      <p:ext uri="{BB962C8B-B14F-4D97-AF65-F5344CB8AC3E}">
        <p14:creationId xmlns:p14="http://schemas.microsoft.com/office/powerpoint/2010/main" val="7942466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DD6AD7-DE84-48CA-ADCC-E9B15EA2E4C8}"/>
              </a:ext>
            </a:extLst>
          </p:cNvPr>
          <p:cNvSpPr>
            <a:spLocks noGrp="1"/>
          </p:cNvSpPr>
          <p:nvPr>
            <p:ph type="title"/>
          </p:nvPr>
        </p:nvSpPr>
        <p:spPr/>
        <p:txBody>
          <a:bodyPr/>
          <a:lstStyle/>
          <a:p>
            <a:r>
              <a:rPr lang="en-GB" dirty="0"/>
              <a:t>The importance of wellbeing</a:t>
            </a:r>
          </a:p>
        </p:txBody>
      </p:sp>
      <p:sp>
        <p:nvSpPr>
          <p:cNvPr id="3" name="Slide Number Placeholder 2">
            <a:extLst>
              <a:ext uri="{FF2B5EF4-FFF2-40B4-BE49-F238E27FC236}">
                <a16:creationId xmlns:a16="http://schemas.microsoft.com/office/drawing/2014/main" id="{7FDCD371-B521-4E40-BF1F-8FFF21EBD890}"/>
              </a:ext>
            </a:extLst>
          </p:cNvPr>
          <p:cNvSpPr>
            <a:spLocks noGrp="1"/>
          </p:cNvSpPr>
          <p:nvPr>
            <p:ph type="sldNum" sz="quarter" idx="12"/>
          </p:nvPr>
        </p:nvSpPr>
        <p:spPr>
          <a:xfrm>
            <a:off x="10890948" y="5943977"/>
            <a:ext cx="807025" cy="153888"/>
          </a:xfrm>
        </p:spPr>
        <p:txBody>
          <a:bodyPr/>
          <a:lstStyle/>
          <a:p>
            <a:fld id="{6B6EFD66-0F65-0C43-B4F5-A9CE99357F25}" type="slidenum">
              <a:rPr lang="en-GB" smtClean="0"/>
              <a:t>3</a:t>
            </a:fld>
            <a:endParaRPr lang="en-GB"/>
          </a:p>
        </p:txBody>
      </p:sp>
      <p:grpSp>
        <p:nvGrpSpPr>
          <p:cNvPr id="11" name="Group 10">
            <a:extLst>
              <a:ext uri="{FF2B5EF4-FFF2-40B4-BE49-F238E27FC236}">
                <a16:creationId xmlns:a16="http://schemas.microsoft.com/office/drawing/2014/main" id="{6939B875-A33E-495F-AAAC-42D83997088F}"/>
              </a:ext>
            </a:extLst>
          </p:cNvPr>
          <p:cNvGrpSpPr/>
          <p:nvPr/>
        </p:nvGrpSpPr>
        <p:grpSpPr>
          <a:xfrm rot="21248752">
            <a:off x="905234" y="5362300"/>
            <a:ext cx="4711579" cy="954107"/>
            <a:chOff x="1077034" y="5495018"/>
            <a:chExt cx="17372901" cy="1090052"/>
          </a:xfrm>
          <a:solidFill>
            <a:schemeClr val="accent1"/>
          </a:solidFill>
          <a:effectLst>
            <a:outerShdw blurRad="114300" dist="76200" dir="2700000" algn="tl" rotWithShape="0">
              <a:prstClr val="black">
                <a:alpha val="40000"/>
              </a:prstClr>
            </a:outerShdw>
          </a:effectLst>
        </p:grpSpPr>
        <p:sp>
          <p:nvSpPr>
            <p:cNvPr id="14" name="Graphic 7">
              <a:extLst>
                <a:ext uri="{FF2B5EF4-FFF2-40B4-BE49-F238E27FC236}">
                  <a16:creationId xmlns:a16="http://schemas.microsoft.com/office/drawing/2014/main" id="{B46B12DE-720B-4B73-9D0D-31E5F0B49359}"/>
                </a:ext>
              </a:extLst>
            </p:cNvPr>
            <p:cNvSpPr/>
            <p:nvPr/>
          </p:nvSpPr>
          <p:spPr>
            <a:xfrm rot="16200000">
              <a:off x="9248556" y="-2646401"/>
              <a:ext cx="1029858" cy="17372901"/>
            </a:xfrm>
            <a:custGeom>
              <a:avLst/>
              <a:gdLst>
                <a:gd name="connsiteX0" fmla="*/ 1962081 w 2173191"/>
                <a:gd name="connsiteY0" fmla="*/ 0 h 6531029"/>
                <a:gd name="connsiteX1" fmla="*/ 217990 w 2173191"/>
                <a:gd name="connsiteY1" fmla="*/ 0 h 6531029"/>
                <a:gd name="connsiteX2" fmla="*/ 0 w 2173191"/>
                <a:gd name="connsiteY2" fmla="*/ 217813 h 6531029"/>
                <a:gd name="connsiteX3" fmla="*/ 0 w 2173191"/>
                <a:gd name="connsiteY3" fmla="*/ 6317074 h 6531029"/>
                <a:gd name="connsiteX4" fmla="*/ 217990 w 2173191"/>
                <a:gd name="connsiteY4" fmla="*/ 6534886 h 6531029"/>
                <a:gd name="connsiteX5" fmla="*/ 1962081 w 2173191"/>
                <a:gd name="connsiteY5" fmla="*/ 6534886 h 6531029"/>
                <a:gd name="connsiteX6" fmla="*/ 2180072 w 2173191"/>
                <a:gd name="connsiteY6" fmla="*/ 6317074 h 6531029"/>
                <a:gd name="connsiteX7" fmla="*/ 2180072 w 2173191"/>
                <a:gd name="connsiteY7" fmla="*/ 217813 h 6531029"/>
                <a:gd name="connsiteX8" fmla="*/ 1962081 w 2173191"/>
                <a:gd name="connsiteY8" fmla="*/ 0 h 6531029"/>
                <a:gd name="connsiteX0" fmla="*/ 1962081 w 2180072"/>
                <a:gd name="connsiteY0" fmla="*/ 0 h 6534886"/>
                <a:gd name="connsiteX1" fmla="*/ 217990 w 2180072"/>
                <a:gd name="connsiteY1" fmla="*/ 0 h 6534886"/>
                <a:gd name="connsiteX2" fmla="*/ 0 w 2180072"/>
                <a:gd name="connsiteY2" fmla="*/ 217813 h 6534886"/>
                <a:gd name="connsiteX3" fmla="*/ 0 w 2180072"/>
                <a:gd name="connsiteY3" fmla="*/ 6317074 h 6534886"/>
                <a:gd name="connsiteX4" fmla="*/ 217990 w 2180072"/>
                <a:gd name="connsiteY4" fmla="*/ 6534886 h 6534886"/>
                <a:gd name="connsiteX5" fmla="*/ 1962081 w 2180072"/>
                <a:gd name="connsiteY5" fmla="*/ 6534886 h 6534886"/>
                <a:gd name="connsiteX6" fmla="*/ 2180073 w 2180072"/>
                <a:gd name="connsiteY6" fmla="*/ 6432795 h 6534886"/>
                <a:gd name="connsiteX7" fmla="*/ 2180072 w 2180072"/>
                <a:gd name="connsiteY7" fmla="*/ 217813 h 6534886"/>
                <a:gd name="connsiteX8" fmla="*/ 1962081 w 2180072"/>
                <a:gd name="connsiteY8" fmla="*/ 0 h 6534886"/>
                <a:gd name="connsiteX0" fmla="*/ 1980151 w 2198142"/>
                <a:gd name="connsiteY0" fmla="*/ 0 h 6534886"/>
                <a:gd name="connsiteX1" fmla="*/ 236060 w 2198142"/>
                <a:gd name="connsiteY1" fmla="*/ 0 h 6534886"/>
                <a:gd name="connsiteX2" fmla="*/ 18070 w 2198142"/>
                <a:gd name="connsiteY2" fmla="*/ 217813 h 6534886"/>
                <a:gd name="connsiteX3" fmla="*/ -1 w 2198142"/>
                <a:gd name="connsiteY3" fmla="*/ 6454837 h 6534886"/>
                <a:gd name="connsiteX4" fmla="*/ 236060 w 2198142"/>
                <a:gd name="connsiteY4" fmla="*/ 6534886 h 6534886"/>
                <a:gd name="connsiteX5" fmla="*/ 1980151 w 2198142"/>
                <a:gd name="connsiteY5" fmla="*/ 6534886 h 6534886"/>
                <a:gd name="connsiteX6" fmla="*/ 2198143 w 2198142"/>
                <a:gd name="connsiteY6" fmla="*/ 6432795 h 6534886"/>
                <a:gd name="connsiteX7" fmla="*/ 2198142 w 2198142"/>
                <a:gd name="connsiteY7" fmla="*/ 217813 h 6534886"/>
                <a:gd name="connsiteX8" fmla="*/ 1980151 w 2198142"/>
                <a:gd name="connsiteY8" fmla="*/ 0 h 6534886"/>
                <a:gd name="connsiteX0" fmla="*/ 1980151 w 2198142"/>
                <a:gd name="connsiteY0" fmla="*/ 0 h 6534886"/>
                <a:gd name="connsiteX1" fmla="*/ 236060 w 2198142"/>
                <a:gd name="connsiteY1" fmla="*/ 0 h 6534886"/>
                <a:gd name="connsiteX2" fmla="*/ 18070 w 2198142"/>
                <a:gd name="connsiteY2" fmla="*/ 217813 h 6534886"/>
                <a:gd name="connsiteX3" fmla="*/ -1 w 2198142"/>
                <a:gd name="connsiteY3" fmla="*/ 6454837 h 6534886"/>
                <a:gd name="connsiteX4" fmla="*/ 236060 w 2198142"/>
                <a:gd name="connsiteY4" fmla="*/ 6534886 h 6534886"/>
                <a:gd name="connsiteX5" fmla="*/ 1980151 w 2198142"/>
                <a:gd name="connsiteY5" fmla="*/ 6534886 h 6534886"/>
                <a:gd name="connsiteX6" fmla="*/ 2198143 w 2198142"/>
                <a:gd name="connsiteY6" fmla="*/ 6432795 h 6534886"/>
                <a:gd name="connsiteX7" fmla="*/ 2198141 w 2198142"/>
                <a:gd name="connsiteY7" fmla="*/ 63521 h 6534886"/>
                <a:gd name="connsiteX8" fmla="*/ 1980151 w 2198142"/>
                <a:gd name="connsiteY8" fmla="*/ 0 h 6534886"/>
                <a:gd name="connsiteX0" fmla="*/ 1980151 w 2198142"/>
                <a:gd name="connsiteY0" fmla="*/ 0 h 6534886"/>
                <a:gd name="connsiteX1" fmla="*/ 236060 w 2198142"/>
                <a:gd name="connsiteY1" fmla="*/ 0 h 6534886"/>
                <a:gd name="connsiteX2" fmla="*/ 18069 w 2198142"/>
                <a:gd name="connsiteY2" fmla="*/ 80054 h 6534886"/>
                <a:gd name="connsiteX3" fmla="*/ -1 w 2198142"/>
                <a:gd name="connsiteY3" fmla="*/ 6454837 h 6534886"/>
                <a:gd name="connsiteX4" fmla="*/ 236060 w 2198142"/>
                <a:gd name="connsiteY4" fmla="*/ 6534886 h 6534886"/>
                <a:gd name="connsiteX5" fmla="*/ 1980151 w 2198142"/>
                <a:gd name="connsiteY5" fmla="*/ 6534886 h 6534886"/>
                <a:gd name="connsiteX6" fmla="*/ 2198143 w 2198142"/>
                <a:gd name="connsiteY6" fmla="*/ 6432795 h 6534886"/>
                <a:gd name="connsiteX7" fmla="*/ 2198141 w 2198142"/>
                <a:gd name="connsiteY7" fmla="*/ 63521 h 6534886"/>
                <a:gd name="connsiteX8" fmla="*/ 1980151 w 2198142"/>
                <a:gd name="connsiteY8" fmla="*/ 0 h 65348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98142" h="6534886">
                  <a:moveTo>
                    <a:pt x="1980151" y="0"/>
                  </a:moveTo>
                  <a:lnTo>
                    <a:pt x="236060" y="0"/>
                  </a:lnTo>
                  <a:lnTo>
                    <a:pt x="18069" y="80054"/>
                  </a:lnTo>
                  <a:cubicBezTo>
                    <a:pt x="12045" y="2159062"/>
                    <a:pt x="6023" y="4375829"/>
                    <a:pt x="-1" y="6454837"/>
                  </a:cubicBezTo>
                  <a:lnTo>
                    <a:pt x="236060" y="6534886"/>
                  </a:lnTo>
                  <a:lnTo>
                    <a:pt x="1980151" y="6534886"/>
                  </a:lnTo>
                  <a:lnTo>
                    <a:pt x="2198143" y="6432795"/>
                  </a:lnTo>
                  <a:cubicBezTo>
                    <a:pt x="2198143" y="4361134"/>
                    <a:pt x="2198141" y="2135182"/>
                    <a:pt x="2198141" y="63521"/>
                  </a:cubicBezTo>
                  <a:lnTo>
                    <a:pt x="1980151" y="0"/>
                  </a:lnTo>
                  <a:close/>
                </a:path>
              </a:pathLst>
            </a:custGeom>
            <a:solidFill>
              <a:schemeClr val="accent5"/>
            </a:solidFill>
            <a:ln w="8382" cap="flat">
              <a:noFill/>
              <a:prstDash val="solid"/>
              <a:miter/>
            </a:ln>
          </p:spPr>
          <p:txBody>
            <a:bodyPr rtlCol="0" anchor="ctr"/>
            <a:lstStyle/>
            <a:p>
              <a:endParaRPr lang="en-GB" sz="2800">
                <a:solidFill>
                  <a:schemeClr val="bg1"/>
                </a:solidFill>
                <a:latin typeface="Constantia" panose="02030602050306030303" pitchFamily="18" charset="0"/>
              </a:endParaRPr>
            </a:p>
          </p:txBody>
        </p:sp>
        <p:sp>
          <p:nvSpPr>
            <p:cNvPr id="15" name="TextBox 14">
              <a:extLst>
                <a:ext uri="{FF2B5EF4-FFF2-40B4-BE49-F238E27FC236}">
                  <a16:creationId xmlns:a16="http://schemas.microsoft.com/office/drawing/2014/main" id="{95F3C0BA-E9CE-4ABA-B1F1-F99E094C2CF0}"/>
                </a:ext>
              </a:extLst>
            </p:cNvPr>
            <p:cNvSpPr txBox="1"/>
            <p:nvPr/>
          </p:nvSpPr>
          <p:spPr>
            <a:xfrm>
              <a:off x="2223084" y="5495018"/>
              <a:ext cx="15058032" cy="1090052"/>
            </a:xfrm>
            <a:prstGeom prst="rect">
              <a:avLst/>
            </a:prstGeom>
            <a:noFill/>
          </p:spPr>
          <p:txBody>
            <a:bodyPr wrap="square" lIns="91440" tIns="45720" rIns="91440" bIns="45720" rtlCol="0" anchor="t">
              <a:spAutoFit/>
            </a:bodyPr>
            <a:lstStyle/>
            <a:p>
              <a:pPr algn="ctr"/>
              <a:r>
                <a:rPr lang="en-GB" sz="2800" b="1">
                  <a:solidFill>
                    <a:schemeClr val="bg1"/>
                  </a:solidFill>
                  <a:latin typeface="Constantia"/>
                </a:rPr>
                <a:t>Put your own mask on first</a:t>
              </a:r>
            </a:p>
          </p:txBody>
        </p:sp>
      </p:grpSp>
      <p:grpSp>
        <p:nvGrpSpPr>
          <p:cNvPr id="9" name="Group 8">
            <a:extLst>
              <a:ext uri="{FF2B5EF4-FFF2-40B4-BE49-F238E27FC236}">
                <a16:creationId xmlns:a16="http://schemas.microsoft.com/office/drawing/2014/main" id="{57718181-A72F-4E66-A2E4-6F123944936E}"/>
              </a:ext>
            </a:extLst>
          </p:cNvPr>
          <p:cNvGrpSpPr/>
          <p:nvPr/>
        </p:nvGrpSpPr>
        <p:grpSpPr>
          <a:xfrm>
            <a:off x="6377375" y="1652173"/>
            <a:ext cx="5320598" cy="3547708"/>
            <a:chOff x="741450" y="2097871"/>
            <a:chExt cx="5320598" cy="3547708"/>
          </a:xfrm>
        </p:grpSpPr>
        <p:sp>
          <p:nvSpPr>
            <p:cNvPr id="13" name="Graphic 7">
              <a:extLst>
                <a:ext uri="{FF2B5EF4-FFF2-40B4-BE49-F238E27FC236}">
                  <a16:creationId xmlns:a16="http://schemas.microsoft.com/office/drawing/2014/main" id="{9C8782EF-046B-45D1-A6AB-D91F4E80F8AF}"/>
                </a:ext>
              </a:extLst>
            </p:cNvPr>
            <p:cNvSpPr/>
            <p:nvPr/>
          </p:nvSpPr>
          <p:spPr>
            <a:xfrm rot="16200000">
              <a:off x="1805977" y="1044896"/>
              <a:ext cx="3057992" cy="5163941"/>
            </a:xfrm>
            <a:custGeom>
              <a:avLst/>
              <a:gdLst>
                <a:gd name="connsiteX0" fmla="*/ 1962081 w 2173191"/>
                <a:gd name="connsiteY0" fmla="*/ 0 h 6531029"/>
                <a:gd name="connsiteX1" fmla="*/ 217990 w 2173191"/>
                <a:gd name="connsiteY1" fmla="*/ 0 h 6531029"/>
                <a:gd name="connsiteX2" fmla="*/ 0 w 2173191"/>
                <a:gd name="connsiteY2" fmla="*/ 217813 h 6531029"/>
                <a:gd name="connsiteX3" fmla="*/ 0 w 2173191"/>
                <a:gd name="connsiteY3" fmla="*/ 6317074 h 6531029"/>
                <a:gd name="connsiteX4" fmla="*/ 217990 w 2173191"/>
                <a:gd name="connsiteY4" fmla="*/ 6534886 h 6531029"/>
                <a:gd name="connsiteX5" fmla="*/ 1962081 w 2173191"/>
                <a:gd name="connsiteY5" fmla="*/ 6534886 h 6531029"/>
                <a:gd name="connsiteX6" fmla="*/ 2180072 w 2173191"/>
                <a:gd name="connsiteY6" fmla="*/ 6317074 h 6531029"/>
                <a:gd name="connsiteX7" fmla="*/ 2180072 w 2173191"/>
                <a:gd name="connsiteY7" fmla="*/ 217813 h 6531029"/>
                <a:gd name="connsiteX8" fmla="*/ 1962081 w 2173191"/>
                <a:gd name="connsiteY8" fmla="*/ 0 h 6531029"/>
                <a:gd name="connsiteX0" fmla="*/ 1962081 w 2180072"/>
                <a:gd name="connsiteY0" fmla="*/ 0 h 6534886"/>
                <a:gd name="connsiteX1" fmla="*/ 217990 w 2180072"/>
                <a:gd name="connsiteY1" fmla="*/ 0 h 6534886"/>
                <a:gd name="connsiteX2" fmla="*/ 0 w 2180072"/>
                <a:gd name="connsiteY2" fmla="*/ 217813 h 6534886"/>
                <a:gd name="connsiteX3" fmla="*/ 0 w 2180072"/>
                <a:gd name="connsiteY3" fmla="*/ 6317074 h 6534886"/>
                <a:gd name="connsiteX4" fmla="*/ 217990 w 2180072"/>
                <a:gd name="connsiteY4" fmla="*/ 6534886 h 6534886"/>
                <a:gd name="connsiteX5" fmla="*/ 1962081 w 2180072"/>
                <a:gd name="connsiteY5" fmla="*/ 6534886 h 6534886"/>
                <a:gd name="connsiteX6" fmla="*/ 2180073 w 2180072"/>
                <a:gd name="connsiteY6" fmla="*/ 6432795 h 6534886"/>
                <a:gd name="connsiteX7" fmla="*/ 2180072 w 2180072"/>
                <a:gd name="connsiteY7" fmla="*/ 217813 h 6534886"/>
                <a:gd name="connsiteX8" fmla="*/ 1962081 w 2180072"/>
                <a:gd name="connsiteY8" fmla="*/ 0 h 6534886"/>
                <a:gd name="connsiteX0" fmla="*/ 1980151 w 2198142"/>
                <a:gd name="connsiteY0" fmla="*/ 0 h 6534886"/>
                <a:gd name="connsiteX1" fmla="*/ 236060 w 2198142"/>
                <a:gd name="connsiteY1" fmla="*/ 0 h 6534886"/>
                <a:gd name="connsiteX2" fmla="*/ 18070 w 2198142"/>
                <a:gd name="connsiteY2" fmla="*/ 217813 h 6534886"/>
                <a:gd name="connsiteX3" fmla="*/ -1 w 2198142"/>
                <a:gd name="connsiteY3" fmla="*/ 6454837 h 6534886"/>
                <a:gd name="connsiteX4" fmla="*/ 236060 w 2198142"/>
                <a:gd name="connsiteY4" fmla="*/ 6534886 h 6534886"/>
                <a:gd name="connsiteX5" fmla="*/ 1980151 w 2198142"/>
                <a:gd name="connsiteY5" fmla="*/ 6534886 h 6534886"/>
                <a:gd name="connsiteX6" fmla="*/ 2198143 w 2198142"/>
                <a:gd name="connsiteY6" fmla="*/ 6432795 h 6534886"/>
                <a:gd name="connsiteX7" fmla="*/ 2198142 w 2198142"/>
                <a:gd name="connsiteY7" fmla="*/ 217813 h 6534886"/>
                <a:gd name="connsiteX8" fmla="*/ 1980151 w 2198142"/>
                <a:gd name="connsiteY8" fmla="*/ 0 h 6534886"/>
                <a:gd name="connsiteX0" fmla="*/ 1980151 w 2198142"/>
                <a:gd name="connsiteY0" fmla="*/ 0 h 6534886"/>
                <a:gd name="connsiteX1" fmla="*/ 236060 w 2198142"/>
                <a:gd name="connsiteY1" fmla="*/ 0 h 6534886"/>
                <a:gd name="connsiteX2" fmla="*/ 18070 w 2198142"/>
                <a:gd name="connsiteY2" fmla="*/ 217813 h 6534886"/>
                <a:gd name="connsiteX3" fmla="*/ -1 w 2198142"/>
                <a:gd name="connsiteY3" fmla="*/ 6454837 h 6534886"/>
                <a:gd name="connsiteX4" fmla="*/ 236060 w 2198142"/>
                <a:gd name="connsiteY4" fmla="*/ 6534886 h 6534886"/>
                <a:gd name="connsiteX5" fmla="*/ 1980151 w 2198142"/>
                <a:gd name="connsiteY5" fmla="*/ 6534886 h 6534886"/>
                <a:gd name="connsiteX6" fmla="*/ 2198143 w 2198142"/>
                <a:gd name="connsiteY6" fmla="*/ 6432795 h 6534886"/>
                <a:gd name="connsiteX7" fmla="*/ 2198141 w 2198142"/>
                <a:gd name="connsiteY7" fmla="*/ 63521 h 6534886"/>
                <a:gd name="connsiteX8" fmla="*/ 1980151 w 2198142"/>
                <a:gd name="connsiteY8" fmla="*/ 0 h 6534886"/>
                <a:gd name="connsiteX0" fmla="*/ 1980151 w 2198142"/>
                <a:gd name="connsiteY0" fmla="*/ 0 h 6534886"/>
                <a:gd name="connsiteX1" fmla="*/ 236060 w 2198142"/>
                <a:gd name="connsiteY1" fmla="*/ 0 h 6534886"/>
                <a:gd name="connsiteX2" fmla="*/ 18069 w 2198142"/>
                <a:gd name="connsiteY2" fmla="*/ 80054 h 6534886"/>
                <a:gd name="connsiteX3" fmla="*/ -1 w 2198142"/>
                <a:gd name="connsiteY3" fmla="*/ 6454837 h 6534886"/>
                <a:gd name="connsiteX4" fmla="*/ 236060 w 2198142"/>
                <a:gd name="connsiteY4" fmla="*/ 6534886 h 6534886"/>
                <a:gd name="connsiteX5" fmla="*/ 1980151 w 2198142"/>
                <a:gd name="connsiteY5" fmla="*/ 6534886 h 6534886"/>
                <a:gd name="connsiteX6" fmla="*/ 2198143 w 2198142"/>
                <a:gd name="connsiteY6" fmla="*/ 6432795 h 6534886"/>
                <a:gd name="connsiteX7" fmla="*/ 2198141 w 2198142"/>
                <a:gd name="connsiteY7" fmla="*/ 63521 h 6534886"/>
                <a:gd name="connsiteX8" fmla="*/ 1980151 w 2198142"/>
                <a:gd name="connsiteY8" fmla="*/ 0 h 65348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98142" h="6534886">
                  <a:moveTo>
                    <a:pt x="1980151" y="0"/>
                  </a:moveTo>
                  <a:lnTo>
                    <a:pt x="236060" y="0"/>
                  </a:lnTo>
                  <a:lnTo>
                    <a:pt x="18069" y="80054"/>
                  </a:lnTo>
                  <a:cubicBezTo>
                    <a:pt x="12045" y="2159062"/>
                    <a:pt x="6023" y="4375829"/>
                    <a:pt x="-1" y="6454837"/>
                  </a:cubicBezTo>
                  <a:lnTo>
                    <a:pt x="236060" y="6534886"/>
                  </a:lnTo>
                  <a:lnTo>
                    <a:pt x="1980151" y="6534886"/>
                  </a:lnTo>
                  <a:lnTo>
                    <a:pt x="2198143" y="6432795"/>
                  </a:lnTo>
                  <a:cubicBezTo>
                    <a:pt x="2198143" y="4361134"/>
                    <a:pt x="2198141" y="2135182"/>
                    <a:pt x="2198141" y="63521"/>
                  </a:cubicBezTo>
                  <a:lnTo>
                    <a:pt x="1980151" y="0"/>
                  </a:lnTo>
                  <a:close/>
                </a:path>
              </a:pathLst>
            </a:custGeom>
            <a:solidFill>
              <a:schemeClr val="accent4"/>
            </a:solidFill>
            <a:ln w="8382" cap="flat">
              <a:noFill/>
              <a:prstDash val="solid"/>
              <a:miter/>
            </a:ln>
            <a:effectLst>
              <a:outerShdw blurRad="50800" dist="38100" dir="2700000" algn="tl" rotWithShape="0">
                <a:prstClr val="black">
                  <a:alpha val="40000"/>
                </a:prstClr>
              </a:outerShdw>
            </a:effectLst>
          </p:spPr>
          <p:txBody>
            <a:bodyPr rtlCol="0" anchor="ctr"/>
            <a:lstStyle/>
            <a:p>
              <a:endParaRPr lang="en-GB" sz="2800">
                <a:solidFill>
                  <a:schemeClr val="bg1"/>
                </a:solidFill>
                <a:latin typeface="Constantia" panose="02030602050306030303" pitchFamily="18" charset="0"/>
              </a:endParaRPr>
            </a:p>
          </p:txBody>
        </p:sp>
        <p:sp>
          <p:nvSpPr>
            <p:cNvPr id="16" name="TextBox 15">
              <a:extLst>
                <a:ext uri="{FF2B5EF4-FFF2-40B4-BE49-F238E27FC236}">
                  <a16:creationId xmlns:a16="http://schemas.microsoft.com/office/drawing/2014/main" id="{CFF245BA-D280-4129-8DAA-C32BBA535043}"/>
                </a:ext>
              </a:extLst>
            </p:cNvPr>
            <p:cNvSpPr txBox="1"/>
            <p:nvPr/>
          </p:nvSpPr>
          <p:spPr>
            <a:xfrm>
              <a:off x="741450" y="2327720"/>
              <a:ext cx="5187357" cy="2677656"/>
            </a:xfrm>
            <a:prstGeom prst="rect">
              <a:avLst/>
            </a:prstGeom>
            <a:noFill/>
          </p:spPr>
          <p:txBody>
            <a:bodyPr wrap="square" lIns="91440" tIns="45720" rIns="91440" bIns="45720" anchor="t">
              <a:spAutoFit/>
            </a:bodyPr>
            <a:lstStyle/>
            <a:p>
              <a:pPr algn="ctr"/>
              <a:r>
                <a:rPr lang="en-GB" sz="2800"/>
                <a:t>"Average levels of teacher wellbeing within schools has been found to be linked to pupil performance, as assessed by SATs and value-added measures."</a:t>
              </a:r>
              <a:endParaRPr lang="en-GB" sz="2800">
                <a:cs typeface="Arial"/>
              </a:endParaRPr>
            </a:p>
          </p:txBody>
        </p:sp>
        <p:sp>
          <p:nvSpPr>
            <p:cNvPr id="8" name="TextBox 7">
              <a:extLst>
                <a:ext uri="{FF2B5EF4-FFF2-40B4-BE49-F238E27FC236}">
                  <a16:creationId xmlns:a16="http://schemas.microsoft.com/office/drawing/2014/main" id="{B2527B78-80B2-4A95-9FAE-FD1A55708DEC}"/>
                </a:ext>
              </a:extLst>
            </p:cNvPr>
            <p:cNvSpPr txBox="1"/>
            <p:nvPr/>
          </p:nvSpPr>
          <p:spPr>
            <a:xfrm>
              <a:off x="2441830" y="5307025"/>
              <a:ext cx="3620218"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GB" sz="1600"/>
                <a:t>(Briner &amp; Dewberry, 2007)</a:t>
              </a:r>
            </a:p>
          </p:txBody>
        </p:sp>
      </p:grpSp>
      <p:pic>
        <p:nvPicPr>
          <p:cNvPr id="4" name="Picture 3">
            <a:extLst>
              <a:ext uri="{FF2B5EF4-FFF2-40B4-BE49-F238E27FC236}">
                <a16:creationId xmlns:a16="http://schemas.microsoft.com/office/drawing/2014/main" id="{F42AD24F-75E7-434E-BA29-5D759A66BF12}"/>
              </a:ext>
            </a:extLst>
          </p:cNvPr>
          <p:cNvPicPr>
            <a:picLocks noChangeAspect="1"/>
          </p:cNvPicPr>
          <p:nvPr/>
        </p:nvPicPr>
        <p:blipFill rotWithShape="1">
          <a:blip r:embed="rId3"/>
          <a:srcRect l="51075" t="20712" r="1652" b="20798"/>
          <a:stretch/>
        </p:blipFill>
        <p:spPr>
          <a:xfrm>
            <a:off x="329334" y="1623984"/>
            <a:ext cx="5763491" cy="3332288"/>
          </a:xfrm>
          <a:prstGeom prst="rect">
            <a:avLst/>
          </a:prstGeom>
          <a:ln w="19050">
            <a:solidFill>
              <a:schemeClr val="tx1"/>
            </a:solid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9979690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EEE911C-DEFE-4C81-A675-F2E563A3922F}"/>
              </a:ext>
            </a:extLst>
          </p:cNvPr>
          <p:cNvSpPr>
            <a:spLocks noGrp="1"/>
          </p:cNvSpPr>
          <p:nvPr>
            <p:ph type="sldNum" sz="quarter" idx="12"/>
          </p:nvPr>
        </p:nvSpPr>
        <p:spPr/>
        <p:txBody>
          <a:bodyPr/>
          <a:lstStyle/>
          <a:p>
            <a:fld id="{6B6EFD66-0F65-0C43-B4F5-A9CE99357F25}" type="slidenum">
              <a:rPr lang="en-GB" smtClean="0"/>
              <a:t>4</a:t>
            </a:fld>
            <a:endParaRPr lang="en-GB"/>
          </a:p>
        </p:txBody>
      </p:sp>
      <p:sp>
        <p:nvSpPr>
          <p:cNvPr id="21" name="Title 1">
            <a:extLst>
              <a:ext uri="{FF2B5EF4-FFF2-40B4-BE49-F238E27FC236}">
                <a16:creationId xmlns:a16="http://schemas.microsoft.com/office/drawing/2014/main" id="{30AC4550-A111-483D-B418-9C4AB8680973}"/>
              </a:ext>
            </a:extLst>
          </p:cNvPr>
          <p:cNvSpPr txBox="1">
            <a:spLocks/>
          </p:cNvSpPr>
          <p:nvPr/>
        </p:nvSpPr>
        <p:spPr>
          <a:xfrm>
            <a:off x="631826" y="648855"/>
            <a:ext cx="9092695" cy="852155"/>
          </a:xfrm>
          <a:prstGeom prst="rect">
            <a:avLst/>
          </a:prstGeom>
        </p:spPr>
        <p:txBody>
          <a:bodyPr/>
          <a:lstStyle>
            <a:lvl1pPr algn="l" defTabSz="914400" rtl="0" eaLnBrk="1" latinLnBrk="0" hangingPunct="1">
              <a:lnSpc>
                <a:spcPct val="90000"/>
              </a:lnSpc>
              <a:spcBef>
                <a:spcPct val="0"/>
              </a:spcBef>
              <a:buNone/>
              <a:defRPr sz="4800" b="1" kern="1200">
                <a:solidFill>
                  <a:schemeClr val="tx1"/>
                </a:solidFill>
                <a:latin typeface="Constantia" panose="02030602050306030303" pitchFamily="18" charset="0"/>
                <a:ea typeface="+mj-ea"/>
                <a:cs typeface="+mj-cs"/>
              </a:defRPr>
            </a:lvl1pPr>
          </a:lstStyle>
          <a:p>
            <a:r>
              <a:rPr lang="en-GB" dirty="0"/>
              <a:t>Threat, drive and recovery</a:t>
            </a:r>
          </a:p>
        </p:txBody>
      </p:sp>
      <p:pic>
        <p:nvPicPr>
          <p:cNvPr id="25" name="Picture 24">
            <a:extLst>
              <a:ext uri="{FF2B5EF4-FFF2-40B4-BE49-F238E27FC236}">
                <a16:creationId xmlns:a16="http://schemas.microsoft.com/office/drawing/2014/main" id="{411162D3-91FD-4F51-8478-4FEA31C47EE1}"/>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a:off x="3833812" y="1800603"/>
            <a:ext cx="4524375" cy="4523997"/>
          </a:xfrm>
          <a:prstGeom prst="rect">
            <a:avLst/>
          </a:prstGeom>
        </p:spPr>
      </p:pic>
      <p:grpSp>
        <p:nvGrpSpPr>
          <p:cNvPr id="36" name="Group 35">
            <a:extLst>
              <a:ext uri="{FF2B5EF4-FFF2-40B4-BE49-F238E27FC236}">
                <a16:creationId xmlns:a16="http://schemas.microsoft.com/office/drawing/2014/main" id="{1F381583-C183-464A-971E-86D96EACC11F}"/>
              </a:ext>
            </a:extLst>
          </p:cNvPr>
          <p:cNvGrpSpPr/>
          <p:nvPr/>
        </p:nvGrpSpPr>
        <p:grpSpPr>
          <a:xfrm rot="10800000">
            <a:off x="3083376" y="4274273"/>
            <a:ext cx="1207136" cy="133350"/>
            <a:chOff x="6946900" y="2128838"/>
            <a:chExt cx="1207136" cy="133350"/>
          </a:xfrm>
        </p:grpSpPr>
        <p:cxnSp>
          <p:nvCxnSpPr>
            <p:cNvPr id="37" name="Straight Connector 36">
              <a:extLst>
                <a:ext uri="{FF2B5EF4-FFF2-40B4-BE49-F238E27FC236}">
                  <a16:creationId xmlns:a16="http://schemas.microsoft.com/office/drawing/2014/main" id="{90401822-4AD6-4A69-A896-CDE0D3413262}"/>
                </a:ext>
              </a:extLst>
            </p:cNvPr>
            <p:cNvCxnSpPr>
              <a:cxnSpLocks/>
            </p:cNvCxnSpPr>
            <p:nvPr/>
          </p:nvCxnSpPr>
          <p:spPr>
            <a:xfrm rot="10800000" flipH="1">
              <a:off x="6946900" y="2195512"/>
              <a:ext cx="1207136" cy="1"/>
            </a:xfrm>
            <a:prstGeom prst="line">
              <a:avLst/>
            </a:prstGeom>
            <a:ln w="38100">
              <a:solidFill>
                <a:srgbClr val="E02E5C"/>
              </a:solidFill>
              <a:prstDash val="sysDot"/>
            </a:ln>
          </p:spPr>
          <p:style>
            <a:lnRef idx="1">
              <a:schemeClr val="accent1"/>
            </a:lnRef>
            <a:fillRef idx="0">
              <a:schemeClr val="accent1"/>
            </a:fillRef>
            <a:effectRef idx="0">
              <a:schemeClr val="accent1"/>
            </a:effectRef>
            <a:fontRef idx="minor">
              <a:schemeClr val="tx1"/>
            </a:fontRef>
          </p:style>
        </p:cxnSp>
        <p:sp>
          <p:nvSpPr>
            <p:cNvPr id="38" name="Oval 37">
              <a:extLst>
                <a:ext uri="{FF2B5EF4-FFF2-40B4-BE49-F238E27FC236}">
                  <a16:creationId xmlns:a16="http://schemas.microsoft.com/office/drawing/2014/main" id="{B5BF8A76-B347-46BE-BCAA-37B576BECF7A}"/>
                </a:ext>
              </a:extLst>
            </p:cNvPr>
            <p:cNvSpPr/>
            <p:nvPr/>
          </p:nvSpPr>
          <p:spPr>
            <a:xfrm>
              <a:off x="7231566" y="2128838"/>
              <a:ext cx="138112" cy="133350"/>
            </a:xfrm>
            <a:prstGeom prst="ellipse">
              <a:avLst/>
            </a:prstGeom>
            <a:solidFill>
              <a:schemeClr val="bg1"/>
            </a:solidFill>
            <a:ln>
              <a:solidFill>
                <a:srgbClr val="B21A4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0" name="Group 29">
            <a:extLst>
              <a:ext uri="{FF2B5EF4-FFF2-40B4-BE49-F238E27FC236}">
                <a16:creationId xmlns:a16="http://schemas.microsoft.com/office/drawing/2014/main" id="{82167381-4C1F-4CEB-AE47-0D4829FA5782}"/>
              </a:ext>
            </a:extLst>
          </p:cNvPr>
          <p:cNvGrpSpPr/>
          <p:nvPr/>
        </p:nvGrpSpPr>
        <p:grpSpPr>
          <a:xfrm>
            <a:off x="6839754" y="2401820"/>
            <a:ext cx="1732643" cy="133350"/>
            <a:chOff x="6946900" y="2115366"/>
            <a:chExt cx="1732643" cy="133350"/>
          </a:xfrm>
        </p:grpSpPr>
        <p:cxnSp>
          <p:nvCxnSpPr>
            <p:cNvPr id="27" name="Straight Connector 26">
              <a:extLst>
                <a:ext uri="{FF2B5EF4-FFF2-40B4-BE49-F238E27FC236}">
                  <a16:creationId xmlns:a16="http://schemas.microsoft.com/office/drawing/2014/main" id="{E9B6C769-F12A-4EC4-8666-B2D91AFA48F0}"/>
                </a:ext>
              </a:extLst>
            </p:cNvPr>
            <p:cNvCxnSpPr>
              <a:cxnSpLocks/>
            </p:cNvCxnSpPr>
            <p:nvPr/>
          </p:nvCxnSpPr>
          <p:spPr>
            <a:xfrm>
              <a:off x="6946900" y="2190750"/>
              <a:ext cx="1732643" cy="0"/>
            </a:xfrm>
            <a:prstGeom prst="line">
              <a:avLst/>
            </a:prstGeom>
            <a:ln w="38100">
              <a:solidFill>
                <a:srgbClr val="55A492"/>
              </a:solidFill>
              <a:prstDash val="sysDot"/>
            </a:ln>
          </p:spPr>
          <p:style>
            <a:lnRef idx="1">
              <a:schemeClr val="accent1"/>
            </a:lnRef>
            <a:fillRef idx="0">
              <a:schemeClr val="accent1"/>
            </a:fillRef>
            <a:effectRef idx="0">
              <a:schemeClr val="accent1"/>
            </a:effectRef>
            <a:fontRef idx="minor">
              <a:schemeClr val="tx1"/>
            </a:fontRef>
          </p:style>
        </p:cxnSp>
        <p:sp>
          <p:nvSpPr>
            <p:cNvPr id="28" name="Oval 27">
              <a:extLst>
                <a:ext uri="{FF2B5EF4-FFF2-40B4-BE49-F238E27FC236}">
                  <a16:creationId xmlns:a16="http://schemas.microsoft.com/office/drawing/2014/main" id="{58D5E69E-B6EC-4B61-BA9E-BAA4F37A054D}"/>
                </a:ext>
              </a:extLst>
            </p:cNvPr>
            <p:cNvSpPr/>
            <p:nvPr/>
          </p:nvSpPr>
          <p:spPr>
            <a:xfrm>
              <a:off x="7620274" y="2115366"/>
              <a:ext cx="138112" cy="133350"/>
            </a:xfrm>
            <a:prstGeom prst="ellipse">
              <a:avLst/>
            </a:prstGeom>
            <a:solidFill>
              <a:schemeClr val="bg1"/>
            </a:solidFill>
            <a:ln>
              <a:solidFill>
                <a:srgbClr val="488A7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9" name="TextBox 38">
            <a:extLst>
              <a:ext uri="{FF2B5EF4-FFF2-40B4-BE49-F238E27FC236}">
                <a16:creationId xmlns:a16="http://schemas.microsoft.com/office/drawing/2014/main" id="{750392E1-E33C-4A19-A8FD-F56ED23CA2BB}"/>
              </a:ext>
            </a:extLst>
          </p:cNvPr>
          <p:cNvSpPr txBox="1"/>
          <p:nvPr/>
        </p:nvSpPr>
        <p:spPr>
          <a:xfrm>
            <a:off x="8572397" y="1877039"/>
            <a:ext cx="3059992" cy="1200329"/>
          </a:xfrm>
          <a:prstGeom prst="rect">
            <a:avLst/>
          </a:prstGeom>
          <a:noFill/>
        </p:spPr>
        <p:txBody>
          <a:bodyPr wrap="square" rtlCol="0">
            <a:spAutoFit/>
          </a:bodyPr>
          <a:lstStyle/>
          <a:p>
            <a:r>
              <a:rPr lang="en-GB" sz="2400">
                <a:solidFill>
                  <a:srgbClr val="55A492"/>
                </a:solidFill>
              </a:rPr>
              <a:t>Energy recuperation </a:t>
            </a:r>
            <a:br>
              <a:rPr lang="en-GB" sz="2400">
                <a:solidFill>
                  <a:srgbClr val="55A492"/>
                </a:solidFill>
              </a:rPr>
            </a:br>
            <a:r>
              <a:rPr lang="en-GB" sz="2400">
                <a:solidFill>
                  <a:srgbClr val="55A492"/>
                </a:solidFill>
              </a:rPr>
              <a:t>Calm</a:t>
            </a:r>
            <a:br>
              <a:rPr lang="en-GB" sz="2400">
                <a:solidFill>
                  <a:srgbClr val="55A492"/>
                </a:solidFill>
              </a:rPr>
            </a:br>
            <a:r>
              <a:rPr lang="en-GB" sz="2400">
                <a:solidFill>
                  <a:srgbClr val="55A492"/>
                </a:solidFill>
              </a:rPr>
              <a:t>Safe</a:t>
            </a:r>
          </a:p>
        </p:txBody>
      </p:sp>
      <p:grpSp>
        <p:nvGrpSpPr>
          <p:cNvPr id="33" name="Group 32">
            <a:extLst>
              <a:ext uri="{FF2B5EF4-FFF2-40B4-BE49-F238E27FC236}">
                <a16:creationId xmlns:a16="http://schemas.microsoft.com/office/drawing/2014/main" id="{49BF9F01-74F8-4361-A20D-67C82CC740A3}"/>
              </a:ext>
            </a:extLst>
          </p:cNvPr>
          <p:cNvGrpSpPr/>
          <p:nvPr/>
        </p:nvGrpSpPr>
        <p:grpSpPr>
          <a:xfrm>
            <a:off x="7008030" y="5034368"/>
            <a:ext cx="1564367" cy="133350"/>
            <a:chOff x="6952966" y="2460526"/>
            <a:chExt cx="1564367" cy="133350"/>
          </a:xfrm>
        </p:grpSpPr>
        <p:cxnSp>
          <p:nvCxnSpPr>
            <p:cNvPr id="34" name="Straight Connector 33">
              <a:extLst>
                <a:ext uri="{FF2B5EF4-FFF2-40B4-BE49-F238E27FC236}">
                  <a16:creationId xmlns:a16="http://schemas.microsoft.com/office/drawing/2014/main" id="{EDAE60D6-B08A-4DAC-9307-A5FA5FAF766A}"/>
                </a:ext>
              </a:extLst>
            </p:cNvPr>
            <p:cNvCxnSpPr>
              <a:cxnSpLocks/>
            </p:cNvCxnSpPr>
            <p:nvPr/>
          </p:nvCxnSpPr>
          <p:spPr>
            <a:xfrm flipV="1">
              <a:off x="6952966" y="2527201"/>
              <a:ext cx="1564367" cy="4763"/>
            </a:xfrm>
            <a:prstGeom prst="line">
              <a:avLst/>
            </a:prstGeom>
            <a:ln w="38100">
              <a:solidFill>
                <a:srgbClr val="FFB12D"/>
              </a:solidFill>
              <a:prstDash val="sysDot"/>
            </a:ln>
          </p:spPr>
          <p:style>
            <a:lnRef idx="1">
              <a:schemeClr val="accent1"/>
            </a:lnRef>
            <a:fillRef idx="0">
              <a:schemeClr val="accent1"/>
            </a:fillRef>
            <a:effectRef idx="0">
              <a:schemeClr val="accent1"/>
            </a:effectRef>
            <a:fontRef idx="minor">
              <a:schemeClr val="tx1"/>
            </a:fontRef>
          </p:style>
        </p:cxnSp>
        <p:sp>
          <p:nvSpPr>
            <p:cNvPr id="35" name="Oval 34">
              <a:extLst>
                <a:ext uri="{FF2B5EF4-FFF2-40B4-BE49-F238E27FC236}">
                  <a16:creationId xmlns:a16="http://schemas.microsoft.com/office/drawing/2014/main" id="{9283B828-B87A-462A-831E-5376914F2731}"/>
                </a:ext>
              </a:extLst>
            </p:cNvPr>
            <p:cNvSpPr/>
            <p:nvPr/>
          </p:nvSpPr>
          <p:spPr>
            <a:xfrm>
              <a:off x="7831266" y="2460526"/>
              <a:ext cx="138112" cy="133350"/>
            </a:xfrm>
            <a:prstGeom prst="ellipse">
              <a:avLst/>
            </a:prstGeom>
            <a:solidFill>
              <a:schemeClr val="bg1"/>
            </a:solidFill>
            <a:ln>
              <a:solidFill>
                <a:srgbClr val="EA91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0" name="TextBox 39">
            <a:extLst>
              <a:ext uri="{FF2B5EF4-FFF2-40B4-BE49-F238E27FC236}">
                <a16:creationId xmlns:a16="http://schemas.microsoft.com/office/drawing/2014/main" id="{F444E126-603F-4585-BE3E-8FD568F404B8}"/>
              </a:ext>
            </a:extLst>
          </p:cNvPr>
          <p:cNvSpPr txBox="1"/>
          <p:nvPr/>
        </p:nvSpPr>
        <p:spPr>
          <a:xfrm>
            <a:off x="8572397" y="4131547"/>
            <a:ext cx="3449640" cy="1938992"/>
          </a:xfrm>
          <a:prstGeom prst="rect">
            <a:avLst/>
          </a:prstGeom>
          <a:noFill/>
        </p:spPr>
        <p:txBody>
          <a:bodyPr wrap="square" rtlCol="0">
            <a:spAutoFit/>
          </a:bodyPr>
          <a:lstStyle/>
          <a:p>
            <a:r>
              <a:rPr lang="en-GB" sz="2400">
                <a:solidFill>
                  <a:srgbClr val="EA9100"/>
                </a:solidFill>
              </a:rPr>
              <a:t>Energy demanding </a:t>
            </a:r>
          </a:p>
          <a:p>
            <a:r>
              <a:rPr lang="en-GB" sz="2400">
                <a:solidFill>
                  <a:srgbClr val="EA9100"/>
                </a:solidFill>
              </a:rPr>
              <a:t>Motivated</a:t>
            </a:r>
            <a:br>
              <a:rPr lang="en-GB" sz="2400">
                <a:solidFill>
                  <a:srgbClr val="EA9100"/>
                </a:solidFill>
              </a:rPr>
            </a:br>
            <a:r>
              <a:rPr lang="en-GB" sz="2400">
                <a:solidFill>
                  <a:srgbClr val="EA9100"/>
                </a:solidFill>
              </a:rPr>
              <a:t>Focused </a:t>
            </a:r>
            <a:br>
              <a:rPr lang="en-GB" sz="2400">
                <a:solidFill>
                  <a:srgbClr val="EA9100"/>
                </a:solidFill>
              </a:rPr>
            </a:br>
            <a:r>
              <a:rPr lang="en-GB" sz="2400">
                <a:solidFill>
                  <a:srgbClr val="EA9100"/>
                </a:solidFill>
              </a:rPr>
              <a:t>Productive</a:t>
            </a:r>
          </a:p>
          <a:p>
            <a:r>
              <a:rPr lang="en-GB" sz="2400">
                <a:solidFill>
                  <a:srgbClr val="EA9100"/>
                </a:solidFill>
              </a:rPr>
              <a:t>Possibility of </a:t>
            </a:r>
            <a:r>
              <a:rPr lang="en-GB" sz="2400" b="1">
                <a:solidFill>
                  <a:srgbClr val="EA9100"/>
                </a:solidFill>
              </a:rPr>
              <a:t>overdrive</a:t>
            </a:r>
          </a:p>
        </p:txBody>
      </p:sp>
      <p:sp>
        <p:nvSpPr>
          <p:cNvPr id="41" name="TextBox 40">
            <a:extLst>
              <a:ext uri="{FF2B5EF4-FFF2-40B4-BE49-F238E27FC236}">
                <a16:creationId xmlns:a16="http://schemas.microsoft.com/office/drawing/2014/main" id="{4ABA9943-DD9F-4EC6-996C-FD658193FD5F}"/>
              </a:ext>
            </a:extLst>
          </p:cNvPr>
          <p:cNvSpPr txBox="1"/>
          <p:nvPr/>
        </p:nvSpPr>
        <p:spPr>
          <a:xfrm>
            <a:off x="124417" y="3740783"/>
            <a:ext cx="2955926" cy="1200329"/>
          </a:xfrm>
          <a:prstGeom prst="rect">
            <a:avLst/>
          </a:prstGeom>
          <a:noFill/>
        </p:spPr>
        <p:txBody>
          <a:bodyPr wrap="square" rtlCol="0">
            <a:spAutoFit/>
          </a:bodyPr>
          <a:lstStyle/>
          <a:p>
            <a:pPr algn="r"/>
            <a:r>
              <a:rPr lang="en-GB" sz="2400">
                <a:solidFill>
                  <a:srgbClr val="E02E5C"/>
                </a:solidFill>
              </a:rPr>
              <a:t>Energy demanding</a:t>
            </a:r>
          </a:p>
          <a:p>
            <a:pPr algn="r"/>
            <a:r>
              <a:rPr lang="en-GB" sz="2400">
                <a:solidFill>
                  <a:srgbClr val="E02E5C"/>
                </a:solidFill>
              </a:rPr>
              <a:t>Negative emotions</a:t>
            </a:r>
          </a:p>
          <a:p>
            <a:pPr algn="r"/>
            <a:r>
              <a:rPr lang="en-GB" sz="2400">
                <a:solidFill>
                  <a:srgbClr val="E02E5C"/>
                </a:solidFill>
              </a:rPr>
              <a:t>Inhibits cognition</a:t>
            </a:r>
          </a:p>
        </p:txBody>
      </p:sp>
      <p:pic>
        <p:nvPicPr>
          <p:cNvPr id="49" name="Picture 2" descr="Image result for people project logo">
            <a:extLst>
              <a:ext uri="{FF2B5EF4-FFF2-40B4-BE49-F238E27FC236}">
                <a16:creationId xmlns:a16="http://schemas.microsoft.com/office/drawing/2014/main" id="{DA0673C5-08DC-41CE-A6AE-80A8DCF2D365}"/>
              </a:ext>
            </a:extLst>
          </p:cNvPr>
          <p:cNvPicPr>
            <a:picLocks noChangeAspect="1" noChangeArrowheads="1"/>
          </p:cNvPicPr>
          <p:nvPr/>
        </p:nvPicPr>
        <p:blipFill>
          <a:blip r:embed="rId4" cstate="hqprint">
            <a:extLst>
              <a:ext uri="{28A0092B-C50C-407E-A947-70E740481C1C}">
                <a14:useLocalDpi xmlns:a14="http://schemas.microsoft.com/office/drawing/2010/main"/>
              </a:ext>
            </a:extLst>
          </a:blip>
          <a:srcRect/>
          <a:stretch>
            <a:fillRect/>
          </a:stretch>
        </p:blipFill>
        <p:spPr bwMode="auto">
          <a:xfrm>
            <a:off x="244224" y="6076357"/>
            <a:ext cx="2467479" cy="649641"/>
          </a:xfrm>
          <a:prstGeom prst="rect">
            <a:avLst/>
          </a:prstGeom>
          <a:noFill/>
          <a:extLst>
            <a:ext uri="{909E8E84-426E-40DD-AFC4-6F175D3DCCD1}">
              <a14:hiddenFill xmlns:a14="http://schemas.microsoft.com/office/drawing/2010/main">
                <a:solidFill>
                  <a:srgbClr val="FFFFFF"/>
                </a:solidFill>
              </a14:hiddenFill>
            </a:ext>
          </a:extLst>
        </p:spPr>
      </p:pic>
      <p:sp>
        <p:nvSpPr>
          <p:cNvPr id="20" name="TextBox 19">
            <a:extLst>
              <a:ext uri="{FF2B5EF4-FFF2-40B4-BE49-F238E27FC236}">
                <a16:creationId xmlns:a16="http://schemas.microsoft.com/office/drawing/2014/main" id="{98D47B57-7D3C-4DB9-8260-97C910450D29}"/>
              </a:ext>
            </a:extLst>
          </p:cNvPr>
          <p:cNvSpPr txBox="1"/>
          <p:nvPr/>
        </p:nvSpPr>
        <p:spPr>
          <a:xfrm>
            <a:off x="0" y="3748929"/>
            <a:ext cx="3066416" cy="1200329"/>
          </a:xfrm>
          <a:prstGeom prst="rect">
            <a:avLst/>
          </a:prstGeom>
          <a:noFill/>
        </p:spPr>
        <p:txBody>
          <a:bodyPr wrap="square" rtlCol="0">
            <a:spAutoFit/>
          </a:bodyPr>
          <a:lstStyle/>
          <a:p>
            <a:pPr algn="r"/>
            <a:r>
              <a:rPr lang="en-GB" sz="2400" dirty="0">
                <a:solidFill>
                  <a:srgbClr val="E02E5C"/>
                </a:solidFill>
              </a:rPr>
              <a:t>Behaviour incident</a:t>
            </a:r>
            <a:br>
              <a:rPr lang="en-GB" sz="2400" dirty="0">
                <a:solidFill>
                  <a:srgbClr val="E02E5C"/>
                </a:solidFill>
              </a:rPr>
            </a:br>
            <a:r>
              <a:rPr lang="en-GB" sz="2400" dirty="0">
                <a:solidFill>
                  <a:srgbClr val="E02E5C"/>
                </a:solidFill>
              </a:rPr>
              <a:t>Deadlines</a:t>
            </a:r>
          </a:p>
          <a:p>
            <a:pPr algn="r"/>
            <a:r>
              <a:rPr lang="en-GB" sz="2400" dirty="0">
                <a:solidFill>
                  <a:srgbClr val="E02E5C"/>
                </a:solidFill>
              </a:rPr>
              <a:t>Unexpected meeting</a:t>
            </a:r>
          </a:p>
        </p:txBody>
      </p:sp>
      <p:sp>
        <p:nvSpPr>
          <p:cNvPr id="23" name="TextBox 22">
            <a:extLst>
              <a:ext uri="{FF2B5EF4-FFF2-40B4-BE49-F238E27FC236}">
                <a16:creationId xmlns:a16="http://schemas.microsoft.com/office/drawing/2014/main" id="{EEAEEB02-621F-43AC-8437-7A10E430F9B2}"/>
              </a:ext>
            </a:extLst>
          </p:cNvPr>
          <p:cNvSpPr txBox="1"/>
          <p:nvPr/>
        </p:nvSpPr>
        <p:spPr>
          <a:xfrm>
            <a:off x="8572397" y="4169798"/>
            <a:ext cx="3653421" cy="2308324"/>
          </a:xfrm>
          <a:prstGeom prst="rect">
            <a:avLst/>
          </a:prstGeom>
          <a:noFill/>
        </p:spPr>
        <p:txBody>
          <a:bodyPr wrap="square" rtlCol="0">
            <a:spAutoFit/>
          </a:bodyPr>
          <a:lstStyle/>
          <a:p>
            <a:r>
              <a:rPr lang="en-GB" sz="2400" b="1">
                <a:solidFill>
                  <a:srgbClr val="EA9100"/>
                </a:solidFill>
              </a:rPr>
              <a:t>Overdrive:</a:t>
            </a:r>
          </a:p>
          <a:p>
            <a:pPr marL="342900" indent="-342900">
              <a:buFont typeface="Wingdings" panose="05000000000000000000" pitchFamily="2" charset="2"/>
              <a:buChar char="§"/>
            </a:pPr>
            <a:r>
              <a:rPr lang="en-GB" sz="2400">
                <a:solidFill>
                  <a:srgbClr val="EA9100"/>
                </a:solidFill>
              </a:rPr>
              <a:t>Extra hours</a:t>
            </a:r>
          </a:p>
          <a:p>
            <a:pPr marL="342900" indent="-342900">
              <a:buFont typeface="Wingdings" panose="05000000000000000000" pitchFamily="2" charset="2"/>
              <a:buChar char="§"/>
            </a:pPr>
            <a:r>
              <a:rPr lang="en-GB" sz="2400">
                <a:solidFill>
                  <a:srgbClr val="EA9100"/>
                </a:solidFill>
              </a:rPr>
              <a:t>Sacrificing sleep</a:t>
            </a:r>
          </a:p>
          <a:p>
            <a:pPr marL="342900" indent="-342900">
              <a:buFont typeface="Wingdings" panose="05000000000000000000" pitchFamily="2" charset="2"/>
              <a:buChar char="§"/>
            </a:pPr>
            <a:r>
              <a:rPr lang="en-GB" sz="2400">
                <a:solidFill>
                  <a:srgbClr val="EA9100"/>
                </a:solidFill>
              </a:rPr>
              <a:t>Sacrificing diet</a:t>
            </a:r>
          </a:p>
          <a:p>
            <a:pPr marL="342900" indent="-342900">
              <a:buFont typeface="Wingdings" panose="05000000000000000000" pitchFamily="2" charset="2"/>
              <a:buChar char="§"/>
            </a:pPr>
            <a:r>
              <a:rPr lang="en-GB" sz="2400">
                <a:solidFill>
                  <a:srgbClr val="EA9100"/>
                </a:solidFill>
              </a:rPr>
              <a:t>Sacrificing social life</a:t>
            </a:r>
          </a:p>
          <a:p>
            <a:pPr marL="342900" indent="-342900">
              <a:buFont typeface="Wingdings" panose="05000000000000000000" pitchFamily="2" charset="2"/>
              <a:buChar char="§"/>
            </a:pPr>
            <a:endParaRPr lang="en-GB" sz="2400">
              <a:solidFill>
                <a:srgbClr val="EA9100"/>
              </a:solidFill>
            </a:endParaRPr>
          </a:p>
        </p:txBody>
      </p:sp>
      <p:sp>
        <p:nvSpPr>
          <p:cNvPr id="24" name="TextBox 23">
            <a:extLst>
              <a:ext uri="{FF2B5EF4-FFF2-40B4-BE49-F238E27FC236}">
                <a16:creationId xmlns:a16="http://schemas.microsoft.com/office/drawing/2014/main" id="{76E799B9-60F2-4BCE-AABE-76AEC12190B2}"/>
              </a:ext>
            </a:extLst>
          </p:cNvPr>
          <p:cNvSpPr txBox="1"/>
          <p:nvPr/>
        </p:nvSpPr>
        <p:spPr>
          <a:xfrm>
            <a:off x="8572397" y="1683665"/>
            <a:ext cx="3059992" cy="1569660"/>
          </a:xfrm>
          <a:prstGeom prst="rect">
            <a:avLst/>
          </a:prstGeom>
          <a:noFill/>
        </p:spPr>
        <p:txBody>
          <a:bodyPr wrap="square" rtlCol="0">
            <a:spAutoFit/>
          </a:bodyPr>
          <a:lstStyle/>
          <a:p>
            <a:r>
              <a:rPr lang="en-GB" sz="2400">
                <a:solidFill>
                  <a:srgbClr val="55A492"/>
                </a:solidFill>
              </a:rPr>
              <a:t>Exercise</a:t>
            </a:r>
            <a:br>
              <a:rPr lang="en-GB" sz="2400">
                <a:solidFill>
                  <a:srgbClr val="55A492"/>
                </a:solidFill>
              </a:rPr>
            </a:br>
            <a:r>
              <a:rPr lang="en-GB" sz="2400">
                <a:solidFill>
                  <a:srgbClr val="55A492"/>
                </a:solidFill>
              </a:rPr>
              <a:t>Mindfulness</a:t>
            </a:r>
          </a:p>
          <a:p>
            <a:r>
              <a:rPr lang="en-GB" sz="2400">
                <a:solidFill>
                  <a:srgbClr val="55A492"/>
                </a:solidFill>
              </a:rPr>
              <a:t>Socialising</a:t>
            </a:r>
          </a:p>
          <a:p>
            <a:r>
              <a:rPr lang="en-GB" sz="2400">
                <a:solidFill>
                  <a:srgbClr val="55A492"/>
                </a:solidFill>
              </a:rPr>
              <a:t>Escapism</a:t>
            </a:r>
          </a:p>
        </p:txBody>
      </p:sp>
    </p:spTree>
    <p:extLst>
      <p:ext uri="{BB962C8B-B14F-4D97-AF65-F5344CB8AC3E}">
        <p14:creationId xmlns:p14="http://schemas.microsoft.com/office/powerpoint/2010/main" val="754254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1000"/>
                                        <p:tgtEl>
                                          <p:spTgt spid="41"/>
                                        </p:tgtEl>
                                      </p:cBhvr>
                                    </p:animEffect>
                                    <p:set>
                                      <p:cBhvr>
                                        <p:cTn id="7" dur="1" fill="hold">
                                          <p:stCondLst>
                                            <p:cond delay="999"/>
                                          </p:stCondLst>
                                        </p:cTn>
                                        <p:tgtEl>
                                          <p:spTgt spid="41"/>
                                        </p:tgtEl>
                                        <p:attrNameLst>
                                          <p:attrName>style.visibility</p:attrName>
                                        </p:attrNameLst>
                                      </p:cBhvr>
                                      <p:to>
                                        <p:strVal val="hidden"/>
                                      </p:to>
                                    </p:se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fade">
                                      <p:cBhvr>
                                        <p:cTn id="11" dur="1000"/>
                                        <p:tgtEl>
                                          <p:spTgt spid="20"/>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xit" presetSubtype="0" fill="hold" grpId="0" nodeType="clickEffect">
                                  <p:stCondLst>
                                    <p:cond delay="0"/>
                                  </p:stCondLst>
                                  <p:childTnLst>
                                    <p:animEffect transition="out" filter="fade">
                                      <p:cBhvr>
                                        <p:cTn id="15" dur="1000"/>
                                        <p:tgtEl>
                                          <p:spTgt spid="40"/>
                                        </p:tgtEl>
                                      </p:cBhvr>
                                    </p:animEffect>
                                    <p:set>
                                      <p:cBhvr>
                                        <p:cTn id="16" dur="1" fill="hold">
                                          <p:stCondLst>
                                            <p:cond delay="999"/>
                                          </p:stCondLst>
                                        </p:cTn>
                                        <p:tgtEl>
                                          <p:spTgt spid="40"/>
                                        </p:tgtEl>
                                        <p:attrNameLst>
                                          <p:attrName>style.visibility</p:attrName>
                                        </p:attrNameLst>
                                      </p:cBhvr>
                                      <p:to>
                                        <p:strVal val="hidden"/>
                                      </p:to>
                                    </p:set>
                                  </p:childTnLst>
                                </p:cTn>
                              </p:par>
                            </p:childTnLst>
                          </p:cTn>
                        </p:par>
                        <p:par>
                          <p:cTn id="17" fill="hold">
                            <p:stCondLst>
                              <p:cond delay="1000"/>
                            </p:stCondLst>
                            <p:childTnLst>
                              <p:par>
                                <p:cTn id="18" presetID="10" presetClass="entr" presetSubtype="0" fill="hold" grpId="0" nodeType="afterEffect">
                                  <p:stCondLst>
                                    <p:cond delay="0"/>
                                  </p:stCondLst>
                                  <p:childTnLst>
                                    <p:set>
                                      <p:cBhvr>
                                        <p:cTn id="19" dur="1" fill="hold">
                                          <p:stCondLst>
                                            <p:cond delay="0"/>
                                          </p:stCondLst>
                                        </p:cTn>
                                        <p:tgtEl>
                                          <p:spTgt spid="23"/>
                                        </p:tgtEl>
                                        <p:attrNameLst>
                                          <p:attrName>style.visibility</p:attrName>
                                        </p:attrNameLst>
                                      </p:cBhvr>
                                      <p:to>
                                        <p:strVal val="visible"/>
                                      </p:to>
                                    </p:set>
                                    <p:animEffect transition="in" filter="fade">
                                      <p:cBhvr>
                                        <p:cTn id="20" dur="1000"/>
                                        <p:tgtEl>
                                          <p:spTgt spid="23"/>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xit" presetSubtype="0" fill="hold" grpId="0" nodeType="clickEffect">
                                  <p:stCondLst>
                                    <p:cond delay="0"/>
                                  </p:stCondLst>
                                  <p:childTnLst>
                                    <p:animEffect transition="out" filter="fade">
                                      <p:cBhvr>
                                        <p:cTn id="24" dur="1000"/>
                                        <p:tgtEl>
                                          <p:spTgt spid="39"/>
                                        </p:tgtEl>
                                      </p:cBhvr>
                                    </p:animEffect>
                                    <p:set>
                                      <p:cBhvr>
                                        <p:cTn id="25" dur="1" fill="hold">
                                          <p:stCondLst>
                                            <p:cond delay="999"/>
                                          </p:stCondLst>
                                        </p:cTn>
                                        <p:tgtEl>
                                          <p:spTgt spid="39"/>
                                        </p:tgtEl>
                                        <p:attrNameLst>
                                          <p:attrName>style.visibility</p:attrName>
                                        </p:attrNameLst>
                                      </p:cBhvr>
                                      <p:to>
                                        <p:strVal val="hidden"/>
                                      </p:to>
                                    </p:set>
                                  </p:childTnLst>
                                </p:cTn>
                              </p:par>
                            </p:childTnLst>
                          </p:cTn>
                        </p:par>
                        <p:par>
                          <p:cTn id="26" fill="hold">
                            <p:stCondLst>
                              <p:cond delay="1000"/>
                            </p:stCondLst>
                            <p:childTnLst>
                              <p:par>
                                <p:cTn id="27" presetID="10" presetClass="entr" presetSubtype="0" fill="hold" grpId="0" nodeType="afterEffect">
                                  <p:stCondLst>
                                    <p:cond delay="0"/>
                                  </p:stCondLst>
                                  <p:childTnLst>
                                    <p:set>
                                      <p:cBhvr>
                                        <p:cTn id="28" dur="1" fill="hold">
                                          <p:stCondLst>
                                            <p:cond delay="0"/>
                                          </p:stCondLst>
                                        </p:cTn>
                                        <p:tgtEl>
                                          <p:spTgt spid="24"/>
                                        </p:tgtEl>
                                        <p:attrNameLst>
                                          <p:attrName>style.visibility</p:attrName>
                                        </p:attrNameLst>
                                      </p:cBhvr>
                                      <p:to>
                                        <p:strVal val="visible"/>
                                      </p:to>
                                    </p:set>
                                    <p:animEffect transition="in" filter="fade">
                                      <p:cBhvr>
                                        <p:cTn id="29" dur="1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0" grpId="0"/>
      <p:bldP spid="41" grpId="0"/>
      <p:bldP spid="20" grpId="0"/>
      <p:bldP spid="23" grpId="0"/>
      <p:bldP spid="2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A0911F3-BD8C-4BFF-8E5D-15B51B860616}"/>
              </a:ext>
            </a:extLst>
          </p:cNvPr>
          <p:cNvSpPr txBox="1"/>
          <p:nvPr/>
        </p:nvSpPr>
        <p:spPr>
          <a:xfrm>
            <a:off x="6088339" y="946166"/>
            <a:ext cx="6103661" cy="5262979"/>
          </a:xfrm>
          <a:prstGeom prst="rect">
            <a:avLst/>
          </a:prstGeom>
          <a:noFill/>
        </p:spPr>
        <p:txBody>
          <a:bodyPr wrap="square" rtlCol="0">
            <a:spAutoFit/>
          </a:bodyPr>
          <a:lstStyle/>
          <a:p>
            <a:r>
              <a:rPr lang="en-US" sz="2800" b="1" dirty="0"/>
              <a:t>Aleena is a teacher in her second year of teaching.</a:t>
            </a:r>
          </a:p>
          <a:p>
            <a:endParaRPr lang="en-US" sz="2800" b="1" dirty="0"/>
          </a:p>
          <a:p>
            <a:r>
              <a:rPr lang="en-US" sz="2800" b="1" dirty="0"/>
              <a:t>Over the weekend:</a:t>
            </a:r>
          </a:p>
          <a:p>
            <a:r>
              <a:rPr lang="en-US" sz="2800" dirty="0"/>
              <a:t>Determined to have a good week, Aleena spends almost all her weekend doing school work, taking little time to recover from the previous week. </a:t>
            </a:r>
          </a:p>
          <a:p>
            <a:endParaRPr lang="en-US" sz="2800" dirty="0"/>
          </a:p>
          <a:p>
            <a:r>
              <a:rPr lang="en-US" sz="2800" dirty="0"/>
              <a:t>Which pie chart do you think best represents Aleena’s current state? </a:t>
            </a:r>
          </a:p>
        </p:txBody>
      </p:sp>
      <p:sp>
        <p:nvSpPr>
          <p:cNvPr id="11" name="Title 1">
            <a:extLst>
              <a:ext uri="{FF2B5EF4-FFF2-40B4-BE49-F238E27FC236}">
                <a16:creationId xmlns:a16="http://schemas.microsoft.com/office/drawing/2014/main" id="{2F52BDB3-099A-4893-A1AB-1DEF607BADDE}"/>
              </a:ext>
            </a:extLst>
          </p:cNvPr>
          <p:cNvSpPr txBox="1">
            <a:spLocks/>
          </p:cNvSpPr>
          <p:nvPr/>
        </p:nvSpPr>
        <p:spPr>
          <a:xfrm>
            <a:off x="631827" y="648855"/>
            <a:ext cx="5464174" cy="852155"/>
          </a:xfrm>
          <a:prstGeom prst="rect">
            <a:avLst/>
          </a:prstGeom>
        </p:spPr>
        <p:txBody>
          <a:bodyPr/>
          <a:lstStyle>
            <a:lvl1pPr algn="l" defTabSz="914400" rtl="0" eaLnBrk="1" latinLnBrk="0" hangingPunct="1">
              <a:lnSpc>
                <a:spcPct val="90000"/>
              </a:lnSpc>
              <a:spcBef>
                <a:spcPct val="0"/>
              </a:spcBef>
              <a:buNone/>
              <a:defRPr sz="4800" b="1" kern="1200">
                <a:solidFill>
                  <a:schemeClr val="tx1"/>
                </a:solidFill>
                <a:latin typeface="Constantia" panose="02030602050306030303" pitchFamily="18" charset="0"/>
                <a:ea typeface="+mj-ea"/>
                <a:cs typeface="+mj-cs"/>
              </a:defRPr>
            </a:lvl1pPr>
          </a:lstStyle>
          <a:p>
            <a:r>
              <a:rPr lang="en-GB" dirty="0"/>
              <a:t>Threat, drive and recovery</a:t>
            </a:r>
          </a:p>
        </p:txBody>
      </p:sp>
      <p:grpSp>
        <p:nvGrpSpPr>
          <p:cNvPr id="7" name="Group 6">
            <a:extLst>
              <a:ext uri="{FF2B5EF4-FFF2-40B4-BE49-F238E27FC236}">
                <a16:creationId xmlns:a16="http://schemas.microsoft.com/office/drawing/2014/main" id="{9F1B1EF6-8EAE-4E09-8B47-8D57992AA93F}"/>
              </a:ext>
            </a:extLst>
          </p:cNvPr>
          <p:cNvGrpSpPr/>
          <p:nvPr/>
        </p:nvGrpSpPr>
        <p:grpSpPr>
          <a:xfrm>
            <a:off x="852542" y="2167813"/>
            <a:ext cx="4602327" cy="4469470"/>
            <a:chOff x="915605" y="2088985"/>
            <a:chExt cx="4220173" cy="4120160"/>
          </a:xfrm>
        </p:grpSpPr>
        <p:pic>
          <p:nvPicPr>
            <p:cNvPr id="8" name="Picture 7">
              <a:extLst>
                <a:ext uri="{FF2B5EF4-FFF2-40B4-BE49-F238E27FC236}">
                  <a16:creationId xmlns:a16="http://schemas.microsoft.com/office/drawing/2014/main" id="{C85231F4-535D-4048-A584-AFA759E203F0}"/>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a:off x="915605" y="2088985"/>
              <a:ext cx="4220173" cy="2019335"/>
            </a:xfrm>
            <a:prstGeom prst="rect">
              <a:avLst/>
            </a:prstGeom>
          </p:spPr>
        </p:pic>
        <p:pic>
          <p:nvPicPr>
            <p:cNvPr id="9" name="Picture 8">
              <a:extLst>
                <a:ext uri="{FF2B5EF4-FFF2-40B4-BE49-F238E27FC236}">
                  <a16:creationId xmlns:a16="http://schemas.microsoft.com/office/drawing/2014/main" id="{384ACD03-2132-4E6C-90CB-668427BC2957}"/>
                </a:ext>
              </a:extLst>
            </p:cNvPr>
            <p:cNvPicPr>
              <a:picLocks noChangeAspect="1"/>
            </p:cNvPicPr>
            <p:nvPr/>
          </p:nvPicPr>
          <p:blipFill rotWithShape="1">
            <a:blip r:embed="rId4" cstate="hqprint">
              <a:extLst>
                <a:ext uri="{28A0092B-C50C-407E-A947-70E740481C1C}">
                  <a14:useLocalDpi xmlns:a14="http://schemas.microsoft.com/office/drawing/2010/main"/>
                </a:ext>
              </a:extLst>
            </a:blip>
            <a:srcRect b="-2"/>
            <a:stretch/>
          </p:blipFill>
          <p:spPr>
            <a:xfrm>
              <a:off x="915605" y="4320279"/>
              <a:ext cx="4220173" cy="1888866"/>
            </a:xfrm>
            <a:prstGeom prst="rect">
              <a:avLst/>
            </a:prstGeom>
          </p:spPr>
        </p:pic>
      </p:grpSp>
    </p:spTree>
    <p:extLst>
      <p:ext uri="{BB962C8B-B14F-4D97-AF65-F5344CB8AC3E}">
        <p14:creationId xmlns:p14="http://schemas.microsoft.com/office/powerpoint/2010/main" val="33753711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A0911F3-BD8C-4BFF-8E5D-15B51B860616}"/>
              </a:ext>
            </a:extLst>
          </p:cNvPr>
          <p:cNvSpPr txBox="1"/>
          <p:nvPr/>
        </p:nvSpPr>
        <p:spPr>
          <a:xfrm>
            <a:off x="6096000" y="1023650"/>
            <a:ext cx="6103661" cy="5693866"/>
          </a:xfrm>
          <a:prstGeom prst="rect">
            <a:avLst/>
          </a:prstGeom>
          <a:noFill/>
        </p:spPr>
        <p:txBody>
          <a:bodyPr wrap="square" rtlCol="0">
            <a:spAutoFit/>
          </a:bodyPr>
          <a:lstStyle/>
          <a:p>
            <a:r>
              <a:rPr lang="en-US" sz="2800" b="1" dirty="0"/>
              <a:t>Aleena is a teacher in her second year of teaching.</a:t>
            </a:r>
          </a:p>
          <a:p>
            <a:endParaRPr lang="en-US" sz="2800" b="1" dirty="0"/>
          </a:p>
          <a:p>
            <a:r>
              <a:rPr lang="en-US" sz="2800" b="1" dirty="0"/>
              <a:t>Monday:</a:t>
            </a:r>
          </a:p>
          <a:p>
            <a:r>
              <a:rPr lang="en-US" sz="2800" dirty="0"/>
              <a:t>Aleena gets into work early to </a:t>
            </a:r>
            <a:r>
              <a:rPr lang="en-US" sz="2800" dirty="0" err="1"/>
              <a:t>organise</a:t>
            </a:r>
            <a:r>
              <a:rPr lang="en-US" sz="2800" dirty="0"/>
              <a:t> her classroom because she was too tired to do it last Friday. She works hard the rest of the day taking only 10 minutes to eat her lunch.</a:t>
            </a:r>
          </a:p>
          <a:p>
            <a:endParaRPr lang="en-US" sz="2800" dirty="0"/>
          </a:p>
          <a:p>
            <a:r>
              <a:rPr lang="en-US" sz="2800" dirty="0"/>
              <a:t>Which pie chart do you think best represents Aleena’s current state?</a:t>
            </a:r>
          </a:p>
          <a:p>
            <a:endParaRPr lang="en-US" sz="2800" dirty="0"/>
          </a:p>
        </p:txBody>
      </p:sp>
      <p:sp>
        <p:nvSpPr>
          <p:cNvPr id="11" name="Title 1">
            <a:extLst>
              <a:ext uri="{FF2B5EF4-FFF2-40B4-BE49-F238E27FC236}">
                <a16:creationId xmlns:a16="http://schemas.microsoft.com/office/drawing/2014/main" id="{2F52BDB3-099A-4893-A1AB-1DEF607BADDE}"/>
              </a:ext>
            </a:extLst>
          </p:cNvPr>
          <p:cNvSpPr txBox="1">
            <a:spLocks/>
          </p:cNvSpPr>
          <p:nvPr/>
        </p:nvSpPr>
        <p:spPr>
          <a:xfrm>
            <a:off x="631827" y="648855"/>
            <a:ext cx="5464174" cy="852155"/>
          </a:xfrm>
          <a:prstGeom prst="rect">
            <a:avLst/>
          </a:prstGeom>
        </p:spPr>
        <p:txBody>
          <a:bodyPr/>
          <a:lstStyle>
            <a:lvl1pPr algn="l" defTabSz="914400" rtl="0" eaLnBrk="1" latinLnBrk="0" hangingPunct="1">
              <a:lnSpc>
                <a:spcPct val="90000"/>
              </a:lnSpc>
              <a:spcBef>
                <a:spcPct val="0"/>
              </a:spcBef>
              <a:buNone/>
              <a:defRPr sz="4800" b="1" kern="1200">
                <a:solidFill>
                  <a:schemeClr val="tx1"/>
                </a:solidFill>
                <a:latin typeface="Constantia" panose="02030602050306030303" pitchFamily="18" charset="0"/>
                <a:ea typeface="+mj-ea"/>
                <a:cs typeface="+mj-cs"/>
              </a:defRPr>
            </a:lvl1pPr>
          </a:lstStyle>
          <a:p>
            <a:r>
              <a:rPr lang="en-GB" dirty="0"/>
              <a:t>Threat, drive and recovery</a:t>
            </a:r>
          </a:p>
        </p:txBody>
      </p:sp>
      <p:grpSp>
        <p:nvGrpSpPr>
          <p:cNvPr id="7" name="Group 6">
            <a:extLst>
              <a:ext uri="{FF2B5EF4-FFF2-40B4-BE49-F238E27FC236}">
                <a16:creationId xmlns:a16="http://schemas.microsoft.com/office/drawing/2014/main" id="{66E853AD-0A49-4CE2-9609-A05020F315D9}"/>
              </a:ext>
            </a:extLst>
          </p:cNvPr>
          <p:cNvGrpSpPr/>
          <p:nvPr/>
        </p:nvGrpSpPr>
        <p:grpSpPr>
          <a:xfrm>
            <a:off x="852542" y="2167813"/>
            <a:ext cx="4602327" cy="4469470"/>
            <a:chOff x="915605" y="2088985"/>
            <a:chExt cx="4220173" cy="4120160"/>
          </a:xfrm>
        </p:grpSpPr>
        <p:pic>
          <p:nvPicPr>
            <p:cNvPr id="8" name="Picture 7">
              <a:extLst>
                <a:ext uri="{FF2B5EF4-FFF2-40B4-BE49-F238E27FC236}">
                  <a16:creationId xmlns:a16="http://schemas.microsoft.com/office/drawing/2014/main" id="{70F95876-E444-4E7B-9E93-6A9C05C48D8F}"/>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a:off x="915605" y="2088985"/>
              <a:ext cx="4220173" cy="2019335"/>
            </a:xfrm>
            <a:prstGeom prst="rect">
              <a:avLst/>
            </a:prstGeom>
          </p:spPr>
        </p:pic>
        <p:pic>
          <p:nvPicPr>
            <p:cNvPr id="9" name="Picture 8">
              <a:extLst>
                <a:ext uri="{FF2B5EF4-FFF2-40B4-BE49-F238E27FC236}">
                  <a16:creationId xmlns:a16="http://schemas.microsoft.com/office/drawing/2014/main" id="{14F8EB97-E8C4-4730-9436-6B250912A8EC}"/>
                </a:ext>
              </a:extLst>
            </p:cNvPr>
            <p:cNvPicPr>
              <a:picLocks noChangeAspect="1"/>
            </p:cNvPicPr>
            <p:nvPr/>
          </p:nvPicPr>
          <p:blipFill rotWithShape="1">
            <a:blip r:embed="rId4" cstate="hqprint">
              <a:extLst>
                <a:ext uri="{28A0092B-C50C-407E-A947-70E740481C1C}">
                  <a14:useLocalDpi xmlns:a14="http://schemas.microsoft.com/office/drawing/2010/main"/>
                </a:ext>
              </a:extLst>
            </a:blip>
            <a:srcRect b="-2"/>
            <a:stretch/>
          </p:blipFill>
          <p:spPr>
            <a:xfrm>
              <a:off x="915605" y="4320279"/>
              <a:ext cx="4220173" cy="1888866"/>
            </a:xfrm>
            <a:prstGeom prst="rect">
              <a:avLst/>
            </a:prstGeom>
          </p:spPr>
        </p:pic>
      </p:grpSp>
    </p:spTree>
    <p:extLst>
      <p:ext uri="{BB962C8B-B14F-4D97-AF65-F5344CB8AC3E}">
        <p14:creationId xmlns:p14="http://schemas.microsoft.com/office/powerpoint/2010/main" val="14670051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A0911F3-BD8C-4BFF-8E5D-15B51B860616}"/>
              </a:ext>
            </a:extLst>
          </p:cNvPr>
          <p:cNvSpPr txBox="1"/>
          <p:nvPr/>
        </p:nvSpPr>
        <p:spPr>
          <a:xfrm>
            <a:off x="6096000" y="1023650"/>
            <a:ext cx="6103661" cy="5262979"/>
          </a:xfrm>
          <a:prstGeom prst="rect">
            <a:avLst/>
          </a:prstGeom>
          <a:noFill/>
        </p:spPr>
        <p:txBody>
          <a:bodyPr wrap="square" rtlCol="0">
            <a:spAutoFit/>
          </a:bodyPr>
          <a:lstStyle/>
          <a:p>
            <a:r>
              <a:rPr lang="en-US" sz="2800" b="1" dirty="0"/>
              <a:t>Aleena is a teacher in her second year of teaching.</a:t>
            </a:r>
          </a:p>
          <a:p>
            <a:endParaRPr lang="en-US" sz="2800" b="1" dirty="0"/>
          </a:p>
          <a:p>
            <a:r>
              <a:rPr lang="en-US" sz="2800" b="1" dirty="0"/>
              <a:t>Wednesday:</a:t>
            </a:r>
          </a:p>
          <a:p>
            <a:r>
              <a:rPr lang="en-US" sz="2800" dirty="0"/>
              <a:t>Aleena gets an email from her Head of Department asking for a “quick chat” the next morning. Aleena gets anxious and can’t focus on the books she is trying to mark.</a:t>
            </a:r>
          </a:p>
          <a:p>
            <a:endParaRPr lang="en-US" sz="2800" dirty="0"/>
          </a:p>
          <a:p>
            <a:r>
              <a:rPr lang="en-US" sz="2800" dirty="0"/>
              <a:t>Which pie chart do you think best represents Aleena’s current state? </a:t>
            </a:r>
          </a:p>
        </p:txBody>
      </p:sp>
      <p:sp>
        <p:nvSpPr>
          <p:cNvPr id="11" name="Title 1">
            <a:extLst>
              <a:ext uri="{FF2B5EF4-FFF2-40B4-BE49-F238E27FC236}">
                <a16:creationId xmlns:a16="http://schemas.microsoft.com/office/drawing/2014/main" id="{2F52BDB3-099A-4893-A1AB-1DEF607BADDE}"/>
              </a:ext>
            </a:extLst>
          </p:cNvPr>
          <p:cNvSpPr txBox="1">
            <a:spLocks/>
          </p:cNvSpPr>
          <p:nvPr/>
        </p:nvSpPr>
        <p:spPr>
          <a:xfrm>
            <a:off x="631827" y="648855"/>
            <a:ext cx="5464174" cy="852155"/>
          </a:xfrm>
          <a:prstGeom prst="rect">
            <a:avLst/>
          </a:prstGeom>
        </p:spPr>
        <p:txBody>
          <a:bodyPr/>
          <a:lstStyle>
            <a:lvl1pPr algn="l" defTabSz="914400" rtl="0" eaLnBrk="1" latinLnBrk="0" hangingPunct="1">
              <a:lnSpc>
                <a:spcPct val="90000"/>
              </a:lnSpc>
              <a:spcBef>
                <a:spcPct val="0"/>
              </a:spcBef>
              <a:buNone/>
              <a:defRPr sz="4800" b="1" kern="1200">
                <a:solidFill>
                  <a:schemeClr val="tx1"/>
                </a:solidFill>
                <a:latin typeface="Constantia" panose="02030602050306030303" pitchFamily="18" charset="0"/>
                <a:ea typeface="+mj-ea"/>
                <a:cs typeface="+mj-cs"/>
              </a:defRPr>
            </a:lvl1pPr>
          </a:lstStyle>
          <a:p>
            <a:r>
              <a:rPr lang="en-GB" dirty="0"/>
              <a:t>Threat, drive and recovery</a:t>
            </a:r>
          </a:p>
        </p:txBody>
      </p:sp>
      <p:grpSp>
        <p:nvGrpSpPr>
          <p:cNvPr id="7" name="Group 6">
            <a:extLst>
              <a:ext uri="{FF2B5EF4-FFF2-40B4-BE49-F238E27FC236}">
                <a16:creationId xmlns:a16="http://schemas.microsoft.com/office/drawing/2014/main" id="{EB80CE89-2A9A-4E6E-B5CA-AC0172CBB116}"/>
              </a:ext>
            </a:extLst>
          </p:cNvPr>
          <p:cNvGrpSpPr/>
          <p:nvPr/>
        </p:nvGrpSpPr>
        <p:grpSpPr>
          <a:xfrm>
            <a:off x="852542" y="2167813"/>
            <a:ext cx="4602327" cy="4469470"/>
            <a:chOff x="915605" y="2088985"/>
            <a:chExt cx="4220173" cy="4120160"/>
          </a:xfrm>
        </p:grpSpPr>
        <p:pic>
          <p:nvPicPr>
            <p:cNvPr id="8" name="Picture 7">
              <a:extLst>
                <a:ext uri="{FF2B5EF4-FFF2-40B4-BE49-F238E27FC236}">
                  <a16:creationId xmlns:a16="http://schemas.microsoft.com/office/drawing/2014/main" id="{C1385AFD-D426-4091-A4D1-4263490EF342}"/>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a:off x="915605" y="2088985"/>
              <a:ext cx="4220173" cy="2019335"/>
            </a:xfrm>
            <a:prstGeom prst="rect">
              <a:avLst/>
            </a:prstGeom>
          </p:spPr>
        </p:pic>
        <p:pic>
          <p:nvPicPr>
            <p:cNvPr id="9" name="Picture 8">
              <a:extLst>
                <a:ext uri="{FF2B5EF4-FFF2-40B4-BE49-F238E27FC236}">
                  <a16:creationId xmlns:a16="http://schemas.microsoft.com/office/drawing/2014/main" id="{9A170C92-EC08-4D6A-8292-FC9F12EBBA40}"/>
                </a:ext>
              </a:extLst>
            </p:cNvPr>
            <p:cNvPicPr>
              <a:picLocks noChangeAspect="1"/>
            </p:cNvPicPr>
            <p:nvPr/>
          </p:nvPicPr>
          <p:blipFill rotWithShape="1">
            <a:blip r:embed="rId4" cstate="hqprint">
              <a:extLst>
                <a:ext uri="{28A0092B-C50C-407E-A947-70E740481C1C}">
                  <a14:useLocalDpi xmlns:a14="http://schemas.microsoft.com/office/drawing/2010/main"/>
                </a:ext>
              </a:extLst>
            </a:blip>
            <a:srcRect b="-2"/>
            <a:stretch/>
          </p:blipFill>
          <p:spPr>
            <a:xfrm>
              <a:off x="915605" y="4320279"/>
              <a:ext cx="4220173" cy="1888866"/>
            </a:xfrm>
            <a:prstGeom prst="rect">
              <a:avLst/>
            </a:prstGeom>
          </p:spPr>
        </p:pic>
      </p:grpSp>
    </p:spTree>
    <p:extLst>
      <p:ext uri="{BB962C8B-B14F-4D97-AF65-F5344CB8AC3E}">
        <p14:creationId xmlns:p14="http://schemas.microsoft.com/office/powerpoint/2010/main" val="10648221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A0911F3-BD8C-4BFF-8E5D-15B51B860616}"/>
              </a:ext>
            </a:extLst>
          </p:cNvPr>
          <p:cNvSpPr txBox="1"/>
          <p:nvPr/>
        </p:nvSpPr>
        <p:spPr>
          <a:xfrm>
            <a:off x="6096000" y="1023650"/>
            <a:ext cx="6103661" cy="5262979"/>
          </a:xfrm>
          <a:prstGeom prst="rect">
            <a:avLst/>
          </a:prstGeom>
          <a:noFill/>
        </p:spPr>
        <p:txBody>
          <a:bodyPr wrap="square" rtlCol="0">
            <a:spAutoFit/>
          </a:bodyPr>
          <a:lstStyle/>
          <a:p>
            <a:r>
              <a:rPr lang="en-US" sz="2800" b="1" dirty="0"/>
              <a:t>Aleena is a teacher in her second year of teaching.</a:t>
            </a:r>
          </a:p>
          <a:p>
            <a:endParaRPr lang="en-US" sz="2800" b="1" dirty="0"/>
          </a:p>
          <a:p>
            <a:r>
              <a:rPr lang="en-US" sz="2800" b="1" dirty="0"/>
              <a:t>Friday:</a:t>
            </a:r>
          </a:p>
          <a:p>
            <a:r>
              <a:rPr lang="en-US" sz="2800" dirty="0"/>
              <a:t>By the end of school on Friday Aleena feels too tired to </a:t>
            </a:r>
            <a:r>
              <a:rPr lang="en-US" sz="2800" dirty="0" err="1"/>
              <a:t>organise</a:t>
            </a:r>
            <a:r>
              <a:rPr lang="en-US" sz="2800" dirty="0"/>
              <a:t> her classroom. Anxious to have a good week next week, she decides to work extra hard over the weekend…</a:t>
            </a:r>
          </a:p>
          <a:p>
            <a:endParaRPr lang="en-US" sz="2800" dirty="0"/>
          </a:p>
          <a:p>
            <a:r>
              <a:rPr lang="en-US" sz="2800" dirty="0"/>
              <a:t>Which pie chart do you think best represents Aleena’s current state?</a:t>
            </a:r>
          </a:p>
        </p:txBody>
      </p:sp>
      <p:sp>
        <p:nvSpPr>
          <p:cNvPr id="11" name="Title 1">
            <a:extLst>
              <a:ext uri="{FF2B5EF4-FFF2-40B4-BE49-F238E27FC236}">
                <a16:creationId xmlns:a16="http://schemas.microsoft.com/office/drawing/2014/main" id="{2F52BDB3-099A-4893-A1AB-1DEF607BADDE}"/>
              </a:ext>
            </a:extLst>
          </p:cNvPr>
          <p:cNvSpPr txBox="1">
            <a:spLocks/>
          </p:cNvSpPr>
          <p:nvPr/>
        </p:nvSpPr>
        <p:spPr>
          <a:xfrm>
            <a:off x="631827" y="648855"/>
            <a:ext cx="5464174" cy="852155"/>
          </a:xfrm>
          <a:prstGeom prst="rect">
            <a:avLst/>
          </a:prstGeom>
        </p:spPr>
        <p:txBody>
          <a:bodyPr/>
          <a:lstStyle>
            <a:lvl1pPr algn="l" defTabSz="914400" rtl="0" eaLnBrk="1" latinLnBrk="0" hangingPunct="1">
              <a:lnSpc>
                <a:spcPct val="90000"/>
              </a:lnSpc>
              <a:spcBef>
                <a:spcPct val="0"/>
              </a:spcBef>
              <a:buNone/>
              <a:defRPr sz="4800" b="1" kern="1200">
                <a:solidFill>
                  <a:schemeClr val="tx1"/>
                </a:solidFill>
                <a:latin typeface="Constantia" panose="02030602050306030303" pitchFamily="18" charset="0"/>
                <a:ea typeface="+mj-ea"/>
                <a:cs typeface="+mj-cs"/>
              </a:defRPr>
            </a:lvl1pPr>
          </a:lstStyle>
          <a:p>
            <a:r>
              <a:rPr lang="en-GB" dirty="0"/>
              <a:t>Threat, drive and recovery</a:t>
            </a:r>
          </a:p>
        </p:txBody>
      </p:sp>
      <p:grpSp>
        <p:nvGrpSpPr>
          <p:cNvPr id="7" name="Group 6">
            <a:extLst>
              <a:ext uri="{FF2B5EF4-FFF2-40B4-BE49-F238E27FC236}">
                <a16:creationId xmlns:a16="http://schemas.microsoft.com/office/drawing/2014/main" id="{2D1C1CCE-EEE0-4F99-8363-741ED8471130}"/>
              </a:ext>
            </a:extLst>
          </p:cNvPr>
          <p:cNvGrpSpPr/>
          <p:nvPr/>
        </p:nvGrpSpPr>
        <p:grpSpPr>
          <a:xfrm>
            <a:off x="852542" y="2167813"/>
            <a:ext cx="4602327" cy="4469470"/>
            <a:chOff x="915605" y="2088985"/>
            <a:chExt cx="4220173" cy="4120160"/>
          </a:xfrm>
        </p:grpSpPr>
        <p:pic>
          <p:nvPicPr>
            <p:cNvPr id="8" name="Picture 7">
              <a:extLst>
                <a:ext uri="{FF2B5EF4-FFF2-40B4-BE49-F238E27FC236}">
                  <a16:creationId xmlns:a16="http://schemas.microsoft.com/office/drawing/2014/main" id="{56EC2A0A-B607-44B2-A926-B70A1C1AF7FA}"/>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a:off x="915605" y="2088985"/>
              <a:ext cx="4220173" cy="2019335"/>
            </a:xfrm>
            <a:prstGeom prst="rect">
              <a:avLst/>
            </a:prstGeom>
          </p:spPr>
        </p:pic>
        <p:pic>
          <p:nvPicPr>
            <p:cNvPr id="9" name="Picture 8">
              <a:extLst>
                <a:ext uri="{FF2B5EF4-FFF2-40B4-BE49-F238E27FC236}">
                  <a16:creationId xmlns:a16="http://schemas.microsoft.com/office/drawing/2014/main" id="{5AAAFFE3-3276-428D-98CA-FF00AB09BAE2}"/>
                </a:ext>
              </a:extLst>
            </p:cNvPr>
            <p:cNvPicPr>
              <a:picLocks noChangeAspect="1"/>
            </p:cNvPicPr>
            <p:nvPr/>
          </p:nvPicPr>
          <p:blipFill rotWithShape="1">
            <a:blip r:embed="rId4" cstate="hqprint">
              <a:extLst>
                <a:ext uri="{28A0092B-C50C-407E-A947-70E740481C1C}">
                  <a14:useLocalDpi xmlns:a14="http://schemas.microsoft.com/office/drawing/2010/main"/>
                </a:ext>
              </a:extLst>
            </a:blip>
            <a:srcRect b="-2"/>
            <a:stretch/>
          </p:blipFill>
          <p:spPr>
            <a:xfrm>
              <a:off x="915605" y="4320279"/>
              <a:ext cx="4220173" cy="1888866"/>
            </a:xfrm>
            <a:prstGeom prst="rect">
              <a:avLst/>
            </a:prstGeom>
          </p:spPr>
        </p:pic>
      </p:grpSp>
    </p:spTree>
    <p:extLst>
      <p:ext uri="{BB962C8B-B14F-4D97-AF65-F5344CB8AC3E}">
        <p14:creationId xmlns:p14="http://schemas.microsoft.com/office/powerpoint/2010/main" val="19659731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D9243B9-46C4-9E47-BE38-8BFFB64D127C}"/>
              </a:ext>
            </a:extLst>
          </p:cNvPr>
          <p:cNvSpPr>
            <a:spLocks noGrp="1"/>
          </p:cNvSpPr>
          <p:nvPr>
            <p:ph type="title"/>
          </p:nvPr>
        </p:nvSpPr>
        <p:spPr/>
        <p:txBody>
          <a:bodyPr/>
          <a:lstStyle/>
          <a:p>
            <a:r>
              <a:rPr lang="en-GB" dirty="0"/>
              <a:t>Threat, drive and recovery</a:t>
            </a:r>
          </a:p>
        </p:txBody>
      </p:sp>
      <p:sp>
        <p:nvSpPr>
          <p:cNvPr id="9" name="Slide Number Placeholder 8">
            <a:extLst>
              <a:ext uri="{FF2B5EF4-FFF2-40B4-BE49-F238E27FC236}">
                <a16:creationId xmlns:a16="http://schemas.microsoft.com/office/drawing/2014/main" id="{333AAA93-D911-ED4B-8997-02F571890B8C}"/>
              </a:ext>
            </a:extLst>
          </p:cNvPr>
          <p:cNvSpPr>
            <a:spLocks noGrp="1"/>
          </p:cNvSpPr>
          <p:nvPr>
            <p:ph type="sldNum" sz="quarter" idx="12"/>
          </p:nvPr>
        </p:nvSpPr>
        <p:spPr>
          <a:xfrm>
            <a:off x="10527560" y="6401178"/>
            <a:ext cx="807025" cy="153888"/>
          </a:xfrm>
        </p:spPr>
        <p:txBody>
          <a:bodyPr/>
          <a:lstStyle/>
          <a:p>
            <a:fld id="{6B6EFD66-0F65-0C43-B4F5-A9CE99357F25}" type="slidenum">
              <a:rPr lang="en-GB" smtClean="0"/>
              <a:t>9</a:t>
            </a:fld>
            <a:endParaRPr lang="en-GB"/>
          </a:p>
        </p:txBody>
      </p:sp>
      <p:grpSp>
        <p:nvGrpSpPr>
          <p:cNvPr id="13" name="Group 12">
            <a:extLst>
              <a:ext uri="{FF2B5EF4-FFF2-40B4-BE49-F238E27FC236}">
                <a16:creationId xmlns:a16="http://schemas.microsoft.com/office/drawing/2014/main" id="{E9072ABE-803E-400D-A1FE-051574E9901A}"/>
              </a:ext>
            </a:extLst>
          </p:cNvPr>
          <p:cNvGrpSpPr/>
          <p:nvPr/>
        </p:nvGrpSpPr>
        <p:grpSpPr>
          <a:xfrm>
            <a:off x="6525350" y="2425941"/>
            <a:ext cx="4745255" cy="1230206"/>
            <a:chOff x="6798676" y="1548314"/>
            <a:chExt cx="4745255" cy="1230206"/>
          </a:xfrm>
        </p:grpSpPr>
        <p:sp>
          <p:nvSpPr>
            <p:cNvPr id="14" name="Graphic 7">
              <a:extLst>
                <a:ext uri="{FF2B5EF4-FFF2-40B4-BE49-F238E27FC236}">
                  <a16:creationId xmlns:a16="http://schemas.microsoft.com/office/drawing/2014/main" id="{59147622-581C-466E-8C8D-06C6FF5D36B9}"/>
                </a:ext>
              </a:extLst>
            </p:cNvPr>
            <p:cNvSpPr/>
            <p:nvPr/>
          </p:nvSpPr>
          <p:spPr>
            <a:xfrm rot="16011693">
              <a:off x="8556201" y="-209211"/>
              <a:ext cx="1230206" cy="4745255"/>
            </a:xfrm>
            <a:custGeom>
              <a:avLst/>
              <a:gdLst>
                <a:gd name="connsiteX0" fmla="*/ 1962081 w 2173191"/>
                <a:gd name="connsiteY0" fmla="*/ 0 h 6531029"/>
                <a:gd name="connsiteX1" fmla="*/ 217990 w 2173191"/>
                <a:gd name="connsiteY1" fmla="*/ 0 h 6531029"/>
                <a:gd name="connsiteX2" fmla="*/ 0 w 2173191"/>
                <a:gd name="connsiteY2" fmla="*/ 217813 h 6531029"/>
                <a:gd name="connsiteX3" fmla="*/ 0 w 2173191"/>
                <a:gd name="connsiteY3" fmla="*/ 6317074 h 6531029"/>
                <a:gd name="connsiteX4" fmla="*/ 217990 w 2173191"/>
                <a:gd name="connsiteY4" fmla="*/ 6534886 h 6531029"/>
                <a:gd name="connsiteX5" fmla="*/ 1962081 w 2173191"/>
                <a:gd name="connsiteY5" fmla="*/ 6534886 h 6531029"/>
                <a:gd name="connsiteX6" fmla="*/ 2180072 w 2173191"/>
                <a:gd name="connsiteY6" fmla="*/ 6317074 h 6531029"/>
                <a:gd name="connsiteX7" fmla="*/ 2180072 w 2173191"/>
                <a:gd name="connsiteY7" fmla="*/ 217813 h 6531029"/>
                <a:gd name="connsiteX8" fmla="*/ 1962081 w 2173191"/>
                <a:gd name="connsiteY8" fmla="*/ 0 h 6531029"/>
                <a:gd name="connsiteX0" fmla="*/ 1962081 w 2180072"/>
                <a:gd name="connsiteY0" fmla="*/ 0 h 6534886"/>
                <a:gd name="connsiteX1" fmla="*/ 217990 w 2180072"/>
                <a:gd name="connsiteY1" fmla="*/ 0 h 6534886"/>
                <a:gd name="connsiteX2" fmla="*/ 0 w 2180072"/>
                <a:gd name="connsiteY2" fmla="*/ 217813 h 6534886"/>
                <a:gd name="connsiteX3" fmla="*/ 0 w 2180072"/>
                <a:gd name="connsiteY3" fmla="*/ 6317074 h 6534886"/>
                <a:gd name="connsiteX4" fmla="*/ 217990 w 2180072"/>
                <a:gd name="connsiteY4" fmla="*/ 6534886 h 6534886"/>
                <a:gd name="connsiteX5" fmla="*/ 1962081 w 2180072"/>
                <a:gd name="connsiteY5" fmla="*/ 6534886 h 6534886"/>
                <a:gd name="connsiteX6" fmla="*/ 2180073 w 2180072"/>
                <a:gd name="connsiteY6" fmla="*/ 6432795 h 6534886"/>
                <a:gd name="connsiteX7" fmla="*/ 2180072 w 2180072"/>
                <a:gd name="connsiteY7" fmla="*/ 217813 h 6534886"/>
                <a:gd name="connsiteX8" fmla="*/ 1962081 w 2180072"/>
                <a:gd name="connsiteY8" fmla="*/ 0 h 6534886"/>
                <a:gd name="connsiteX0" fmla="*/ 1980151 w 2198142"/>
                <a:gd name="connsiteY0" fmla="*/ 0 h 6534886"/>
                <a:gd name="connsiteX1" fmla="*/ 236060 w 2198142"/>
                <a:gd name="connsiteY1" fmla="*/ 0 h 6534886"/>
                <a:gd name="connsiteX2" fmla="*/ 18070 w 2198142"/>
                <a:gd name="connsiteY2" fmla="*/ 217813 h 6534886"/>
                <a:gd name="connsiteX3" fmla="*/ -1 w 2198142"/>
                <a:gd name="connsiteY3" fmla="*/ 6454837 h 6534886"/>
                <a:gd name="connsiteX4" fmla="*/ 236060 w 2198142"/>
                <a:gd name="connsiteY4" fmla="*/ 6534886 h 6534886"/>
                <a:gd name="connsiteX5" fmla="*/ 1980151 w 2198142"/>
                <a:gd name="connsiteY5" fmla="*/ 6534886 h 6534886"/>
                <a:gd name="connsiteX6" fmla="*/ 2198143 w 2198142"/>
                <a:gd name="connsiteY6" fmla="*/ 6432795 h 6534886"/>
                <a:gd name="connsiteX7" fmla="*/ 2198142 w 2198142"/>
                <a:gd name="connsiteY7" fmla="*/ 217813 h 6534886"/>
                <a:gd name="connsiteX8" fmla="*/ 1980151 w 2198142"/>
                <a:gd name="connsiteY8" fmla="*/ 0 h 6534886"/>
                <a:gd name="connsiteX0" fmla="*/ 1980151 w 2198142"/>
                <a:gd name="connsiteY0" fmla="*/ 0 h 6534886"/>
                <a:gd name="connsiteX1" fmla="*/ 236060 w 2198142"/>
                <a:gd name="connsiteY1" fmla="*/ 0 h 6534886"/>
                <a:gd name="connsiteX2" fmla="*/ 18070 w 2198142"/>
                <a:gd name="connsiteY2" fmla="*/ 217813 h 6534886"/>
                <a:gd name="connsiteX3" fmla="*/ -1 w 2198142"/>
                <a:gd name="connsiteY3" fmla="*/ 6454837 h 6534886"/>
                <a:gd name="connsiteX4" fmla="*/ 236060 w 2198142"/>
                <a:gd name="connsiteY4" fmla="*/ 6534886 h 6534886"/>
                <a:gd name="connsiteX5" fmla="*/ 1980151 w 2198142"/>
                <a:gd name="connsiteY5" fmla="*/ 6534886 h 6534886"/>
                <a:gd name="connsiteX6" fmla="*/ 2198143 w 2198142"/>
                <a:gd name="connsiteY6" fmla="*/ 6432795 h 6534886"/>
                <a:gd name="connsiteX7" fmla="*/ 2198141 w 2198142"/>
                <a:gd name="connsiteY7" fmla="*/ 63521 h 6534886"/>
                <a:gd name="connsiteX8" fmla="*/ 1980151 w 2198142"/>
                <a:gd name="connsiteY8" fmla="*/ 0 h 6534886"/>
                <a:gd name="connsiteX0" fmla="*/ 1980151 w 2198142"/>
                <a:gd name="connsiteY0" fmla="*/ 0 h 6534886"/>
                <a:gd name="connsiteX1" fmla="*/ 236060 w 2198142"/>
                <a:gd name="connsiteY1" fmla="*/ 0 h 6534886"/>
                <a:gd name="connsiteX2" fmla="*/ 18069 w 2198142"/>
                <a:gd name="connsiteY2" fmla="*/ 80054 h 6534886"/>
                <a:gd name="connsiteX3" fmla="*/ -1 w 2198142"/>
                <a:gd name="connsiteY3" fmla="*/ 6454837 h 6534886"/>
                <a:gd name="connsiteX4" fmla="*/ 236060 w 2198142"/>
                <a:gd name="connsiteY4" fmla="*/ 6534886 h 6534886"/>
                <a:gd name="connsiteX5" fmla="*/ 1980151 w 2198142"/>
                <a:gd name="connsiteY5" fmla="*/ 6534886 h 6534886"/>
                <a:gd name="connsiteX6" fmla="*/ 2198143 w 2198142"/>
                <a:gd name="connsiteY6" fmla="*/ 6432795 h 6534886"/>
                <a:gd name="connsiteX7" fmla="*/ 2198141 w 2198142"/>
                <a:gd name="connsiteY7" fmla="*/ 63521 h 6534886"/>
                <a:gd name="connsiteX8" fmla="*/ 1980151 w 2198142"/>
                <a:gd name="connsiteY8" fmla="*/ 0 h 65348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98142" h="6534886">
                  <a:moveTo>
                    <a:pt x="1980151" y="0"/>
                  </a:moveTo>
                  <a:lnTo>
                    <a:pt x="236060" y="0"/>
                  </a:lnTo>
                  <a:lnTo>
                    <a:pt x="18069" y="80054"/>
                  </a:lnTo>
                  <a:cubicBezTo>
                    <a:pt x="12045" y="2159062"/>
                    <a:pt x="6023" y="4375829"/>
                    <a:pt x="-1" y="6454837"/>
                  </a:cubicBezTo>
                  <a:lnTo>
                    <a:pt x="236060" y="6534886"/>
                  </a:lnTo>
                  <a:lnTo>
                    <a:pt x="1980151" y="6534886"/>
                  </a:lnTo>
                  <a:lnTo>
                    <a:pt x="2198143" y="6432795"/>
                  </a:lnTo>
                  <a:cubicBezTo>
                    <a:pt x="2198143" y="4361134"/>
                    <a:pt x="2198141" y="2135182"/>
                    <a:pt x="2198141" y="63521"/>
                  </a:cubicBezTo>
                  <a:lnTo>
                    <a:pt x="1980151" y="0"/>
                  </a:lnTo>
                  <a:close/>
                </a:path>
              </a:pathLst>
            </a:custGeom>
            <a:solidFill>
              <a:schemeClr val="accent1"/>
            </a:solidFill>
            <a:ln w="8382" cap="flat">
              <a:noFill/>
              <a:prstDash val="solid"/>
              <a:miter/>
            </a:ln>
            <a:effectLst>
              <a:outerShdw blurRad="50800" dist="38100" dir="2700000" algn="tl" rotWithShape="0">
                <a:prstClr val="black">
                  <a:alpha val="40000"/>
                </a:prstClr>
              </a:outerShdw>
            </a:effectLst>
          </p:spPr>
          <p:txBody>
            <a:bodyPr rtlCol="0" anchor="ctr"/>
            <a:lstStyle/>
            <a:p>
              <a:endParaRPr lang="en-GB" sz="2800">
                <a:solidFill>
                  <a:schemeClr val="bg1"/>
                </a:solidFill>
                <a:latin typeface="Constantia" panose="02030602050306030303" pitchFamily="18" charset="0"/>
              </a:endParaRPr>
            </a:p>
          </p:txBody>
        </p:sp>
        <p:sp>
          <p:nvSpPr>
            <p:cNvPr id="15" name="TextBox 14">
              <a:extLst>
                <a:ext uri="{FF2B5EF4-FFF2-40B4-BE49-F238E27FC236}">
                  <a16:creationId xmlns:a16="http://schemas.microsoft.com/office/drawing/2014/main" id="{CDB2EBD1-7CED-4FF9-8C79-F32FDB23054F}"/>
                </a:ext>
              </a:extLst>
            </p:cNvPr>
            <p:cNvSpPr txBox="1"/>
            <p:nvPr/>
          </p:nvSpPr>
          <p:spPr>
            <a:xfrm rot="21399763">
              <a:off x="6811192" y="1740716"/>
              <a:ext cx="4731933" cy="830997"/>
            </a:xfrm>
            <a:prstGeom prst="rect">
              <a:avLst/>
            </a:prstGeom>
            <a:noFill/>
          </p:spPr>
          <p:txBody>
            <a:bodyPr wrap="square" lIns="91440" tIns="45720" rIns="91440" bIns="45720" anchor="t">
              <a:spAutoFit/>
            </a:bodyPr>
            <a:lstStyle/>
            <a:p>
              <a:pPr algn="ctr"/>
              <a:r>
                <a:rPr lang="en-GB" sz="2400" b="1">
                  <a:solidFill>
                    <a:schemeClr val="bg1"/>
                  </a:solidFill>
                </a:rPr>
                <a:t>What </a:t>
              </a:r>
              <a:r>
                <a:rPr lang="en-GB" sz="2400" b="1" i="1">
                  <a:solidFill>
                    <a:schemeClr val="bg1"/>
                  </a:solidFill>
                </a:rPr>
                <a:t>one </a:t>
              </a:r>
              <a:r>
                <a:rPr lang="en-GB" sz="2400" b="1">
                  <a:solidFill>
                    <a:schemeClr val="bg1"/>
                  </a:solidFill>
                </a:rPr>
                <a:t>piece of advice would you give to Aleena?</a:t>
              </a:r>
            </a:p>
          </p:txBody>
        </p:sp>
      </p:grpSp>
      <p:grpSp>
        <p:nvGrpSpPr>
          <p:cNvPr id="16" name="Group 15">
            <a:extLst>
              <a:ext uri="{FF2B5EF4-FFF2-40B4-BE49-F238E27FC236}">
                <a16:creationId xmlns:a16="http://schemas.microsoft.com/office/drawing/2014/main" id="{1C546C81-5F0B-4302-A4A7-2AF6BAA717F1}"/>
              </a:ext>
            </a:extLst>
          </p:cNvPr>
          <p:cNvGrpSpPr/>
          <p:nvPr/>
        </p:nvGrpSpPr>
        <p:grpSpPr>
          <a:xfrm>
            <a:off x="6555468" y="4547763"/>
            <a:ext cx="4745255" cy="1230206"/>
            <a:chOff x="6798676" y="1548314"/>
            <a:chExt cx="4745255" cy="1230206"/>
          </a:xfrm>
        </p:grpSpPr>
        <p:sp>
          <p:nvSpPr>
            <p:cNvPr id="17" name="Graphic 7">
              <a:extLst>
                <a:ext uri="{FF2B5EF4-FFF2-40B4-BE49-F238E27FC236}">
                  <a16:creationId xmlns:a16="http://schemas.microsoft.com/office/drawing/2014/main" id="{051E3302-F8A9-46C1-B929-D90DADE50231}"/>
                </a:ext>
              </a:extLst>
            </p:cNvPr>
            <p:cNvSpPr/>
            <p:nvPr/>
          </p:nvSpPr>
          <p:spPr>
            <a:xfrm rot="16011693">
              <a:off x="8556201" y="-209211"/>
              <a:ext cx="1230206" cy="4745255"/>
            </a:xfrm>
            <a:custGeom>
              <a:avLst/>
              <a:gdLst>
                <a:gd name="connsiteX0" fmla="*/ 1962081 w 2173191"/>
                <a:gd name="connsiteY0" fmla="*/ 0 h 6531029"/>
                <a:gd name="connsiteX1" fmla="*/ 217990 w 2173191"/>
                <a:gd name="connsiteY1" fmla="*/ 0 h 6531029"/>
                <a:gd name="connsiteX2" fmla="*/ 0 w 2173191"/>
                <a:gd name="connsiteY2" fmla="*/ 217813 h 6531029"/>
                <a:gd name="connsiteX3" fmla="*/ 0 w 2173191"/>
                <a:gd name="connsiteY3" fmla="*/ 6317074 h 6531029"/>
                <a:gd name="connsiteX4" fmla="*/ 217990 w 2173191"/>
                <a:gd name="connsiteY4" fmla="*/ 6534886 h 6531029"/>
                <a:gd name="connsiteX5" fmla="*/ 1962081 w 2173191"/>
                <a:gd name="connsiteY5" fmla="*/ 6534886 h 6531029"/>
                <a:gd name="connsiteX6" fmla="*/ 2180072 w 2173191"/>
                <a:gd name="connsiteY6" fmla="*/ 6317074 h 6531029"/>
                <a:gd name="connsiteX7" fmla="*/ 2180072 w 2173191"/>
                <a:gd name="connsiteY7" fmla="*/ 217813 h 6531029"/>
                <a:gd name="connsiteX8" fmla="*/ 1962081 w 2173191"/>
                <a:gd name="connsiteY8" fmla="*/ 0 h 6531029"/>
                <a:gd name="connsiteX0" fmla="*/ 1962081 w 2180072"/>
                <a:gd name="connsiteY0" fmla="*/ 0 h 6534886"/>
                <a:gd name="connsiteX1" fmla="*/ 217990 w 2180072"/>
                <a:gd name="connsiteY1" fmla="*/ 0 h 6534886"/>
                <a:gd name="connsiteX2" fmla="*/ 0 w 2180072"/>
                <a:gd name="connsiteY2" fmla="*/ 217813 h 6534886"/>
                <a:gd name="connsiteX3" fmla="*/ 0 w 2180072"/>
                <a:gd name="connsiteY3" fmla="*/ 6317074 h 6534886"/>
                <a:gd name="connsiteX4" fmla="*/ 217990 w 2180072"/>
                <a:gd name="connsiteY4" fmla="*/ 6534886 h 6534886"/>
                <a:gd name="connsiteX5" fmla="*/ 1962081 w 2180072"/>
                <a:gd name="connsiteY5" fmla="*/ 6534886 h 6534886"/>
                <a:gd name="connsiteX6" fmla="*/ 2180073 w 2180072"/>
                <a:gd name="connsiteY6" fmla="*/ 6432795 h 6534886"/>
                <a:gd name="connsiteX7" fmla="*/ 2180072 w 2180072"/>
                <a:gd name="connsiteY7" fmla="*/ 217813 h 6534886"/>
                <a:gd name="connsiteX8" fmla="*/ 1962081 w 2180072"/>
                <a:gd name="connsiteY8" fmla="*/ 0 h 6534886"/>
                <a:gd name="connsiteX0" fmla="*/ 1980151 w 2198142"/>
                <a:gd name="connsiteY0" fmla="*/ 0 h 6534886"/>
                <a:gd name="connsiteX1" fmla="*/ 236060 w 2198142"/>
                <a:gd name="connsiteY1" fmla="*/ 0 h 6534886"/>
                <a:gd name="connsiteX2" fmla="*/ 18070 w 2198142"/>
                <a:gd name="connsiteY2" fmla="*/ 217813 h 6534886"/>
                <a:gd name="connsiteX3" fmla="*/ -1 w 2198142"/>
                <a:gd name="connsiteY3" fmla="*/ 6454837 h 6534886"/>
                <a:gd name="connsiteX4" fmla="*/ 236060 w 2198142"/>
                <a:gd name="connsiteY4" fmla="*/ 6534886 h 6534886"/>
                <a:gd name="connsiteX5" fmla="*/ 1980151 w 2198142"/>
                <a:gd name="connsiteY5" fmla="*/ 6534886 h 6534886"/>
                <a:gd name="connsiteX6" fmla="*/ 2198143 w 2198142"/>
                <a:gd name="connsiteY6" fmla="*/ 6432795 h 6534886"/>
                <a:gd name="connsiteX7" fmla="*/ 2198142 w 2198142"/>
                <a:gd name="connsiteY7" fmla="*/ 217813 h 6534886"/>
                <a:gd name="connsiteX8" fmla="*/ 1980151 w 2198142"/>
                <a:gd name="connsiteY8" fmla="*/ 0 h 6534886"/>
                <a:gd name="connsiteX0" fmla="*/ 1980151 w 2198142"/>
                <a:gd name="connsiteY0" fmla="*/ 0 h 6534886"/>
                <a:gd name="connsiteX1" fmla="*/ 236060 w 2198142"/>
                <a:gd name="connsiteY1" fmla="*/ 0 h 6534886"/>
                <a:gd name="connsiteX2" fmla="*/ 18070 w 2198142"/>
                <a:gd name="connsiteY2" fmla="*/ 217813 h 6534886"/>
                <a:gd name="connsiteX3" fmla="*/ -1 w 2198142"/>
                <a:gd name="connsiteY3" fmla="*/ 6454837 h 6534886"/>
                <a:gd name="connsiteX4" fmla="*/ 236060 w 2198142"/>
                <a:gd name="connsiteY4" fmla="*/ 6534886 h 6534886"/>
                <a:gd name="connsiteX5" fmla="*/ 1980151 w 2198142"/>
                <a:gd name="connsiteY5" fmla="*/ 6534886 h 6534886"/>
                <a:gd name="connsiteX6" fmla="*/ 2198143 w 2198142"/>
                <a:gd name="connsiteY6" fmla="*/ 6432795 h 6534886"/>
                <a:gd name="connsiteX7" fmla="*/ 2198141 w 2198142"/>
                <a:gd name="connsiteY7" fmla="*/ 63521 h 6534886"/>
                <a:gd name="connsiteX8" fmla="*/ 1980151 w 2198142"/>
                <a:gd name="connsiteY8" fmla="*/ 0 h 6534886"/>
                <a:gd name="connsiteX0" fmla="*/ 1980151 w 2198142"/>
                <a:gd name="connsiteY0" fmla="*/ 0 h 6534886"/>
                <a:gd name="connsiteX1" fmla="*/ 236060 w 2198142"/>
                <a:gd name="connsiteY1" fmla="*/ 0 h 6534886"/>
                <a:gd name="connsiteX2" fmla="*/ 18069 w 2198142"/>
                <a:gd name="connsiteY2" fmla="*/ 80054 h 6534886"/>
                <a:gd name="connsiteX3" fmla="*/ -1 w 2198142"/>
                <a:gd name="connsiteY3" fmla="*/ 6454837 h 6534886"/>
                <a:gd name="connsiteX4" fmla="*/ 236060 w 2198142"/>
                <a:gd name="connsiteY4" fmla="*/ 6534886 h 6534886"/>
                <a:gd name="connsiteX5" fmla="*/ 1980151 w 2198142"/>
                <a:gd name="connsiteY5" fmla="*/ 6534886 h 6534886"/>
                <a:gd name="connsiteX6" fmla="*/ 2198143 w 2198142"/>
                <a:gd name="connsiteY6" fmla="*/ 6432795 h 6534886"/>
                <a:gd name="connsiteX7" fmla="*/ 2198141 w 2198142"/>
                <a:gd name="connsiteY7" fmla="*/ 63521 h 6534886"/>
                <a:gd name="connsiteX8" fmla="*/ 1980151 w 2198142"/>
                <a:gd name="connsiteY8" fmla="*/ 0 h 65348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98142" h="6534886">
                  <a:moveTo>
                    <a:pt x="1980151" y="0"/>
                  </a:moveTo>
                  <a:lnTo>
                    <a:pt x="236060" y="0"/>
                  </a:lnTo>
                  <a:lnTo>
                    <a:pt x="18069" y="80054"/>
                  </a:lnTo>
                  <a:cubicBezTo>
                    <a:pt x="12045" y="2159062"/>
                    <a:pt x="6023" y="4375829"/>
                    <a:pt x="-1" y="6454837"/>
                  </a:cubicBezTo>
                  <a:lnTo>
                    <a:pt x="236060" y="6534886"/>
                  </a:lnTo>
                  <a:lnTo>
                    <a:pt x="1980151" y="6534886"/>
                  </a:lnTo>
                  <a:lnTo>
                    <a:pt x="2198143" y="6432795"/>
                  </a:lnTo>
                  <a:cubicBezTo>
                    <a:pt x="2198143" y="4361134"/>
                    <a:pt x="2198141" y="2135182"/>
                    <a:pt x="2198141" y="63521"/>
                  </a:cubicBezTo>
                  <a:lnTo>
                    <a:pt x="1980151" y="0"/>
                  </a:lnTo>
                  <a:close/>
                </a:path>
              </a:pathLst>
            </a:custGeom>
            <a:solidFill>
              <a:schemeClr val="accent1"/>
            </a:solidFill>
            <a:ln w="8382" cap="flat">
              <a:noFill/>
              <a:prstDash val="solid"/>
              <a:miter/>
            </a:ln>
            <a:effectLst>
              <a:outerShdw blurRad="50800" dist="38100" dir="2700000" algn="tl" rotWithShape="0">
                <a:prstClr val="black">
                  <a:alpha val="40000"/>
                </a:prstClr>
              </a:outerShdw>
            </a:effectLst>
          </p:spPr>
          <p:txBody>
            <a:bodyPr rtlCol="0" anchor="ctr"/>
            <a:lstStyle/>
            <a:p>
              <a:endParaRPr lang="en-GB" sz="2800">
                <a:solidFill>
                  <a:schemeClr val="bg1"/>
                </a:solidFill>
                <a:latin typeface="Constantia" panose="02030602050306030303" pitchFamily="18" charset="0"/>
              </a:endParaRPr>
            </a:p>
          </p:txBody>
        </p:sp>
        <p:sp>
          <p:nvSpPr>
            <p:cNvPr id="18" name="TextBox 17">
              <a:extLst>
                <a:ext uri="{FF2B5EF4-FFF2-40B4-BE49-F238E27FC236}">
                  <a16:creationId xmlns:a16="http://schemas.microsoft.com/office/drawing/2014/main" id="{FCB46B21-82F8-48CD-8638-3D085ED6BB3F}"/>
                </a:ext>
              </a:extLst>
            </p:cNvPr>
            <p:cNvSpPr txBox="1"/>
            <p:nvPr/>
          </p:nvSpPr>
          <p:spPr>
            <a:xfrm rot="21399763">
              <a:off x="6811192" y="1740716"/>
              <a:ext cx="4731933" cy="830997"/>
            </a:xfrm>
            <a:prstGeom prst="rect">
              <a:avLst/>
            </a:prstGeom>
            <a:noFill/>
          </p:spPr>
          <p:txBody>
            <a:bodyPr wrap="square">
              <a:spAutoFit/>
            </a:bodyPr>
            <a:lstStyle/>
            <a:p>
              <a:pPr algn="ctr"/>
              <a:r>
                <a:rPr lang="en-GB" sz="2400" b="1">
                  <a:solidFill>
                    <a:schemeClr val="bg1"/>
                  </a:solidFill>
                </a:rPr>
                <a:t>Who could Aleena go to for support?</a:t>
              </a:r>
            </a:p>
          </p:txBody>
        </p:sp>
      </p:grpSp>
      <p:grpSp>
        <p:nvGrpSpPr>
          <p:cNvPr id="22" name="Group 21">
            <a:extLst>
              <a:ext uri="{FF2B5EF4-FFF2-40B4-BE49-F238E27FC236}">
                <a16:creationId xmlns:a16="http://schemas.microsoft.com/office/drawing/2014/main" id="{F2AA27DD-2FA9-4BD9-8D76-785F2040512C}"/>
              </a:ext>
            </a:extLst>
          </p:cNvPr>
          <p:cNvGrpSpPr/>
          <p:nvPr/>
        </p:nvGrpSpPr>
        <p:grpSpPr>
          <a:xfrm>
            <a:off x="866726" y="1931708"/>
            <a:ext cx="4602327" cy="4469470"/>
            <a:chOff x="915605" y="2088985"/>
            <a:chExt cx="4220173" cy="4120160"/>
          </a:xfrm>
        </p:grpSpPr>
        <p:pic>
          <p:nvPicPr>
            <p:cNvPr id="23" name="Picture 22">
              <a:extLst>
                <a:ext uri="{FF2B5EF4-FFF2-40B4-BE49-F238E27FC236}">
                  <a16:creationId xmlns:a16="http://schemas.microsoft.com/office/drawing/2014/main" id="{F6A822C4-DD1B-4F61-B7BE-4B58D789D30F}"/>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a:off x="915605" y="2088985"/>
              <a:ext cx="4220173" cy="2019335"/>
            </a:xfrm>
            <a:prstGeom prst="rect">
              <a:avLst/>
            </a:prstGeom>
          </p:spPr>
        </p:pic>
        <p:pic>
          <p:nvPicPr>
            <p:cNvPr id="24" name="Picture 23">
              <a:extLst>
                <a:ext uri="{FF2B5EF4-FFF2-40B4-BE49-F238E27FC236}">
                  <a16:creationId xmlns:a16="http://schemas.microsoft.com/office/drawing/2014/main" id="{008091A1-4AC9-4594-A650-FF0CB9D7125E}"/>
                </a:ext>
              </a:extLst>
            </p:cNvPr>
            <p:cNvPicPr>
              <a:picLocks noChangeAspect="1"/>
            </p:cNvPicPr>
            <p:nvPr/>
          </p:nvPicPr>
          <p:blipFill rotWithShape="1">
            <a:blip r:embed="rId4" cstate="hqprint">
              <a:extLst>
                <a:ext uri="{28A0092B-C50C-407E-A947-70E740481C1C}">
                  <a14:useLocalDpi xmlns:a14="http://schemas.microsoft.com/office/drawing/2010/main"/>
                </a:ext>
              </a:extLst>
            </a:blip>
            <a:srcRect b="-2"/>
            <a:stretch/>
          </p:blipFill>
          <p:spPr>
            <a:xfrm>
              <a:off x="915605" y="4320279"/>
              <a:ext cx="4220173" cy="1888866"/>
            </a:xfrm>
            <a:prstGeom prst="rect">
              <a:avLst/>
            </a:prstGeom>
          </p:spPr>
        </p:pic>
      </p:grpSp>
      <p:grpSp>
        <p:nvGrpSpPr>
          <p:cNvPr id="5" name="Group 4">
            <a:extLst>
              <a:ext uri="{FF2B5EF4-FFF2-40B4-BE49-F238E27FC236}">
                <a16:creationId xmlns:a16="http://schemas.microsoft.com/office/drawing/2014/main" id="{A9D4FC46-68C1-4456-A7F6-A204CFBBC6F8}"/>
              </a:ext>
            </a:extLst>
          </p:cNvPr>
          <p:cNvGrpSpPr/>
          <p:nvPr/>
        </p:nvGrpSpPr>
        <p:grpSpPr>
          <a:xfrm>
            <a:off x="2746895" y="1946185"/>
            <a:ext cx="2977617" cy="4469470"/>
            <a:chOff x="2746895" y="1946185"/>
            <a:chExt cx="2977617" cy="4469470"/>
          </a:xfrm>
        </p:grpSpPr>
        <p:sp>
          <p:nvSpPr>
            <p:cNvPr id="4" name="Rectangle 3">
              <a:extLst>
                <a:ext uri="{FF2B5EF4-FFF2-40B4-BE49-F238E27FC236}">
                  <a16:creationId xmlns:a16="http://schemas.microsoft.com/office/drawing/2014/main" id="{B90B9E69-1C79-4F2F-9756-3AE393E20F74}"/>
                </a:ext>
              </a:extLst>
            </p:cNvPr>
            <p:cNvSpPr/>
            <p:nvPr/>
          </p:nvSpPr>
          <p:spPr>
            <a:xfrm>
              <a:off x="3181957" y="1946185"/>
              <a:ext cx="2107495" cy="4469470"/>
            </a:xfrm>
            <a:prstGeom prst="rect">
              <a:avLst/>
            </a:prstGeom>
            <a:noFill/>
            <a:ln w="762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0" name="Group 29">
              <a:extLst>
                <a:ext uri="{FF2B5EF4-FFF2-40B4-BE49-F238E27FC236}">
                  <a16:creationId xmlns:a16="http://schemas.microsoft.com/office/drawing/2014/main" id="{C0B67C4A-7076-462D-9CE2-5B5047C84C8B}"/>
                </a:ext>
              </a:extLst>
            </p:cNvPr>
            <p:cNvGrpSpPr/>
            <p:nvPr/>
          </p:nvGrpSpPr>
          <p:grpSpPr>
            <a:xfrm rot="21248752">
              <a:off x="2746895" y="3719702"/>
              <a:ext cx="2977617" cy="901420"/>
              <a:chOff x="1077040" y="5525120"/>
              <a:chExt cx="17372898" cy="1029858"/>
            </a:xfrm>
            <a:solidFill>
              <a:schemeClr val="accent1"/>
            </a:solidFill>
            <a:effectLst>
              <a:outerShdw blurRad="114300" dist="76200" dir="2700000" algn="tl" rotWithShape="0">
                <a:prstClr val="black">
                  <a:alpha val="40000"/>
                </a:prstClr>
              </a:outerShdw>
            </a:effectLst>
          </p:grpSpPr>
          <p:sp>
            <p:nvSpPr>
              <p:cNvPr id="31" name="Graphic 7">
                <a:extLst>
                  <a:ext uri="{FF2B5EF4-FFF2-40B4-BE49-F238E27FC236}">
                    <a16:creationId xmlns:a16="http://schemas.microsoft.com/office/drawing/2014/main" id="{8E563620-2CF1-4D03-AE8E-46E34CE97647}"/>
                  </a:ext>
                </a:extLst>
              </p:cNvPr>
              <p:cNvSpPr/>
              <p:nvPr/>
            </p:nvSpPr>
            <p:spPr>
              <a:xfrm rot="16200000">
                <a:off x="9248560" y="-2646400"/>
                <a:ext cx="1029858" cy="17372898"/>
              </a:xfrm>
              <a:custGeom>
                <a:avLst/>
                <a:gdLst>
                  <a:gd name="connsiteX0" fmla="*/ 1962081 w 2173191"/>
                  <a:gd name="connsiteY0" fmla="*/ 0 h 6531029"/>
                  <a:gd name="connsiteX1" fmla="*/ 217990 w 2173191"/>
                  <a:gd name="connsiteY1" fmla="*/ 0 h 6531029"/>
                  <a:gd name="connsiteX2" fmla="*/ 0 w 2173191"/>
                  <a:gd name="connsiteY2" fmla="*/ 217813 h 6531029"/>
                  <a:gd name="connsiteX3" fmla="*/ 0 w 2173191"/>
                  <a:gd name="connsiteY3" fmla="*/ 6317074 h 6531029"/>
                  <a:gd name="connsiteX4" fmla="*/ 217990 w 2173191"/>
                  <a:gd name="connsiteY4" fmla="*/ 6534886 h 6531029"/>
                  <a:gd name="connsiteX5" fmla="*/ 1962081 w 2173191"/>
                  <a:gd name="connsiteY5" fmla="*/ 6534886 h 6531029"/>
                  <a:gd name="connsiteX6" fmla="*/ 2180072 w 2173191"/>
                  <a:gd name="connsiteY6" fmla="*/ 6317074 h 6531029"/>
                  <a:gd name="connsiteX7" fmla="*/ 2180072 w 2173191"/>
                  <a:gd name="connsiteY7" fmla="*/ 217813 h 6531029"/>
                  <a:gd name="connsiteX8" fmla="*/ 1962081 w 2173191"/>
                  <a:gd name="connsiteY8" fmla="*/ 0 h 6531029"/>
                  <a:gd name="connsiteX0" fmla="*/ 1962081 w 2180072"/>
                  <a:gd name="connsiteY0" fmla="*/ 0 h 6534886"/>
                  <a:gd name="connsiteX1" fmla="*/ 217990 w 2180072"/>
                  <a:gd name="connsiteY1" fmla="*/ 0 h 6534886"/>
                  <a:gd name="connsiteX2" fmla="*/ 0 w 2180072"/>
                  <a:gd name="connsiteY2" fmla="*/ 217813 h 6534886"/>
                  <a:gd name="connsiteX3" fmla="*/ 0 w 2180072"/>
                  <a:gd name="connsiteY3" fmla="*/ 6317074 h 6534886"/>
                  <a:gd name="connsiteX4" fmla="*/ 217990 w 2180072"/>
                  <a:gd name="connsiteY4" fmla="*/ 6534886 h 6534886"/>
                  <a:gd name="connsiteX5" fmla="*/ 1962081 w 2180072"/>
                  <a:gd name="connsiteY5" fmla="*/ 6534886 h 6534886"/>
                  <a:gd name="connsiteX6" fmla="*/ 2180073 w 2180072"/>
                  <a:gd name="connsiteY6" fmla="*/ 6432795 h 6534886"/>
                  <a:gd name="connsiteX7" fmla="*/ 2180072 w 2180072"/>
                  <a:gd name="connsiteY7" fmla="*/ 217813 h 6534886"/>
                  <a:gd name="connsiteX8" fmla="*/ 1962081 w 2180072"/>
                  <a:gd name="connsiteY8" fmla="*/ 0 h 6534886"/>
                  <a:gd name="connsiteX0" fmla="*/ 1980151 w 2198142"/>
                  <a:gd name="connsiteY0" fmla="*/ 0 h 6534886"/>
                  <a:gd name="connsiteX1" fmla="*/ 236060 w 2198142"/>
                  <a:gd name="connsiteY1" fmla="*/ 0 h 6534886"/>
                  <a:gd name="connsiteX2" fmla="*/ 18070 w 2198142"/>
                  <a:gd name="connsiteY2" fmla="*/ 217813 h 6534886"/>
                  <a:gd name="connsiteX3" fmla="*/ -1 w 2198142"/>
                  <a:gd name="connsiteY3" fmla="*/ 6454837 h 6534886"/>
                  <a:gd name="connsiteX4" fmla="*/ 236060 w 2198142"/>
                  <a:gd name="connsiteY4" fmla="*/ 6534886 h 6534886"/>
                  <a:gd name="connsiteX5" fmla="*/ 1980151 w 2198142"/>
                  <a:gd name="connsiteY5" fmla="*/ 6534886 h 6534886"/>
                  <a:gd name="connsiteX6" fmla="*/ 2198143 w 2198142"/>
                  <a:gd name="connsiteY6" fmla="*/ 6432795 h 6534886"/>
                  <a:gd name="connsiteX7" fmla="*/ 2198142 w 2198142"/>
                  <a:gd name="connsiteY7" fmla="*/ 217813 h 6534886"/>
                  <a:gd name="connsiteX8" fmla="*/ 1980151 w 2198142"/>
                  <a:gd name="connsiteY8" fmla="*/ 0 h 6534886"/>
                  <a:gd name="connsiteX0" fmla="*/ 1980151 w 2198142"/>
                  <a:gd name="connsiteY0" fmla="*/ 0 h 6534886"/>
                  <a:gd name="connsiteX1" fmla="*/ 236060 w 2198142"/>
                  <a:gd name="connsiteY1" fmla="*/ 0 h 6534886"/>
                  <a:gd name="connsiteX2" fmla="*/ 18070 w 2198142"/>
                  <a:gd name="connsiteY2" fmla="*/ 217813 h 6534886"/>
                  <a:gd name="connsiteX3" fmla="*/ -1 w 2198142"/>
                  <a:gd name="connsiteY3" fmla="*/ 6454837 h 6534886"/>
                  <a:gd name="connsiteX4" fmla="*/ 236060 w 2198142"/>
                  <a:gd name="connsiteY4" fmla="*/ 6534886 h 6534886"/>
                  <a:gd name="connsiteX5" fmla="*/ 1980151 w 2198142"/>
                  <a:gd name="connsiteY5" fmla="*/ 6534886 h 6534886"/>
                  <a:gd name="connsiteX6" fmla="*/ 2198143 w 2198142"/>
                  <a:gd name="connsiteY6" fmla="*/ 6432795 h 6534886"/>
                  <a:gd name="connsiteX7" fmla="*/ 2198141 w 2198142"/>
                  <a:gd name="connsiteY7" fmla="*/ 63521 h 6534886"/>
                  <a:gd name="connsiteX8" fmla="*/ 1980151 w 2198142"/>
                  <a:gd name="connsiteY8" fmla="*/ 0 h 6534886"/>
                  <a:gd name="connsiteX0" fmla="*/ 1980151 w 2198142"/>
                  <a:gd name="connsiteY0" fmla="*/ 0 h 6534886"/>
                  <a:gd name="connsiteX1" fmla="*/ 236060 w 2198142"/>
                  <a:gd name="connsiteY1" fmla="*/ 0 h 6534886"/>
                  <a:gd name="connsiteX2" fmla="*/ 18069 w 2198142"/>
                  <a:gd name="connsiteY2" fmla="*/ 80054 h 6534886"/>
                  <a:gd name="connsiteX3" fmla="*/ -1 w 2198142"/>
                  <a:gd name="connsiteY3" fmla="*/ 6454837 h 6534886"/>
                  <a:gd name="connsiteX4" fmla="*/ 236060 w 2198142"/>
                  <a:gd name="connsiteY4" fmla="*/ 6534886 h 6534886"/>
                  <a:gd name="connsiteX5" fmla="*/ 1980151 w 2198142"/>
                  <a:gd name="connsiteY5" fmla="*/ 6534886 h 6534886"/>
                  <a:gd name="connsiteX6" fmla="*/ 2198143 w 2198142"/>
                  <a:gd name="connsiteY6" fmla="*/ 6432795 h 6534886"/>
                  <a:gd name="connsiteX7" fmla="*/ 2198141 w 2198142"/>
                  <a:gd name="connsiteY7" fmla="*/ 63521 h 6534886"/>
                  <a:gd name="connsiteX8" fmla="*/ 1980151 w 2198142"/>
                  <a:gd name="connsiteY8" fmla="*/ 0 h 65348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98142" h="6534886">
                    <a:moveTo>
                      <a:pt x="1980151" y="0"/>
                    </a:moveTo>
                    <a:lnTo>
                      <a:pt x="236060" y="0"/>
                    </a:lnTo>
                    <a:lnTo>
                      <a:pt x="18069" y="80054"/>
                    </a:lnTo>
                    <a:cubicBezTo>
                      <a:pt x="12045" y="2159062"/>
                      <a:pt x="6023" y="4375829"/>
                      <a:pt x="-1" y="6454837"/>
                    </a:cubicBezTo>
                    <a:lnTo>
                      <a:pt x="236060" y="6534886"/>
                    </a:lnTo>
                    <a:lnTo>
                      <a:pt x="1980151" y="6534886"/>
                    </a:lnTo>
                    <a:lnTo>
                      <a:pt x="2198143" y="6432795"/>
                    </a:lnTo>
                    <a:cubicBezTo>
                      <a:pt x="2198143" y="4361134"/>
                      <a:pt x="2198141" y="2135182"/>
                      <a:pt x="2198141" y="63521"/>
                    </a:cubicBezTo>
                    <a:lnTo>
                      <a:pt x="1980151" y="0"/>
                    </a:lnTo>
                    <a:close/>
                  </a:path>
                </a:pathLst>
              </a:custGeom>
              <a:solidFill>
                <a:schemeClr val="accent2"/>
              </a:solidFill>
              <a:ln w="8382" cap="flat">
                <a:noFill/>
                <a:prstDash val="solid"/>
                <a:miter/>
              </a:ln>
            </p:spPr>
            <p:txBody>
              <a:bodyPr rtlCol="0" anchor="ctr"/>
              <a:lstStyle/>
              <a:p>
                <a:endParaRPr lang="en-GB" sz="2800">
                  <a:solidFill>
                    <a:schemeClr val="bg1"/>
                  </a:solidFill>
                  <a:latin typeface="Constantia" panose="02030602050306030303" pitchFamily="18" charset="0"/>
                </a:endParaRPr>
              </a:p>
            </p:txBody>
          </p:sp>
          <p:sp>
            <p:nvSpPr>
              <p:cNvPr id="32" name="TextBox 31">
                <a:extLst>
                  <a:ext uri="{FF2B5EF4-FFF2-40B4-BE49-F238E27FC236}">
                    <a16:creationId xmlns:a16="http://schemas.microsoft.com/office/drawing/2014/main" id="{FE5A8FA6-8E18-4489-B879-BEA857576F1B}"/>
                  </a:ext>
                </a:extLst>
              </p:cNvPr>
              <p:cNvSpPr txBox="1"/>
              <p:nvPr/>
            </p:nvSpPr>
            <p:spPr>
              <a:xfrm>
                <a:off x="2305443" y="5565223"/>
                <a:ext cx="15137174" cy="527445"/>
              </a:xfrm>
              <a:prstGeom prst="rect">
                <a:avLst/>
              </a:prstGeom>
              <a:noFill/>
            </p:spPr>
            <p:txBody>
              <a:bodyPr wrap="square" rtlCol="0">
                <a:spAutoFit/>
              </a:bodyPr>
              <a:lstStyle/>
              <a:p>
                <a:pPr algn="ctr"/>
                <a:r>
                  <a:rPr lang="en-GB" sz="2400" b="1">
                    <a:latin typeface="Constantia" panose="02030602050306030303" pitchFamily="18" charset="0"/>
                  </a:rPr>
                  <a:t>Threat-Drive Loop</a:t>
                </a:r>
                <a:endParaRPr lang="en-GB" sz="2400">
                  <a:latin typeface="Constantia" panose="02030602050306030303" pitchFamily="18" charset="0"/>
                </a:endParaRPr>
              </a:p>
            </p:txBody>
          </p:sp>
        </p:grpSp>
      </p:grpSp>
    </p:spTree>
    <p:extLst>
      <p:ext uri="{BB962C8B-B14F-4D97-AF65-F5344CB8AC3E}">
        <p14:creationId xmlns:p14="http://schemas.microsoft.com/office/powerpoint/2010/main" val="4007065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A0911F3-BD8C-4BFF-8E5D-15B51B860616}"/>
              </a:ext>
            </a:extLst>
          </p:cNvPr>
          <p:cNvSpPr txBox="1"/>
          <p:nvPr/>
        </p:nvSpPr>
        <p:spPr>
          <a:xfrm>
            <a:off x="6096000" y="648855"/>
            <a:ext cx="5029200" cy="5940088"/>
          </a:xfrm>
          <a:prstGeom prst="rect">
            <a:avLst/>
          </a:prstGeom>
          <a:noFill/>
        </p:spPr>
        <p:txBody>
          <a:bodyPr wrap="square" rtlCol="0">
            <a:spAutoFit/>
          </a:bodyPr>
          <a:lstStyle/>
          <a:p>
            <a:r>
              <a:rPr lang="en-GB" sz="3600" dirty="0"/>
              <a:t>What does recovery look like for you?</a:t>
            </a:r>
          </a:p>
          <a:p>
            <a:endParaRPr lang="en-GB" dirty="0"/>
          </a:p>
          <a:p>
            <a:pPr marL="914400" lvl="1" indent="-457200">
              <a:buFont typeface="Wingdings" panose="05000000000000000000" pitchFamily="2" charset="2"/>
              <a:buChar char="§"/>
            </a:pPr>
            <a:r>
              <a:rPr lang="en-GB" sz="3600" dirty="0"/>
              <a:t>Escapism</a:t>
            </a:r>
          </a:p>
          <a:p>
            <a:pPr marL="914400" lvl="1" indent="-457200">
              <a:buFont typeface="Wingdings" panose="05000000000000000000" pitchFamily="2" charset="2"/>
              <a:buChar char="§"/>
            </a:pPr>
            <a:r>
              <a:rPr lang="en-GB" sz="3600" dirty="0"/>
              <a:t>Socialising</a:t>
            </a:r>
          </a:p>
          <a:p>
            <a:pPr marL="914400" lvl="1" indent="-457200">
              <a:buFont typeface="Wingdings" panose="05000000000000000000" pitchFamily="2" charset="2"/>
              <a:buChar char="§"/>
            </a:pPr>
            <a:r>
              <a:rPr lang="en-GB" sz="3600" dirty="0"/>
              <a:t>Mindfulness</a:t>
            </a:r>
          </a:p>
          <a:p>
            <a:pPr marL="914400" lvl="1" indent="-457200">
              <a:buFont typeface="Wingdings" panose="05000000000000000000" pitchFamily="2" charset="2"/>
              <a:buChar char="§"/>
            </a:pPr>
            <a:r>
              <a:rPr lang="en-GB" sz="3600" dirty="0"/>
              <a:t>Sleep</a:t>
            </a:r>
          </a:p>
          <a:p>
            <a:pPr marL="914400" lvl="1" indent="-457200">
              <a:buFont typeface="Wingdings" panose="05000000000000000000" pitchFamily="2" charset="2"/>
              <a:buChar char="§"/>
            </a:pPr>
            <a:r>
              <a:rPr lang="en-GB" sz="3600" dirty="0"/>
              <a:t>Nutrition</a:t>
            </a:r>
          </a:p>
          <a:p>
            <a:pPr marL="914400" lvl="1" indent="-457200">
              <a:buFont typeface="Wingdings" panose="05000000000000000000" pitchFamily="2" charset="2"/>
              <a:buChar char="§"/>
            </a:pPr>
            <a:r>
              <a:rPr lang="en-GB" sz="3600" dirty="0"/>
              <a:t>Exercise</a:t>
            </a:r>
          </a:p>
          <a:p>
            <a:pPr marL="914400" lvl="1" indent="-457200">
              <a:buFont typeface="Wingdings" panose="05000000000000000000" pitchFamily="2" charset="2"/>
              <a:buChar char="§"/>
            </a:pPr>
            <a:r>
              <a:rPr lang="en-GB" sz="3600" dirty="0"/>
              <a:t>Creativity</a:t>
            </a:r>
          </a:p>
          <a:p>
            <a:pPr marL="914400" lvl="1" indent="-457200">
              <a:buFont typeface="Wingdings" panose="05000000000000000000" pitchFamily="2" charset="2"/>
              <a:buChar char="§"/>
            </a:pPr>
            <a:r>
              <a:rPr lang="en-GB" sz="3600" dirty="0"/>
              <a:t>Safety &amp; familiarity</a:t>
            </a:r>
          </a:p>
        </p:txBody>
      </p:sp>
      <p:sp>
        <p:nvSpPr>
          <p:cNvPr id="11" name="Title 1">
            <a:extLst>
              <a:ext uri="{FF2B5EF4-FFF2-40B4-BE49-F238E27FC236}">
                <a16:creationId xmlns:a16="http://schemas.microsoft.com/office/drawing/2014/main" id="{2F52BDB3-099A-4893-A1AB-1DEF607BADDE}"/>
              </a:ext>
            </a:extLst>
          </p:cNvPr>
          <p:cNvSpPr txBox="1">
            <a:spLocks/>
          </p:cNvSpPr>
          <p:nvPr/>
        </p:nvSpPr>
        <p:spPr>
          <a:xfrm>
            <a:off x="631826" y="648855"/>
            <a:ext cx="5487261" cy="852155"/>
          </a:xfrm>
          <a:prstGeom prst="rect">
            <a:avLst/>
          </a:prstGeom>
        </p:spPr>
        <p:txBody>
          <a:bodyPr/>
          <a:lstStyle>
            <a:lvl1pPr algn="l" defTabSz="914400" rtl="0" eaLnBrk="1" latinLnBrk="0" hangingPunct="1">
              <a:lnSpc>
                <a:spcPct val="90000"/>
              </a:lnSpc>
              <a:spcBef>
                <a:spcPct val="0"/>
              </a:spcBef>
              <a:buNone/>
              <a:defRPr sz="4800" b="1" kern="1200">
                <a:solidFill>
                  <a:schemeClr val="tx1"/>
                </a:solidFill>
                <a:latin typeface="Constantia" panose="02030602050306030303" pitchFamily="18" charset="0"/>
                <a:ea typeface="+mj-ea"/>
                <a:cs typeface="+mj-cs"/>
              </a:defRPr>
            </a:lvl1pPr>
          </a:lstStyle>
          <a:p>
            <a:r>
              <a:rPr lang="en-GB" dirty="0"/>
              <a:t>Prioritising recovery</a:t>
            </a:r>
          </a:p>
        </p:txBody>
      </p:sp>
      <p:grpSp>
        <p:nvGrpSpPr>
          <p:cNvPr id="9" name="Group 8">
            <a:extLst>
              <a:ext uri="{FF2B5EF4-FFF2-40B4-BE49-F238E27FC236}">
                <a16:creationId xmlns:a16="http://schemas.microsoft.com/office/drawing/2014/main" id="{921125DA-4F6F-4596-814F-DF8218FE0A46}"/>
              </a:ext>
            </a:extLst>
          </p:cNvPr>
          <p:cNvGrpSpPr/>
          <p:nvPr/>
        </p:nvGrpSpPr>
        <p:grpSpPr>
          <a:xfrm>
            <a:off x="824447" y="2324237"/>
            <a:ext cx="4784793" cy="852155"/>
            <a:chOff x="833695" y="2311426"/>
            <a:chExt cx="4784793" cy="852155"/>
          </a:xfrm>
        </p:grpSpPr>
        <p:sp>
          <p:nvSpPr>
            <p:cNvPr id="27" name="Graphic 7">
              <a:extLst>
                <a:ext uri="{FF2B5EF4-FFF2-40B4-BE49-F238E27FC236}">
                  <a16:creationId xmlns:a16="http://schemas.microsoft.com/office/drawing/2014/main" id="{F57E929E-4D3F-46F0-BAB5-74931F3BC97F}"/>
                </a:ext>
              </a:extLst>
            </p:cNvPr>
            <p:cNvSpPr/>
            <p:nvPr/>
          </p:nvSpPr>
          <p:spPr>
            <a:xfrm rot="16011693">
              <a:off x="2800015" y="364876"/>
              <a:ext cx="852155" cy="4745255"/>
            </a:xfrm>
            <a:custGeom>
              <a:avLst/>
              <a:gdLst>
                <a:gd name="connsiteX0" fmla="*/ 1962081 w 2173191"/>
                <a:gd name="connsiteY0" fmla="*/ 0 h 6531029"/>
                <a:gd name="connsiteX1" fmla="*/ 217990 w 2173191"/>
                <a:gd name="connsiteY1" fmla="*/ 0 h 6531029"/>
                <a:gd name="connsiteX2" fmla="*/ 0 w 2173191"/>
                <a:gd name="connsiteY2" fmla="*/ 217813 h 6531029"/>
                <a:gd name="connsiteX3" fmla="*/ 0 w 2173191"/>
                <a:gd name="connsiteY3" fmla="*/ 6317074 h 6531029"/>
                <a:gd name="connsiteX4" fmla="*/ 217990 w 2173191"/>
                <a:gd name="connsiteY4" fmla="*/ 6534886 h 6531029"/>
                <a:gd name="connsiteX5" fmla="*/ 1962081 w 2173191"/>
                <a:gd name="connsiteY5" fmla="*/ 6534886 h 6531029"/>
                <a:gd name="connsiteX6" fmla="*/ 2180072 w 2173191"/>
                <a:gd name="connsiteY6" fmla="*/ 6317074 h 6531029"/>
                <a:gd name="connsiteX7" fmla="*/ 2180072 w 2173191"/>
                <a:gd name="connsiteY7" fmla="*/ 217813 h 6531029"/>
                <a:gd name="connsiteX8" fmla="*/ 1962081 w 2173191"/>
                <a:gd name="connsiteY8" fmla="*/ 0 h 6531029"/>
                <a:gd name="connsiteX0" fmla="*/ 1962081 w 2180072"/>
                <a:gd name="connsiteY0" fmla="*/ 0 h 6534886"/>
                <a:gd name="connsiteX1" fmla="*/ 217990 w 2180072"/>
                <a:gd name="connsiteY1" fmla="*/ 0 h 6534886"/>
                <a:gd name="connsiteX2" fmla="*/ 0 w 2180072"/>
                <a:gd name="connsiteY2" fmla="*/ 217813 h 6534886"/>
                <a:gd name="connsiteX3" fmla="*/ 0 w 2180072"/>
                <a:gd name="connsiteY3" fmla="*/ 6317074 h 6534886"/>
                <a:gd name="connsiteX4" fmla="*/ 217990 w 2180072"/>
                <a:gd name="connsiteY4" fmla="*/ 6534886 h 6534886"/>
                <a:gd name="connsiteX5" fmla="*/ 1962081 w 2180072"/>
                <a:gd name="connsiteY5" fmla="*/ 6534886 h 6534886"/>
                <a:gd name="connsiteX6" fmla="*/ 2180073 w 2180072"/>
                <a:gd name="connsiteY6" fmla="*/ 6432795 h 6534886"/>
                <a:gd name="connsiteX7" fmla="*/ 2180072 w 2180072"/>
                <a:gd name="connsiteY7" fmla="*/ 217813 h 6534886"/>
                <a:gd name="connsiteX8" fmla="*/ 1962081 w 2180072"/>
                <a:gd name="connsiteY8" fmla="*/ 0 h 6534886"/>
                <a:gd name="connsiteX0" fmla="*/ 1980151 w 2198142"/>
                <a:gd name="connsiteY0" fmla="*/ 0 h 6534886"/>
                <a:gd name="connsiteX1" fmla="*/ 236060 w 2198142"/>
                <a:gd name="connsiteY1" fmla="*/ 0 h 6534886"/>
                <a:gd name="connsiteX2" fmla="*/ 18070 w 2198142"/>
                <a:gd name="connsiteY2" fmla="*/ 217813 h 6534886"/>
                <a:gd name="connsiteX3" fmla="*/ -1 w 2198142"/>
                <a:gd name="connsiteY3" fmla="*/ 6454837 h 6534886"/>
                <a:gd name="connsiteX4" fmla="*/ 236060 w 2198142"/>
                <a:gd name="connsiteY4" fmla="*/ 6534886 h 6534886"/>
                <a:gd name="connsiteX5" fmla="*/ 1980151 w 2198142"/>
                <a:gd name="connsiteY5" fmla="*/ 6534886 h 6534886"/>
                <a:gd name="connsiteX6" fmla="*/ 2198143 w 2198142"/>
                <a:gd name="connsiteY6" fmla="*/ 6432795 h 6534886"/>
                <a:gd name="connsiteX7" fmla="*/ 2198142 w 2198142"/>
                <a:gd name="connsiteY7" fmla="*/ 217813 h 6534886"/>
                <a:gd name="connsiteX8" fmla="*/ 1980151 w 2198142"/>
                <a:gd name="connsiteY8" fmla="*/ 0 h 6534886"/>
                <a:gd name="connsiteX0" fmla="*/ 1980151 w 2198142"/>
                <a:gd name="connsiteY0" fmla="*/ 0 h 6534886"/>
                <a:gd name="connsiteX1" fmla="*/ 236060 w 2198142"/>
                <a:gd name="connsiteY1" fmla="*/ 0 h 6534886"/>
                <a:gd name="connsiteX2" fmla="*/ 18070 w 2198142"/>
                <a:gd name="connsiteY2" fmla="*/ 217813 h 6534886"/>
                <a:gd name="connsiteX3" fmla="*/ -1 w 2198142"/>
                <a:gd name="connsiteY3" fmla="*/ 6454837 h 6534886"/>
                <a:gd name="connsiteX4" fmla="*/ 236060 w 2198142"/>
                <a:gd name="connsiteY4" fmla="*/ 6534886 h 6534886"/>
                <a:gd name="connsiteX5" fmla="*/ 1980151 w 2198142"/>
                <a:gd name="connsiteY5" fmla="*/ 6534886 h 6534886"/>
                <a:gd name="connsiteX6" fmla="*/ 2198143 w 2198142"/>
                <a:gd name="connsiteY6" fmla="*/ 6432795 h 6534886"/>
                <a:gd name="connsiteX7" fmla="*/ 2198141 w 2198142"/>
                <a:gd name="connsiteY7" fmla="*/ 63521 h 6534886"/>
                <a:gd name="connsiteX8" fmla="*/ 1980151 w 2198142"/>
                <a:gd name="connsiteY8" fmla="*/ 0 h 6534886"/>
                <a:gd name="connsiteX0" fmla="*/ 1980151 w 2198142"/>
                <a:gd name="connsiteY0" fmla="*/ 0 h 6534886"/>
                <a:gd name="connsiteX1" fmla="*/ 236060 w 2198142"/>
                <a:gd name="connsiteY1" fmla="*/ 0 h 6534886"/>
                <a:gd name="connsiteX2" fmla="*/ 18069 w 2198142"/>
                <a:gd name="connsiteY2" fmla="*/ 80054 h 6534886"/>
                <a:gd name="connsiteX3" fmla="*/ -1 w 2198142"/>
                <a:gd name="connsiteY3" fmla="*/ 6454837 h 6534886"/>
                <a:gd name="connsiteX4" fmla="*/ 236060 w 2198142"/>
                <a:gd name="connsiteY4" fmla="*/ 6534886 h 6534886"/>
                <a:gd name="connsiteX5" fmla="*/ 1980151 w 2198142"/>
                <a:gd name="connsiteY5" fmla="*/ 6534886 h 6534886"/>
                <a:gd name="connsiteX6" fmla="*/ 2198143 w 2198142"/>
                <a:gd name="connsiteY6" fmla="*/ 6432795 h 6534886"/>
                <a:gd name="connsiteX7" fmla="*/ 2198141 w 2198142"/>
                <a:gd name="connsiteY7" fmla="*/ 63521 h 6534886"/>
                <a:gd name="connsiteX8" fmla="*/ 1980151 w 2198142"/>
                <a:gd name="connsiteY8" fmla="*/ 0 h 65348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98142" h="6534886">
                  <a:moveTo>
                    <a:pt x="1980151" y="0"/>
                  </a:moveTo>
                  <a:lnTo>
                    <a:pt x="236060" y="0"/>
                  </a:lnTo>
                  <a:lnTo>
                    <a:pt x="18069" y="80054"/>
                  </a:lnTo>
                  <a:cubicBezTo>
                    <a:pt x="12045" y="2159062"/>
                    <a:pt x="6023" y="4375829"/>
                    <a:pt x="-1" y="6454837"/>
                  </a:cubicBezTo>
                  <a:lnTo>
                    <a:pt x="236060" y="6534886"/>
                  </a:lnTo>
                  <a:lnTo>
                    <a:pt x="1980151" y="6534886"/>
                  </a:lnTo>
                  <a:lnTo>
                    <a:pt x="2198143" y="6432795"/>
                  </a:lnTo>
                  <a:cubicBezTo>
                    <a:pt x="2198143" y="4361134"/>
                    <a:pt x="2198141" y="2135182"/>
                    <a:pt x="2198141" y="63521"/>
                  </a:cubicBezTo>
                  <a:lnTo>
                    <a:pt x="1980151" y="0"/>
                  </a:lnTo>
                  <a:close/>
                </a:path>
              </a:pathLst>
            </a:custGeom>
            <a:solidFill>
              <a:schemeClr val="accent1"/>
            </a:solidFill>
            <a:ln w="8382" cap="flat">
              <a:noFill/>
              <a:prstDash val="solid"/>
              <a:miter/>
            </a:ln>
            <a:effectLst>
              <a:outerShdw blurRad="50800" dist="38100" dir="2700000" algn="tl" rotWithShape="0">
                <a:prstClr val="black">
                  <a:alpha val="40000"/>
                </a:prstClr>
              </a:outerShdw>
            </a:effectLst>
          </p:spPr>
          <p:txBody>
            <a:bodyPr rtlCol="0" anchor="ctr"/>
            <a:lstStyle/>
            <a:p>
              <a:endParaRPr lang="en-GB" sz="2800">
                <a:solidFill>
                  <a:schemeClr val="bg1"/>
                </a:solidFill>
                <a:latin typeface="Constantia" panose="02030602050306030303" pitchFamily="18" charset="0"/>
              </a:endParaRPr>
            </a:p>
          </p:txBody>
        </p:sp>
        <p:sp>
          <p:nvSpPr>
            <p:cNvPr id="29" name="TextBox 28">
              <a:extLst>
                <a:ext uri="{FF2B5EF4-FFF2-40B4-BE49-F238E27FC236}">
                  <a16:creationId xmlns:a16="http://schemas.microsoft.com/office/drawing/2014/main" id="{91082FCF-FA62-417F-B71C-2F00BDC8FB15}"/>
                </a:ext>
              </a:extLst>
            </p:cNvPr>
            <p:cNvSpPr txBox="1"/>
            <p:nvPr/>
          </p:nvSpPr>
          <p:spPr>
            <a:xfrm rot="21447514">
              <a:off x="833695" y="2475893"/>
              <a:ext cx="4784793" cy="523220"/>
            </a:xfrm>
            <a:prstGeom prst="rect">
              <a:avLst/>
            </a:prstGeom>
            <a:noFill/>
          </p:spPr>
          <p:txBody>
            <a:bodyPr wrap="square">
              <a:spAutoFit/>
            </a:bodyPr>
            <a:lstStyle/>
            <a:p>
              <a:pPr algn="ctr"/>
              <a:r>
                <a:rPr lang="en-GB" sz="2800" b="1">
                  <a:solidFill>
                    <a:schemeClr val="bg1"/>
                  </a:solidFill>
                </a:rPr>
                <a:t>What </a:t>
              </a:r>
              <a:r>
                <a:rPr lang="en-GB" sz="2800" b="1" i="1" u="sng">
                  <a:solidFill>
                    <a:schemeClr val="bg1"/>
                  </a:solidFill>
                </a:rPr>
                <a:t>could</a:t>
              </a:r>
              <a:r>
                <a:rPr lang="en-GB" sz="2800" b="1">
                  <a:solidFill>
                    <a:schemeClr val="bg1"/>
                  </a:solidFill>
                </a:rPr>
                <a:t> you do?</a:t>
              </a:r>
            </a:p>
          </p:txBody>
        </p:sp>
      </p:grpSp>
      <p:pic>
        <p:nvPicPr>
          <p:cNvPr id="3" name="Online Media 2" title="ECT Induction 5 - Video 1">
            <a:hlinkClick r:id="" action="ppaction://media"/>
            <a:extLst>
              <a:ext uri="{FF2B5EF4-FFF2-40B4-BE49-F238E27FC236}">
                <a16:creationId xmlns:a16="http://schemas.microsoft.com/office/drawing/2014/main" id="{255EBFD5-F3DB-76FE-8EBA-A8A2E1148C6C}"/>
              </a:ext>
            </a:extLst>
          </p:cNvPr>
          <p:cNvPicPr>
            <a:picLocks noRot="1" noChangeAspect="1"/>
          </p:cNvPicPr>
          <p:nvPr>
            <a:videoFile r:link="rId1"/>
          </p:nvPr>
        </p:nvPicPr>
        <p:blipFill>
          <a:blip r:embed="rId4"/>
          <a:stretch>
            <a:fillRect/>
          </a:stretch>
        </p:blipFill>
        <p:spPr>
          <a:xfrm>
            <a:off x="631826" y="3726396"/>
            <a:ext cx="5013630" cy="2832701"/>
          </a:xfrm>
          <a:prstGeom prst="rect">
            <a:avLst/>
          </a:prstGeom>
        </p:spPr>
      </p:pic>
    </p:spTree>
    <p:extLst>
      <p:ext uri="{BB962C8B-B14F-4D97-AF65-F5344CB8AC3E}">
        <p14:creationId xmlns:p14="http://schemas.microsoft.com/office/powerpoint/2010/main" val="40688086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351ADE-868B-47D2-B177-20ABFEA3B800}"/>
              </a:ext>
            </a:extLst>
          </p:cNvPr>
          <p:cNvSpPr>
            <a:spLocks noGrp="1"/>
          </p:cNvSpPr>
          <p:nvPr>
            <p:ph type="title"/>
          </p:nvPr>
        </p:nvSpPr>
        <p:spPr>
          <a:xfrm>
            <a:off x="721895" y="661353"/>
            <a:ext cx="7699689" cy="739010"/>
          </a:xfrm>
        </p:spPr>
        <p:txBody>
          <a:bodyPr/>
          <a:lstStyle/>
          <a:p>
            <a:r>
              <a:rPr lang="en-GB" dirty="0">
                <a:latin typeface="Constantia"/>
              </a:rPr>
              <a:t>Session summary</a:t>
            </a:r>
            <a:endParaRPr lang="en-US" dirty="0"/>
          </a:p>
        </p:txBody>
      </p:sp>
      <p:grpSp>
        <p:nvGrpSpPr>
          <p:cNvPr id="14" name="Group 13">
            <a:extLst>
              <a:ext uri="{FF2B5EF4-FFF2-40B4-BE49-F238E27FC236}">
                <a16:creationId xmlns:a16="http://schemas.microsoft.com/office/drawing/2014/main" id="{92558D4B-7D7C-4208-B310-200F95A763B0}"/>
              </a:ext>
            </a:extLst>
          </p:cNvPr>
          <p:cNvGrpSpPr/>
          <p:nvPr/>
        </p:nvGrpSpPr>
        <p:grpSpPr>
          <a:xfrm>
            <a:off x="1249766" y="1470666"/>
            <a:ext cx="4548248" cy="2641243"/>
            <a:chOff x="1249766" y="1470666"/>
            <a:chExt cx="4548248" cy="2641243"/>
          </a:xfrm>
        </p:grpSpPr>
        <p:pic>
          <p:nvPicPr>
            <p:cNvPr id="9" name="Picture 8">
              <a:extLst>
                <a:ext uri="{FF2B5EF4-FFF2-40B4-BE49-F238E27FC236}">
                  <a16:creationId xmlns:a16="http://schemas.microsoft.com/office/drawing/2014/main" id="{F1937505-6170-47A7-A3A7-2FA3EF2D0C91}"/>
                </a:ext>
              </a:extLst>
            </p:cNvPr>
            <p:cNvPicPr>
              <a:picLocks noChangeAspect="1"/>
            </p:cNvPicPr>
            <p:nvPr/>
          </p:nvPicPr>
          <p:blipFill>
            <a:blip r:embed="rId3"/>
            <a:stretch>
              <a:fillRect/>
            </a:stretch>
          </p:blipFill>
          <p:spPr>
            <a:xfrm>
              <a:off x="1646815" y="1470666"/>
              <a:ext cx="4151199" cy="2343227"/>
            </a:xfrm>
            <a:prstGeom prst="rect">
              <a:avLst/>
            </a:prstGeom>
            <a:ln w="28575">
              <a:solidFill>
                <a:schemeClr val="tx1"/>
              </a:solidFill>
            </a:ln>
          </p:spPr>
        </p:pic>
        <p:grpSp>
          <p:nvGrpSpPr>
            <p:cNvPr id="4" name="Group 3">
              <a:extLst>
                <a:ext uri="{FF2B5EF4-FFF2-40B4-BE49-F238E27FC236}">
                  <a16:creationId xmlns:a16="http://schemas.microsoft.com/office/drawing/2014/main" id="{7A1C9F97-569D-4B07-8FC2-722836103C7B}"/>
                </a:ext>
              </a:extLst>
            </p:cNvPr>
            <p:cNvGrpSpPr/>
            <p:nvPr/>
          </p:nvGrpSpPr>
          <p:grpSpPr>
            <a:xfrm>
              <a:off x="1249766" y="3496671"/>
              <a:ext cx="794098" cy="615238"/>
              <a:chOff x="1646815" y="5195300"/>
              <a:chExt cx="794098" cy="615238"/>
            </a:xfrm>
          </p:grpSpPr>
          <p:sp>
            <p:nvSpPr>
              <p:cNvPr id="8" name="Graphic 7">
                <a:extLst>
                  <a:ext uri="{FF2B5EF4-FFF2-40B4-BE49-F238E27FC236}">
                    <a16:creationId xmlns:a16="http://schemas.microsoft.com/office/drawing/2014/main" id="{7E2C106C-86F7-4A0F-AD47-6308EBE48176}"/>
                  </a:ext>
                </a:extLst>
              </p:cNvPr>
              <p:cNvSpPr/>
              <p:nvPr/>
            </p:nvSpPr>
            <p:spPr>
              <a:xfrm rot="16011693">
                <a:off x="1736245" y="5122141"/>
                <a:ext cx="615238" cy="761555"/>
              </a:xfrm>
              <a:custGeom>
                <a:avLst/>
                <a:gdLst>
                  <a:gd name="connsiteX0" fmla="*/ 1962081 w 2173191"/>
                  <a:gd name="connsiteY0" fmla="*/ 0 h 6531029"/>
                  <a:gd name="connsiteX1" fmla="*/ 217990 w 2173191"/>
                  <a:gd name="connsiteY1" fmla="*/ 0 h 6531029"/>
                  <a:gd name="connsiteX2" fmla="*/ 0 w 2173191"/>
                  <a:gd name="connsiteY2" fmla="*/ 217813 h 6531029"/>
                  <a:gd name="connsiteX3" fmla="*/ 0 w 2173191"/>
                  <a:gd name="connsiteY3" fmla="*/ 6317074 h 6531029"/>
                  <a:gd name="connsiteX4" fmla="*/ 217990 w 2173191"/>
                  <a:gd name="connsiteY4" fmla="*/ 6534886 h 6531029"/>
                  <a:gd name="connsiteX5" fmla="*/ 1962081 w 2173191"/>
                  <a:gd name="connsiteY5" fmla="*/ 6534886 h 6531029"/>
                  <a:gd name="connsiteX6" fmla="*/ 2180072 w 2173191"/>
                  <a:gd name="connsiteY6" fmla="*/ 6317074 h 6531029"/>
                  <a:gd name="connsiteX7" fmla="*/ 2180072 w 2173191"/>
                  <a:gd name="connsiteY7" fmla="*/ 217813 h 6531029"/>
                  <a:gd name="connsiteX8" fmla="*/ 1962081 w 2173191"/>
                  <a:gd name="connsiteY8" fmla="*/ 0 h 6531029"/>
                  <a:gd name="connsiteX0" fmla="*/ 1962081 w 2180072"/>
                  <a:gd name="connsiteY0" fmla="*/ 0 h 6534886"/>
                  <a:gd name="connsiteX1" fmla="*/ 217990 w 2180072"/>
                  <a:gd name="connsiteY1" fmla="*/ 0 h 6534886"/>
                  <a:gd name="connsiteX2" fmla="*/ 0 w 2180072"/>
                  <a:gd name="connsiteY2" fmla="*/ 217813 h 6534886"/>
                  <a:gd name="connsiteX3" fmla="*/ 0 w 2180072"/>
                  <a:gd name="connsiteY3" fmla="*/ 6317074 h 6534886"/>
                  <a:gd name="connsiteX4" fmla="*/ 217990 w 2180072"/>
                  <a:gd name="connsiteY4" fmla="*/ 6534886 h 6534886"/>
                  <a:gd name="connsiteX5" fmla="*/ 1962081 w 2180072"/>
                  <a:gd name="connsiteY5" fmla="*/ 6534886 h 6534886"/>
                  <a:gd name="connsiteX6" fmla="*/ 2180073 w 2180072"/>
                  <a:gd name="connsiteY6" fmla="*/ 6432795 h 6534886"/>
                  <a:gd name="connsiteX7" fmla="*/ 2180072 w 2180072"/>
                  <a:gd name="connsiteY7" fmla="*/ 217813 h 6534886"/>
                  <a:gd name="connsiteX8" fmla="*/ 1962081 w 2180072"/>
                  <a:gd name="connsiteY8" fmla="*/ 0 h 6534886"/>
                  <a:gd name="connsiteX0" fmla="*/ 1980151 w 2198142"/>
                  <a:gd name="connsiteY0" fmla="*/ 0 h 6534886"/>
                  <a:gd name="connsiteX1" fmla="*/ 236060 w 2198142"/>
                  <a:gd name="connsiteY1" fmla="*/ 0 h 6534886"/>
                  <a:gd name="connsiteX2" fmla="*/ 18070 w 2198142"/>
                  <a:gd name="connsiteY2" fmla="*/ 217813 h 6534886"/>
                  <a:gd name="connsiteX3" fmla="*/ -1 w 2198142"/>
                  <a:gd name="connsiteY3" fmla="*/ 6454837 h 6534886"/>
                  <a:gd name="connsiteX4" fmla="*/ 236060 w 2198142"/>
                  <a:gd name="connsiteY4" fmla="*/ 6534886 h 6534886"/>
                  <a:gd name="connsiteX5" fmla="*/ 1980151 w 2198142"/>
                  <a:gd name="connsiteY5" fmla="*/ 6534886 h 6534886"/>
                  <a:gd name="connsiteX6" fmla="*/ 2198143 w 2198142"/>
                  <a:gd name="connsiteY6" fmla="*/ 6432795 h 6534886"/>
                  <a:gd name="connsiteX7" fmla="*/ 2198142 w 2198142"/>
                  <a:gd name="connsiteY7" fmla="*/ 217813 h 6534886"/>
                  <a:gd name="connsiteX8" fmla="*/ 1980151 w 2198142"/>
                  <a:gd name="connsiteY8" fmla="*/ 0 h 6534886"/>
                  <a:gd name="connsiteX0" fmla="*/ 1980151 w 2198142"/>
                  <a:gd name="connsiteY0" fmla="*/ 0 h 6534886"/>
                  <a:gd name="connsiteX1" fmla="*/ 236060 w 2198142"/>
                  <a:gd name="connsiteY1" fmla="*/ 0 h 6534886"/>
                  <a:gd name="connsiteX2" fmla="*/ 18070 w 2198142"/>
                  <a:gd name="connsiteY2" fmla="*/ 217813 h 6534886"/>
                  <a:gd name="connsiteX3" fmla="*/ -1 w 2198142"/>
                  <a:gd name="connsiteY3" fmla="*/ 6454837 h 6534886"/>
                  <a:gd name="connsiteX4" fmla="*/ 236060 w 2198142"/>
                  <a:gd name="connsiteY4" fmla="*/ 6534886 h 6534886"/>
                  <a:gd name="connsiteX5" fmla="*/ 1980151 w 2198142"/>
                  <a:gd name="connsiteY5" fmla="*/ 6534886 h 6534886"/>
                  <a:gd name="connsiteX6" fmla="*/ 2198143 w 2198142"/>
                  <a:gd name="connsiteY6" fmla="*/ 6432795 h 6534886"/>
                  <a:gd name="connsiteX7" fmla="*/ 2198141 w 2198142"/>
                  <a:gd name="connsiteY7" fmla="*/ 63521 h 6534886"/>
                  <a:gd name="connsiteX8" fmla="*/ 1980151 w 2198142"/>
                  <a:gd name="connsiteY8" fmla="*/ 0 h 6534886"/>
                  <a:gd name="connsiteX0" fmla="*/ 1980151 w 2198142"/>
                  <a:gd name="connsiteY0" fmla="*/ 0 h 6534886"/>
                  <a:gd name="connsiteX1" fmla="*/ 236060 w 2198142"/>
                  <a:gd name="connsiteY1" fmla="*/ 0 h 6534886"/>
                  <a:gd name="connsiteX2" fmla="*/ 18069 w 2198142"/>
                  <a:gd name="connsiteY2" fmla="*/ 80054 h 6534886"/>
                  <a:gd name="connsiteX3" fmla="*/ -1 w 2198142"/>
                  <a:gd name="connsiteY3" fmla="*/ 6454837 h 6534886"/>
                  <a:gd name="connsiteX4" fmla="*/ 236060 w 2198142"/>
                  <a:gd name="connsiteY4" fmla="*/ 6534886 h 6534886"/>
                  <a:gd name="connsiteX5" fmla="*/ 1980151 w 2198142"/>
                  <a:gd name="connsiteY5" fmla="*/ 6534886 h 6534886"/>
                  <a:gd name="connsiteX6" fmla="*/ 2198143 w 2198142"/>
                  <a:gd name="connsiteY6" fmla="*/ 6432795 h 6534886"/>
                  <a:gd name="connsiteX7" fmla="*/ 2198141 w 2198142"/>
                  <a:gd name="connsiteY7" fmla="*/ 63521 h 6534886"/>
                  <a:gd name="connsiteX8" fmla="*/ 1980151 w 2198142"/>
                  <a:gd name="connsiteY8" fmla="*/ 0 h 65348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98142" h="6534886">
                    <a:moveTo>
                      <a:pt x="1980151" y="0"/>
                    </a:moveTo>
                    <a:lnTo>
                      <a:pt x="236060" y="0"/>
                    </a:lnTo>
                    <a:lnTo>
                      <a:pt x="18069" y="80054"/>
                    </a:lnTo>
                    <a:cubicBezTo>
                      <a:pt x="12045" y="2159062"/>
                      <a:pt x="6023" y="4375829"/>
                      <a:pt x="-1" y="6454837"/>
                    </a:cubicBezTo>
                    <a:lnTo>
                      <a:pt x="236060" y="6534886"/>
                    </a:lnTo>
                    <a:lnTo>
                      <a:pt x="1980151" y="6534886"/>
                    </a:lnTo>
                    <a:lnTo>
                      <a:pt x="2198143" y="6432795"/>
                    </a:lnTo>
                    <a:cubicBezTo>
                      <a:pt x="2198143" y="4361134"/>
                      <a:pt x="2198141" y="2135182"/>
                      <a:pt x="2198141" y="63521"/>
                    </a:cubicBezTo>
                    <a:lnTo>
                      <a:pt x="1980151" y="0"/>
                    </a:lnTo>
                    <a:close/>
                  </a:path>
                </a:pathLst>
              </a:custGeom>
              <a:solidFill>
                <a:schemeClr val="accent2"/>
              </a:solidFill>
              <a:ln w="8382" cap="flat">
                <a:noFill/>
                <a:prstDash val="solid"/>
                <a:miter/>
              </a:ln>
              <a:effectLst>
                <a:outerShdw blurRad="50800" dist="38100" dir="2700000" algn="tl" rotWithShape="0">
                  <a:prstClr val="black">
                    <a:alpha val="40000"/>
                  </a:prstClr>
                </a:outerShdw>
              </a:effectLst>
            </p:spPr>
            <p:txBody>
              <a:bodyPr rtlCol="0" anchor="ctr"/>
              <a:lstStyle/>
              <a:p>
                <a:endParaRPr lang="en-GB" sz="2800">
                  <a:solidFill>
                    <a:schemeClr val="bg1"/>
                  </a:solidFill>
                  <a:latin typeface="Constantia" panose="02030602050306030303" pitchFamily="18" charset="0"/>
                </a:endParaRPr>
              </a:p>
            </p:txBody>
          </p:sp>
          <p:sp>
            <p:nvSpPr>
              <p:cNvPr id="3" name="TextBox 2">
                <a:extLst>
                  <a:ext uri="{FF2B5EF4-FFF2-40B4-BE49-F238E27FC236}">
                    <a16:creationId xmlns:a16="http://schemas.microsoft.com/office/drawing/2014/main" id="{8BB2E5A5-462D-4AE6-9657-5DF3DE154B2F}"/>
                  </a:ext>
                </a:extLst>
              </p:cNvPr>
              <p:cNvSpPr txBox="1"/>
              <p:nvPr/>
            </p:nvSpPr>
            <p:spPr>
              <a:xfrm>
                <a:off x="1646815" y="5234670"/>
                <a:ext cx="794098" cy="523220"/>
              </a:xfrm>
              <a:prstGeom prst="rect">
                <a:avLst/>
              </a:prstGeom>
              <a:noFill/>
            </p:spPr>
            <p:txBody>
              <a:bodyPr wrap="square" rtlCol="0" anchor="ctr">
                <a:spAutoFit/>
              </a:bodyPr>
              <a:lstStyle/>
              <a:p>
                <a:pPr algn="ctr"/>
                <a:r>
                  <a:rPr lang="en-GB" sz="2800" b="1"/>
                  <a:t>1</a:t>
                </a:r>
              </a:p>
            </p:txBody>
          </p:sp>
        </p:grpSp>
      </p:grpSp>
      <p:grpSp>
        <p:nvGrpSpPr>
          <p:cNvPr id="11" name="Group 10">
            <a:extLst>
              <a:ext uri="{FF2B5EF4-FFF2-40B4-BE49-F238E27FC236}">
                <a16:creationId xmlns:a16="http://schemas.microsoft.com/office/drawing/2014/main" id="{47EA6F6F-4BA9-4737-929B-703C40FCB3AC}"/>
              </a:ext>
            </a:extLst>
          </p:cNvPr>
          <p:cNvGrpSpPr/>
          <p:nvPr/>
        </p:nvGrpSpPr>
        <p:grpSpPr>
          <a:xfrm>
            <a:off x="3582305" y="4140858"/>
            <a:ext cx="4665079" cy="2538015"/>
            <a:chOff x="1249766" y="4167144"/>
            <a:chExt cx="4665079" cy="2538015"/>
          </a:xfrm>
        </p:grpSpPr>
        <p:pic>
          <p:nvPicPr>
            <p:cNvPr id="7" name="Picture 6">
              <a:extLst>
                <a:ext uri="{FF2B5EF4-FFF2-40B4-BE49-F238E27FC236}">
                  <a16:creationId xmlns:a16="http://schemas.microsoft.com/office/drawing/2014/main" id="{DA24FC64-6622-46E2-B591-5212B22F8B51}"/>
                </a:ext>
              </a:extLst>
            </p:cNvPr>
            <p:cNvPicPr>
              <a:picLocks noChangeAspect="1"/>
            </p:cNvPicPr>
            <p:nvPr/>
          </p:nvPicPr>
          <p:blipFill>
            <a:blip r:embed="rId4"/>
            <a:stretch>
              <a:fillRect/>
            </a:stretch>
          </p:blipFill>
          <p:spPr>
            <a:xfrm>
              <a:off x="1804666" y="4167144"/>
              <a:ext cx="4110179" cy="2318890"/>
            </a:xfrm>
            <a:prstGeom prst="rect">
              <a:avLst/>
            </a:prstGeom>
            <a:ln w="28575">
              <a:solidFill>
                <a:schemeClr val="tx1"/>
              </a:solidFill>
            </a:ln>
          </p:spPr>
        </p:pic>
        <p:grpSp>
          <p:nvGrpSpPr>
            <p:cNvPr id="30" name="Group 29">
              <a:extLst>
                <a:ext uri="{FF2B5EF4-FFF2-40B4-BE49-F238E27FC236}">
                  <a16:creationId xmlns:a16="http://schemas.microsoft.com/office/drawing/2014/main" id="{7BECF3CB-8F10-44B3-BC0B-E87733EE2193}"/>
                </a:ext>
              </a:extLst>
            </p:cNvPr>
            <p:cNvGrpSpPr/>
            <p:nvPr/>
          </p:nvGrpSpPr>
          <p:grpSpPr>
            <a:xfrm>
              <a:off x="1249766" y="6089921"/>
              <a:ext cx="794098" cy="615238"/>
              <a:chOff x="1646815" y="5195300"/>
              <a:chExt cx="794098" cy="615238"/>
            </a:xfrm>
          </p:grpSpPr>
          <p:sp>
            <p:nvSpPr>
              <p:cNvPr id="31" name="Graphic 7">
                <a:extLst>
                  <a:ext uri="{FF2B5EF4-FFF2-40B4-BE49-F238E27FC236}">
                    <a16:creationId xmlns:a16="http://schemas.microsoft.com/office/drawing/2014/main" id="{251F994B-0DDC-499D-B140-5BFD53C5F026}"/>
                  </a:ext>
                </a:extLst>
              </p:cNvPr>
              <p:cNvSpPr/>
              <p:nvPr/>
            </p:nvSpPr>
            <p:spPr>
              <a:xfrm rot="16011693">
                <a:off x="1736245" y="5122141"/>
                <a:ext cx="615238" cy="761555"/>
              </a:xfrm>
              <a:custGeom>
                <a:avLst/>
                <a:gdLst>
                  <a:gd name="connsiteX0" fmla="*/ 1962081 w 2173191"/>
                  <a:gd name="connsiteY0" fmla="*/ 0 h 6531029"/>
                  <a:gd name="connsiteX1" fmla="*/ 217990 w 2173191"/>
                  <a:gd name="connsiteY1" fmla="*/ 0 h 6531029"/>
                  <a:gd name="connsiteX2" fmla="*/ 0 w 2173191"/>
                  <a:gd name="connsiteY2" fmla="*/ 217813 h 6531029"/>
                  <a:gd name="connsiteX3" fmla="*/ 0 w 2173191"/>
                  <a:gd name="connsiteY3" fmla="*/ 6317074 h 6531029"/>
                  <a:gd name="connsiteX4" fmla="*/ 217990 w 2173191"/>
                  <a:gd name="connsiteY4" fmla="*/ 6534886 h 6531029"/>
                  <a:gd name="connsiteX5" fmla="*/ 1962081 w 2173191"/>
                  <a:gd name="connsiteY5" fmla="*/ 6534886 h 6531029"/>
                  <a:gd name="connsiteX6" fmla="*/ 2180072 w 2173191"/>
                  <a:gd name="connsiteY6" fmla="*/ 6317074 h 6531029"/>
                  <a:gd name="connsiteX7" fmla="*/ 2180072 w 2173191"/>
                  <a:gd name="connsiteY7" fmla="*/ 217813 h 6531029"/>
                  <a:gd name="connsiteX8" fmla="*/ 1962081 w 2173191"/>
                  <a:gd name="connsiteY8" fmla="*/ 0 h 6531029"/>
                  <a:gd name="connsiteX0" fmla="*/ 1962081 w 2180072"/>
                  <a:gd name="connsiteY0" fmla="*/ 0 h 6534886"/>
                  <a:gd name="connsiteX1" fmla="*/ 217990 w 2180072"/>
                  <a:gd name="connsiteY1" fmla="*/ 0 h 6534886"/>
                  <a:gd name="connsiteX2" fmla="*/ 0 w 2180072"/>
                  <a:gd name="connsiteY2" fmla="*/ 217813 h 6534886"/>
                  <a:gd name="connsiteX3" fmla="*/ 0 w 2180072"/>
                  <a:gd name="connsiteY3" fmla="*/ 6317074 h 6534886"/>
                  <a:gd name="connsiteX4" fmla="*/ 217990 w 2180072"/>
                  <a:gd name="connsiteY4" fmla="*/ 6534886 h 6534886"/>
                  <a:gd name="connsiteX5" fmla="*/ 1962081 w 2180072"/>
                  <a:gd name="connsiteY5" fmla="*/ 6534886 h 6534886"/>
                  <a:gd name="connsiteX6" fmla="*/ 2180073 w 2180072"/>
                  <a:gd name="connsiteY6" fmla="*/ 6432795 h 6534886"/>
                  <a:gd name="connsiteX7" fmla="*/ 2180072 w 2180072"/>
                  <a:gd name="connsiteY7" fmla="*/ 217813 h 6534886"/>
                  <a:gd name="connsiteX8" fmla="*/ 1962081 w 2180072"/>
                  <a:gd name="connsiteY8" fmla="*/ 0 h 6534886"/>
                  <a:gd name="connsiteX0" fmla="*/ 1980151 w 2198142"/>
                  <a:gd name="connsiteY0" fmla="*/ 0 h 6534886"/>
                  <a:gd name="connsiteX1" fmla="*/ 236060 w 2198142"/>
                  <a:gd name="connsiteY1" fmla="*/ 0 h 6534886"/>
                  <a:gd name="connsiteX2" fmla="*/ 18070 w 2198142"/>
                  <a:gd name="connsiteY2" fmla="*/ 217813 h 6534886"/>
                  <a:gd name="connsiteX3" fmla="*/ -1 w 2198142"/>
                  <a:gd name="connsiteY3" fmla="*/ 6454837 h 6534886"/>
                  <a:gd name="connsiteX4" fmla="*/ 236060 w 2198142"/>
                  <a:gd name="connsiteY4" fmla="*/ 6534886 h 6534886"/>
                  <a:gd name="connsiteX5" fmla="*/ 1980151 w 2198142"/>
                  <a:gd name="connsiteY5" fmla="*/ 6534886 h 6534886"/>
                  <a:gd name="connsiteX6" fmla="*/ 2198143 w 2198142"/>
                  <a:gd name="connsiteY6" fmla="*/ 6432795 h 6534886"/>
                  <a:gd name="connsiteX7" fmla="*/ 2198142 w 2198142"/>
                  <a:gd name="connsiteY7" fmla="*/ 217813 h 6534886"/>
                  <a:gd name="connsiteX8" fmla="*/ 1980151 w 2198142"/>
                  <a:gd name="connsiteY8" fmla="*/ 0 h 6534886"/>
                  <a:gd name="connsiteX0" fmla="*/ 1980151 w 2198142"/>
                  <a:gd name="connsiteY0" fmla="*/ 0 h 6534886"/>
                  <a:gd name="connsiteX1" fmla="*/ 236060 w 2198142"/>
                  <a:gd name="connsiteY1" fmla="*/ 0 h 6534886"/>
                  <a:gd name="connsiteX2" fmla="*/ 18070 w 2198142"/>
                  <a:gd name="connsiteY2" fmla="*/ 217813 h 6534886"/>
                  <a:gd name="connsiteX3" fmla="*/ -1 w 2198142"/>
                  <a:gd name="connsiteY3" fmla="*/ 6454837 h 6534886"/>
                  <a:gd name="connsiteX4" fmla="*/ 236060 w 2198142"/>
                  <a:gd name="connsiteY4" fmla="*/ 6534886 h 6534886"/>
                  <a:gd name="connsiteX5" fmla="*/ 1980151 w 2198142"/>
                  <a:gd name="connsiteY5" fmla="*/ 6534886 h 6534886"/>
                  <a:gd name="connsiteX6" fmla="*/ 2198143 w 2198142"/>
                  <a:gd name="connsiteY6" fmla="*/ 6432795 h 6534886"/>
                  <a:gd name="connsiteX7" fmla="*/ 2198141 w 2198142"/>
                  <a:gd name="connsiteY7" fmla="*/ 63521 h 6534886"/>
                  <a:gd name="connsiteX8" fmla="*/ 1980151 w 2198142"/>
                  <a:gd name="connsiteY8" fmla="*/ 0 h 6534886"/>
                  <a:gd name="connsiteX0" fmla="*/ 1980151 w 2198142"/>
                  <a:gd name="connsiteY0" fmla="*/ 0 h 6534886"/>
                  <a:gd name="connsiteX1" fmla="*/ 236060 w 2198142"/>
                  <a:gd name="connsiteY1" fmla="*/ 0 h 6534886"/>
                  <a:gd name="connsiteX2" fmla="*/ 18069 w 2198142"/>
                  <a:gd name="connsiteY2" fmla="*/ 80054 h 6534886"/>
                  <a:gd name="connsiteX3" fmla="*/ -1 w 2198142"/>
                  <a:gd name="connsiteY3" fmla="*/ 6454837 h 6534886"/>
                  <a:gd name="connsiteX4" fmla="*/ 236060 w 2198142"/>
                  <a:gd name="connsiteY4" fmla="*/ 6534886 h 6534886"/>
                  <a:gd name="connsiteX5" fmla="*/ 1980151 w 2198142"/>
                  <a:gd name="connsiteY5" fmla="*/ 6534886 h 6534886"/>
                  <a:gd name="connsiteX6" fmla="*/ 2198143 w 2198142"/>
                  <a:gd name="connsiteY6" fmla="*/ 6432795 h 6534886"/>
                  <a:gd name="connsiteX7" fmla="*/ 2198141 w 2198142"/>
                  <a:gd name="connsiteY7" fmla="*/ 63521 h 6534886"/>
                  <a:gd name="connsiteX8" fmla="*/ 1980151 w 2198142"/>
                  <a:gd name="connsiteY8" fmla="*/ 0 h 65348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98142" h="6534886">
                    <a:moveTo>
                      <a:pt x="1980151" y="0"/>
                    </a:moveTo>
                    <a:lnTo>
                      <a:pt x="236060" y="0"/>
                    </a:lnTo>
                    <a:lnTo>
                      <a:pt x="18069" y="80054"/>
                    </a:lnTo>
                    <a:cubicBezTo>
                      <a:pt x="12045" y="2159062"/>
                      <a:pt x="6023" y="4375829"/>
                      <a:pt x="-1" y="6454837"/>
                    </a:cubicBezTo>
                    <a:lnTo>
                      <a:pt x="236060" y="6534886"/>
                    </a:lnTo>
                    <a:lnTo>
                      <a:pt x="1980151" y="6534886"/>
                    </a:lnTo>
                    <a:lnTo>
                      <a:pt x="2198143" y="6432795"/>
                    </a:lnTo>
                    <a:cubicBezTo>
                      <a:pt x="2198143" y="4361134"/>
                      <a:pt x="2198141" y="2135182"/>
                      <a:pt x="2198141" y="63521"/>
                    </a:cubicBezTo>
                    <a:lnTo>
                      <a:pt x="1980151" y="0"/>
                    </a:lnTo>
                    <a:close/>
                  </a:path>
                </a:pathLst>
              </a:custGeom>
              <a:solidFill>
                <a:schemeClr val="accent2"/>
              </a:solidFill>
              <a:ln w="8382" cap="flat">
                <a:noFill/>
                <a:prstDash val="solid"/>
                <a:miter/>
              </a:ln>
              <a:effectLst>
                <a:outerShdw blurRad="50800" dist="38100" dir="2700000" algn="tl" rotWithShape="0">
                  <a:prstClr val="black">
                    <a:alpha val="40000"/>
                  </a:prstClr>
                </a:outerShdw>
              </a:effectLst>
            </p:spPr>
            <p:txBody>
              <a:bodyPr rtlCol="0" anchor="ctr"/>
              <a:lstStyle/>
              <a:p>
                <a:endParaRPr lang="en-GB" sz="2800">
                  <a:solidFill>
                    <a:schemeClr val="bg1"/>
                  </a:solidFill>
                  <a:latin typeface="Constantia" panose="02030602050306030303" pitchFamily="18" charset="0"/>
                </a:endParaRPr>
              </a:p>
            </p:txBody>
          </p:sp>
          <p:sp>
            <p:nvSpPr>
              <p:cNvPr id="32" name="TextBox 31">
                <a:extLst>
                  <a:ext uri="{FF2B5EF4-FFF2-40B4-BE49-F238E27FC236}">
                    <a16:creationId xmlns:a16="http://schemas.microsoft.com/office/drawing/2014/main" id="{C156CE89-BFA1-41F9-B6A2-E2F1C6B7C0ED}"/>
                  </a:ext>
                </a:extLst>
              </p:cNvPr>
              <p:cNvSpPr txBox="1"/>
              <p:nvPr/>
            </p:nvSpPr>
            <p:spPr>
              <a:xfrm>
                <a:off x="1646815" y="5234670"/>
                <a:ext cx="794098" cy="523220"/>
              </a:xfrm>
              <a:prstGeom prst="rect">
                <a:avLst/>
              </a:prstGeom>
              <a:noFill/>
            </p:spPr>
            <p:txBody>
              <a:bodyPr wrap="square" rtlCol="0" anchor="ctr">
                <a:spAutoFit/>
              </a:bodyPr>
              <a:lstStyle/>
              <a:p>
                <a:pPr algn="ctr"/>
                <a:r>
                  <a:rPr lang="en-GB" sz="2800" b="1"/>
                  <a:t>3</a:t>
                </a:r>
              </a:p>
            </p:txBody>
          </p:sp>
        </p:grpSp>
      </p:grpSp>
      <p:grpSp>
        <p:nvGrpSpPr>
          <p:cNvPr id="18" name="Group 17">
            <a:extLst>
              <a:ext uri="{FF2B5EF4-FFF2-40B4-BE49-F238E27FC236}">
                <a16:creationId xmlns:a16="http://schemas.microsoft.com/office/drawing/2014/main" id="{11C9E43B-0956-4F95-91E0-32E5B8685FF2}"/>
              </a:ext>
            </a:extLst>
          </p:cNvPr>
          <p:cNvGrpSpPr/>
          <p:nvPr/>
        </p:nvGrpSpPr>
        <p:grpSpPr>
          <a:xfrm>
            <a:off x="6275209" y="1460120"/>
            <a:ext cx="4371576" cy="2631402"/>
            <a:chOff x="6275209" y="1460120"/>
            <a:chExt cx="4371576" cy="2631402"/>
          </a:xfrm>
        </p:grpSpPr>
        <p:pic>
          <p:nvPicPr>
            <p:cNvPr id="17" name="Picture 16">
              <a:extLst>
                <a:ext uri="{FF2B5EF4-FFF2-40B4-BE49-F238E27FC236}">
                  <a16:creationId xmlns:a16="http://schemas.microsoft.com/office/drawing/2014/main" id="{40D5A612-8B88-42CA-A4FB-5B0DB583E512}"/>
                </a:ext>
              </a:extLst>
            </p:cNvPr>
            <p:cNvPicPr>
              <a:picLocks noChangeAspect="1"/>
            </p:cNvPicPr>
            <p:nvPr/>
          </p:nvPicPr>
          <p:blipFill>
            <a:blip r:embed="rId5"/>
            <a:stretch>
              <a:fillRect/>
            </a:stretch>
          </p:blipFill>
          <p:spPr>
            <a:xfrm>
              <a:off x="6275209" y="1460120"/>
              <a:ext cx="4151199" cy="2353773"/>
            </a:xfrm>
            <a:prstGeom prst="rect">
              <a:avLst/>
            </a:prstGeom>
            <a:ln w="28575">
              <a:solidFill>
                <a:schemeClr val="tx1"/>
              </a:solidFill>
            </a:ln>
          </p:spPr>
        </p:pic>
        <p:grpSp>
          <p:nvGrpSpPr>
            <p:cNvPr id="12" name="Group 11">
              <a:extLst>
                <a:ext uri="{FF2B5EF4-FFF2-40B4-BE49-F238E27FC236}">
                  <a16:creationId xmlns:a16="http://schemas.microsoft.com/office/drawing/2014/main" id="{1FD58056-C1ED-439E-8A19-ABB89D1F0C2A}"/>
                </a:ext>
              </a:extLst>
            </p:cNvPr>
            <p:cNvGrpSpPr/>
            <p:nvPr/>
          </p:nvGrpSpPr>
          <p:grpSpPr>
            <a:xfrm>
              <a:off x="9852687" y="3476284"/>
              <a:ext cx="794098" cy="615238"/>
              <a:chOff x="1646815" y="5195300"/>
              <a:chExt cx="794098" cy="615238"/>
            </a:xfrm>
          </p:grpSpPr>
          <p:sp>
            <p:nvSpPr>
              <p:cNvPr id="13" name="Graphic 7">
                <a:extLst>
                  <a:ext uri="{FF2B5EF4-FFF2-40B4-BE49-F238E27FC236}">
                    <a16:creationId xmlns:a16="http://schemas.microsoft.com/office/drawing/2014/main" id="{8B659BF2-1D6D-422E-BD24-9F8115672E94}"/>
                  </a:ext>
                </a:extLst>
              </p:cNvPr>
              <p:cNvSpPr/>
              <p:nvPr/>
            </p:nvSpPr>
            <p:spPr>
              <a:xfrm rot="16011693">
                <a:off x="1736245" y="5122141"/>
                <a:ext cx="615238" cy="761555"/>
              </a:xfrm>
              <a:custGeom>
                <a:avLst/>
                <a:gdLst>
                  <a:gd name="connsiteX0" fmla="*/ 1962081 w 2173191"/>
                  <a:gd name="connsiteY0" fmla="*/ 0 h 6531029"/>
                  <a:gd name="connsiteX1" fmla="*/ 217990 w 2173191"/>
                  <a:gd name="connsiteY1" fmla="*/ 0 h 6531029"/>
                  <a:gd name="connsiteX2" fmla="*/ 0 w 2173191"/>
                  <a:gd name="connsiteY2" fmla="*/ 217813 h 6531029"/>
                  <a:gd name="connsiteX3" fmla="*/ 0 w 2173191"/>
                  <a:gd name="connsiteY3" fmla="*/ 6317074 h 6531029"/>
                  <a:gd name="connsiteX4" fmla="*/ 217990 w 2173191"/>
                  <a:gd name="connsiteY4" fmla="*/ 6534886 h 6531029"/>
                  <a:gd name="connsiteX5" fmla="*/ 1962081 w 2173191"/>
                  <a:gd name="connsiteY5" fmla="*/ 6534886 h 6531029"/>
                  <a:gd name="connsiteX6" fmla="*/ 2180072 w 2173191"/>
                  <a:gd name="connsiteY6" fmla="*/ 6317074 h 6531029"/>
                  <a:gd name="connsiteX7" fmla="*/ 2180072 w 2173191"/>
                  <a:gd name="connsiteY7" fmla="*/ 217813 h 6531029"/>
                  <a:gd name="connsiteX8" fmla="*/ 1962081 w 2173191"/>
                  <a:gd name="connsiteY8" fmla="*/ 0 h 6531029"/>
                  <a:gd name="connsiteX0" fmla="*/ 1962081 w 2180072"/>
                  <a:gd name="connsiteY0" fmla="*/ 0 h 6534886"/>
                  <a:gd name="connsiteX1" fmla="*/ 217990 w 2180072"/>
                  <a:gd name="connsiteY1" fmla="*/ 0 h 6534886"/>
                  <a:gd name="connsiteX2" fmla="*/ 0 w 2180072"/>
                  <a:gd name="connsiteY2" fmla="*/ 217813 h 6534886"/>
                  <a:gd name="connsiteX3" fmla="*/ 0 w 2180072"/>
                  <a:gd name="connsiteY3" fmla="*/ 6317074 h 6534886"/>
                  <a:gd name="connsiteX4" fmla="*/ 217990 w 2180072"/>
                  <a:gd name="connsiteY4" fmla="*/ 6534886 h 6534886"/>
                  <a:gd name="connsiteX5" fmla="*/ 1962081 w 2180072"/>
                  <a:gd name="connsiteY5" fmla="*/ 6534886 h 6534886"/>
                  <a:gd name="connsiteX6" fmla="*/ 2180073 w 2180072"/>
                  <a:gd name="connsiteY6" fmla="*/ 6432795 h 6534886"/>
                  <a:gd name="connsiteX7" fmla="*/ 2180072 w 2180072"/>
                  <a:gd name="connsiteY7" fmla="*/ 217813 h 6534886"/>
                  <a:gd name="connsiteX8" fmla="*/ 1962081 w 2180072"/>
                  <a:gd name="connsiteY8" fmla="*/ 0 h 6534886"/>
                  <a:gd name="connsiteX0" fmla="*/ 1980151 w 2198142"/>
                  <a:gd name="connsiteY0" fmla="*/ 0 h 6534886"/>
                  <a:gd name="connsiteX1" fmla="*/ 236060 w 2198142"/>
                  <a:gd name="connsiteY1" fmla="*/ 0 h 6534886"/>
                  <a:gd name="connsiteX2" fmla="*/ 18070 w 2198142"/>
                  <a:gd name="connsiteY2" fmla="*/ 217813 h 6534886"/>
                  <a:gd name="connsiteX3" fmla="*/ -1 w 2198142"/>
                  <a:gd name="connsiteY3" fmla="*/ 6454837 h 6534886"/>
                  <a:gd name="connsiteX4" fmla="*/ 236060 w 2198142"/>
                  <a:gd name="connsiteY4" fmla="*/ 6534886 h 6534886"/>
                  <a:gd name="connsiteX5" fmla="*/ 1980151 w 2198142"/>
                  <a:gd name="connsiteY5" fmla="*/ 6534886 h 6534886"/>
                  <a:gd name="connsiteX6" fmla="*/ 2198143 w 2198142"/>
                  <a:gd name="connsiteY6" fmla="*/ 6432795 h 6534886"/>
                  <a:gd name="connsiteX7" fmla="*/ 2198142 w 2198142"/>
                  <a:gd name="connsiteY7" fmla="*/ 217813 h 6534886"/>
                  <a:gd name="connsiteX8" fmla="*/ 1980151 w 2198142"/>
                  <a:gd name="connsiteY8" fmla="*/ 0 h 6534886"/>
                  <a:gd name="connsiteX0" fmla="*/ 1980151 w 2198142"/>
                  <a:gd name="connsiteY0" fmla="*/ 0 h 6534886"/>
                  <a:gd name="connsiteX1" fmla="*/ 236060 w 2198142"/>
                  <a:gd name="connsiteY1" fmla="*/ 0 h 6534886"/>
                  <a:gd name="connsiteX2" fmla="*/ 18070 w 2198142"/>
                  <a:gd name="connsiteY2" fmla="*/ 217813 h 6534886"/>
                  <a:gd name="connsiteX3" fmla="*/ -1 w 2198142"/>
                  <a:gd name="connsiteY3" fmla="*/ 6454837 h 6534886"/>
                  <a:gd name="connsiteX4" fmla="*/ 236060 w 2198142"/>
                  <a:gd name="connsiteY4" fmla="*/ 6534886 h 6534886"/>
                  <a:gd name="connsiteX5" fmla="*/ 1980151 w 2198142"/>
                  <a:gd name="connsiteY5" fmla="*/ 6534886 h 6534886"/>
                  <a:gd name="connsiteX6" fmla="*/ 2198143 w 2198142"/>
                  <a:gd name="connsiteY6" fmla="*/ 6432795 h 6534886"/>
                  <a:gd name="connsiteX7" fmla="*/ 2198141 w 2198142"/>
                  <a:gd name="connsiteY7" fmla="*/ 63521 h 6534886"/>
                  <a:gd name="connsiteX8" fmla="*/ 1980151 w 2198142"/>
                  <a:gd name="connsiteY8" fmla="*/ 0 h 6534886"/>
                  <a:gd name="connsiteX0" fmla="*/ 1980151 w 2198142"/>
                  <a:gd name="connsiteY0" fmla="*/ 0 h 6534886"/>
                  <a:gd name="connsiteX1" fmla="*/ 236060 w 2198142"/>
                  <a:gd name="connsiteY1" fmla="*/ 0 h 6534886"/>
                  <a:gd name="connsiteX2" fmla="*/ 18069 w 2198142"/>
                  <a:gd name="connsiteY2" fmla="*/ 80054 h 6534886"/>
                  <a:gd name="connsiteX3" fmla="*/ -1 w 2198142"/>
                  <a:gd name="connsiteY3" fmla="*/ 6454837 h 6534886"/>
                  <a:gd name="connsiteX4" fmla="*/ 236060 w 2198142"/>
                  <a:gd name="connsiteY4" fmla="*/ 6534886 h 6534886"/>
                  <a:gd name="connsiteX5" fmla="*/ 1980151 w 2198142"/>
                  <a:gd name="connsiteY5" fmla="*/ 6534886 h 6534886"/>
                  <a:gd name="connsiteX6" fmla="*/ 2198143 w 2198142"/>
                  <a:gd name="connsiteY6" fmla="*/ 6432795 h 6534886"/>
                  <a:gd name="connsiteX7" fmla="*/ 2198141 w 2198142"/>
                  <a:gd name="connsiteY7" fmla="*/ 63521 h 6534886"/>
                  <a:gd name="connsiteX8" fmla="*/ 1980151 w 2198142"/>
                  <a:gd name="connsiteY8" fmla="*/ 0 h 65348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98142" h="6534886">
                    <a:moveTo>
                      <a:pt x="1980151" y="0"/>
                    </a:moveTo>
                    <a:lnTo>
                      <a:pt x="236060" y="0"/>
                    </a:lnTo>
                    <a:lnTo>
                      <a:pt x="18069" y="80054"/>
                    </a:lnTo>
                    <a:cubicBezTo>
                      <a:pt x="12045" y="2159062"/>
                      <a:pt x="6023" y="4375829"/>
                      <a:pt x="-1" y="6454837"/>
                    </a:cubicBezTo>
                    <a:lnTo>
                      <a:pt x="236060" y="6534886"/>
                    </a:lnTo>
                    <a:lnTo>
                      <a:pt x="1980151" y="6534886"/>
                    </a:lnTo>
                    <a:lnTo>
                      <a:pt x="2198143" y="6432795"/>
                    </a:lnTo>
                    <a:cubicBezTo>
                      <a:pt x="2198143" y="4361134"/>
                      <a:pt x="2198141" y="2135182"/>
                      <a:pt x="2198141" y="63521"/>
                    </a:cubicBezTo>
                    <a:lnTo>
                      <a:pt x="1980151" y="0"/>
                    </a:lnTo>
                    <a:close/>
                  </a:path>
                </a:pathLst>
              </a:custGeom>
              <a:solidFill>
                <a:schemeClr val="accent2"/>
              </a:solidFill>
              <a:ln w="8382" cap="flat">
                <a:noFill/>
                <a:prstDash val="solid"/>
                <a:miter/>
              </a:ln>
              <a:effectLst>
                <a:outerShdw blurRad="50800" dist="38100" dir="2700000" algn="tl" rotWithShape="0">
                  <a:prstClr val="black">
                    <a:alpha val="40000"/>
                  </a:prstClr>
                </a:outerShdw>
              </a:effectLst>
            </p:spPr>
            <p:txBody>
              <a:bodyPr rtlCol="0" anchor="ctr"/>
              <a:lstStyle/>
              <a:p>
                <a:endParaRPr lang="en-GB" sz="2800">
                  <a:solidFill>
                    <a:schemeClr val="bg1"/>
                  </a:solidFill>
                  <a:latin typeface="Constantia" panose="02030602050306030303" pitchFamily="18" charset="0"/>
                </a:endParaRPr>
              </a:p>
            </p:txBody>
          </p:sp>
          <p:sp>
            <p:nvSpPr>
              <p:cNvPr id="15" name="TextBox 14">
                <a:extLst>
                  <a:ext uri="{FF2B5EF4-FFF2-40B4-BE49-F238E27FC236}">
                    <a16:creationId xmlns:a16="http://schemas.microsoft.com/office/drawing/2014/main" id="{43BE1EEB-BBDF-4CD3-AE5B-B926E606331A}"/>
                  </a:ext>
                </a:extLst>
              </p:cNvPr>
              <p:cNvSpPr txBox="1"/>
              <p:nvPr/>
            </p:nvSpPr>
            <p:spPr>
              <a:xfrm>
                <a:off x="1646815" y="5234670"/>
                <a:ext cx="794098" cy="523220"/>
              </a:xfrm>
              <a:prstGeom prst="rect">
                <a:avLst/>
              </a:prstGeom>
              <a:noFill/>
            </p:spPr>
            <p:txBody>
              <a:bodyPr wrap="square" rtlCol="0" anchor="ctr">
                <a:spAutoFit/>
              </a:bodyPr>
              <a:lstStyle/>
              <a:p>
                <a:pPr algn="ctr"/>
                <a:r>
                  <a:rPr lang="en-GB" sz="2800" b="1"/>
                  <a:t>2</a:t>
                </a:r>
              </a:p>
            </p:txBody>
          </p:sp>
        </p:grpSp>
      </p:grpSp>
    </p:spTree>
    <p:extLst>
      <p:ext uri="{BB962C8B-B14F-4D97-AF65-F5344CB8AC3E}">
        <p14:creationId xmlns:p14="http://schemas.microsoft.com/office/powerpoint/2010/main" val="2879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Top Corners Snipped 11">
            <a:extLst>
              <a:ext uri="{FF2B5EF4-FFF2-40B4-BE49-F238E27FC236}">
                <a16:creationId xmlns:a16="http://schemas.microsoft.com/office/drawing/2014/main" id="{8F3A7FCE-C91E-477F-A97F-0688BE477F18}"/>
              </a:ext>
            </a:extLst>
          </p:cNvPr>
          <p:cNvSpPr/>
          <p:nvPr/>
        </p:nvSpPr>
        <p:spPr>
          <a:xfrm>
            <a:off x="721895" y="2761251"/>
            <a:ext cx="10616665" cy="3542729"/>
          </a:xfrm>
          <a:prstGeom prst="snip2SameRect">
            <a:avLst>
              <a:gd name="adj1" fmla="val 9849"/>
              <a:gd name="adj2" fmla="val 9435"/>
            </a:avLst>
          </a:prstGeom>
          <a:solidFill>
            <a:schemeClr val="accent2">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514350" indent="-514350">
              <a:buFont typeface="+mj-lt"/>
              <a:buAutoNum type="arabicPeriod"/>
            </a:pPr>
            <a:r>
              <a:rPr lang="en-GB" sz="3200" b="0" dirty="0">
                <a:solidFill>
                  <a:schemeClr val="tx1"/>
                </a:solidFill>
              </a:rPr>
              <a:t>Which of the ideas listed above seem the most appropriate for me?</a:t>
            </a:r>
          </a:p>
          <a:p>
            <a:pPr marL="514350" indent="-514350">
              <a:buAutoNum type="arabicPeriod"/>
            </a:pPr>
            <a:endParaRPr lang="en-GB" sz="3200" b="0" dirty="0">
              <a:solidFill>
                <a:schemeClr val="tx1"/>
              </a:solidFill>
            </a:endParaRPr>
          </a:p>
          <a:p>
            <a:pPr marL="514350" indent="-514350">
              <a:buFont typeface="+mj-lt"/>
              <a:buAutoNum type="arabicPeriod"/>
            </a:pPr>
            <a:r>
              <a:rPr lang="en-GB" sz="3200" b="0" dirty="0">
                <a:solidFill>
                  <a:schemeClr val="tx1"/>
                </a:solidFill>
              </a:rPr>
              <a:t>What specific actions will I take?</a:t>
            </a:r>
            <a:endParaRPr lang="en-GB" sz="3200" b="0" dirty="0">
              <a:solidFill>
                <a:schemeClr val="tx1"/>
              </a:solidFill>
              <a:cs typeface="Arial"/>
            </a:endParaRPr>
          </a:p>
          <a:p>
            <a:pPr marL="514350" indent="-514350">
              <a:buAutoNum type="arabicPeriod"/>
            </a:pPr>
            <a:endParaRPr lang="en-GB" sz="3200" b="0" dirty="0">
              <a:solidFill>
                <a:schemeClr val="tx1"/>
              </a:solidFill>
            </a:endParaRPr>
          </a:p>
          <a:p>
            <a:pPr marL="514350" indent="-514350">
              <a:buFont typeface="+mj-lt"/>
              <a:buAutoNum type="arabicPeriod"/>
            </a:pPr>
            <a:r>
              <a:rPr lang="en-GB" sz="3200" b="0" dirty="0">
                <a:solidFill>
                  <a:schemeClr val="tx1"/>
                </a:solidFill>
              </a:rPr>
              <a:t>When will I start?</a:t>
            </a:r>
            <a:endParaRPr lang="en-GB" sz="3200" b="0" dirty="0">
              <a:solidFill>
                <a:schemeClr val="tx1"/>
              </a:solidFill>
              <a:cs typeface="Arial"/>
            </a:endParaRPr>
          </a:p>
        </p:txBody>
      </p:sp>
      <p:sp>
        <p:nvSpPr>
          <p:cNvPr id="9" name="Slide Number Placeholder 8">
            <a:extLst>
              <a:ext uri="{FF2B5EF4-FFF2-40B4-BE49-F238E27FC236}">
                <a16:creationId xmlns:a16="http://schemas.microsoft.com/office/drawing/2014/main" id="{333AAA93-D911-ED4B-8997-02F571890B8C}"/>
              </a:ext>
            </a:extLst>
          </p:cNvPr>
          <p:cNvSpPr>
            <a:spLocks noGrp="1"/>
          </p:cNvSpPr>
          <p:nvPr>
            <p:ph type="sldNum" sz="quarter" idx="12"/>
          </p:nvPr>
        </p:nvSpPr>
        <p:spPr/>
        <p:txBody>
          <a:bodyPr/>
          <a:lstStyle/>
          <a:p>
            <a:fld id="{6B6EFD66-0F65-0C43-B4F5-A9CE99357F25}" type="slidenum">
              <a:rPr lang="en-GB" dirty="0" smtClean="0"/>
              <a:t>12</a:t>
            </a:fld>
            <a:endParaRPr lang="en-GB"/>
          </a:p>
        </p:txBody>
      </p:sp>
      <p:sp>
        <p:nvSpPr>
          <p:cNvPr id="60" name="Subtitle 6">
            <a:extLst>
              <a:ext uri="{FF2B5EF4-FFF2-40B4-BE49-F238E27FC236}">
                <a16:creationId xmlns:a16="http://schemas.microsoft.com/office/drawing/2014/main" id="{E32301AF-833D-48C3-8512-5AF8468AAD65}"/>
              </a:ext>
            </a:extLst>
          </p:cNvPr>
          <p:cNvSpPr txBox="1">
            <a:spLocks/>
          </p:cNvSpPr>
          <p:nvPr/>
        </p:nvSpPr>
        <p:spPr>
          <a:xfrm>
            <a:off x="357152" y="2914732"/>
            <a:ext cx="11462487" cy="3389248"/>
          </a:xfrm>
          <a:prstGeom prst="rect">
            <a:avLst/>
          </a:prstGeom>
        </p:spPr>
        <p:txBody>
          <a:bodyPr lIns="91440" tIns="45720" rIns="91440" bIns="45720" anchor="t">
            <a:normAutofit/>
          </a:bodyPr>
          <a:lstStyle>
            <a:lvl1pPr marL="0" indent="0" algn="l" defTabSz="914400" rtl="0" eaLnBrk="1" latinLnBrk="0" hangingPunct="1">
              <a:lnSpc>
                <a:spcPct val="100000"/>
              </a:lnSpc>
              <a:spcBef>
                <a:spcPts val="600"/>
              </a:spcBef>
              <a:spcAft>
                <a:spcPts val="600"/>
              </a:spcAft>
              <a:buFont typeface="Arial" panose="020B0604020202020204" pitchFamily="34" charset="0"/>
              <a:buNone/>
              <a:tabLst/>
              <a:defRPr sz="3200" b="1" kern="1200">
                <a:solidFill>
                  <a:schemeClr val="tx1"/>
                </a:solidFill>
                <a:latin typeface="+mn-lt"/>
                <a:ea typeface="+mn-ea"/>
                <a:cs typeface="+mn-cs"/>
              </a:defRPr>
            </a:lvl1pPr>
            <a:lvl2pPr marL="0" indent="0" algn="l" defTabSz="914400" rtl="0" eaLnBrk="1" latinLnBrk="0" hangingPunct="1">
              <a:lnSpc>
                <a:spcPct val="100000"/>
              </a:lnSpc>
              <a:spcBef>
                <a:spcPts val="600"/>
              </a:spcBef>
              <a:spcAft>
                <a:spcPts val="600"/>
              </a:spcAft>
              <a:buFont typeface="Arial" panose="020B0604020202020204" pitchFamily="34" charset="0"/>
              <a:buNone/>
              <a:tabLst/>
              <a:defRPr sz="3000" kern="1200">
                <a:solidFill>
                  <a:schemeClr val="tx1"/>
                </a:solidFill>
                <a:latin typeface="+mn-lt"/>
                <a:ea typeface="+mn-ea"/>
                <a:cs typeface="+mn-cs"/>
              </a:defRPr>
            </a:lvl2pPr>
            <a:lvl3pPr marL="252000" indent="-252000" algn="l" defTabSz="914400" rtl="0" eaLnBrk="1" latinLnBrk="0" hangingPunct="1">
              <a:lnSpc>
                <a:spcPct val="100000"/>
              </a:lnSpc>
              <a:spcBef>
                <a:spcPts val="0"/>
              </a:spcBef>
              <a:spcAft>
                <a:spcPts val="600"/>
              </a:spcAft>
              <a:buFont typeface="Arial" panose="020B0604020202020204" pitchFamily="34" charset="0"/>
              <a:buChar char="•"/>
              <a:tabLst/>
              <a:defRPr sz="3000" kern="1200">
                <a:solidFill>
                  <a:schemeClr val="tx1"/>
                </a:solidFill>
                <a:latin typeface="+mn-lt"/>
                <a:ea typeface="+mn-ea"/>
                <a:cs typeface="+mn-cs"/>
              </a:defRPr>
            </a:lvl3pPr>
            <a:lvl4pPr marL="594900" indent="-342900" algn="l" defTabSz="914400" rtl="0" eaLnBrk="1" latinLnBrk="0" hangingPunct="1">
              <a:lnSpc>
                <a:spcPct val="100000"/>
              </a:lnSpc>
              <a:spcBef>
                <a:spcPts val="0"/>
              </a:spcBef>
              <a:spcAft>
                <a:spcPts val="600"/>
              </a:spcAft>
              <a:buFont typeface="Courier New" panose="02070309020205020404" pitchFamily="49" charset="0"/>
              <a:buChar char="o"/>
              <a:tabLst/>
              <a:defRPr sz="1800" kern="1200">
                <a:solidFill>
                  <a:schemeClr val="tx1"/>
                </a:solidFill>
                <a:latin typeface="+mn-lt"/>
                <a:ea typeface="+mn-ea"/>
                <a:cs typeface="+mn-cs"/>
              </a:defRPr>
            </a:lvl4pPr>
            <a:lvl5pPr marL="0" indent="0" algn="l" defTabSz="914400" rtl="0" eaLnBrk="1" latinLnBrk="0" hangingPunct="1">
              <a:lnSpc>
                <a:spcPct val="100000"/>
              </a:lnSpc>
              <a:spcBef>
                <a:spcPts val="600"/>
              </a:spcBef>
              <a:spcAft>
                <a:spcPts val="600"/>
              </a:spcAft>
              <a:buFont typeface="Arial" panose="020B0604020202020204" pitchFamily="34" charset="0"/>
              <a:buNone/>
              <a:tabLst/>
              <a:defRPr sz="2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buFont typeface="+mj-lt"/>
              <a:buAutoNum type="arabicPeriod"/>
            </a:pPr>
            <a:endParaRPr lang="en-GB" b="0" dirty="0">
              <a:cs typeface="Arial"/>
            </a:endParaRPr>
          </a:p>
        </p:txBody>
      </p:sp>
      <p:grpSp>
        <p:nvGrpSpPr>
          <p:cNvPr id="44" name="Group 43">
            <a:extLst>
              <a:ext uri="{FF2B5EF4-FFF2-40B4-BE49-F238E27FC236}">
                <a16:creationId xmlns:a16="http://schemas.microsoft.com/office/drawing/2014/main" id="{C380649E-77A0-4F4E-BB09-73DA69AFCCA3}"/>
              </a:ext>
            </a:extLst>
          </p:cNvPr>
          <p:cNvGrpSpPr/>
          <p:nvPr/>
        </p:nvGrpSpPr>
        <p:grpSpPr>
          <a:xfrm>
            <a:off x="1712115" y="1631214"/>
            <a:ext cx="4784793" cy="852155"/>
            <a:chOff x="833695" y="2311426"/>
            <a:chExt cx="4784793" cy="852155"/>
          </a:xfrm>
        </p:grpSpPr>
        <p:sp>
          <p:nvSpPr>
            <p:cNvPr id="45" name="Graphic 7">
              <a:extLst>
                <a:ext uri="{FF2B5EF4-FFF2-40B4-BE49-F238E27FC236}">
                  <a16:creationId xmlns:a16="http://schemas.microsoft.com/office/drawing/2014/main" id="{260604CE-D458-4391-B52E-35EA52C83BB9}"/>
                </a:ext>
              </a:extLst>
            </p:cNvPr>
            <p:cNvSpPr/>
            <p:nvPr/>
          </p:nvSpPr>
          <p:spPr>
            <a:xfrm rot="16011693">
              <a:off x="2800015" y="364876"/>
              <a:ext cx="852155" cy="4745255"/>
            </a:xfrm>
            <a:custGeom>
              <a:avLst/>
              <a:gdLst>
                <a:gd name="connsiteX0" fmla="*/ 1962081 w 2173191"/>
                <a:gd name="connsiteY0" fmla="*/ 0 h 6531029"/>
                <a:gd name="connsiteX1" fmla="*/ 217990 w 2173191"/>
                <a:gd name="connsiteY1" fmla="*/ 0 h 6531029"/>
                <a:gd name="connsiteX2" fmla="*/ 0 w 2173191"/>
                <a:gd name="connsiteY2" fmla="*/ 217813 h 6531029"/>
                <a:gd name="connsiteX3" fmla="*/ 0 w 2173191"/>
                <a:gd name="connsiteY3" fmla="*/ 6317074 h 6531029"/>
                <a:gd name="connsiteX4" fmla="*/ 217990 w 2173191"/>
                <a:gd name="connsiteY4" fmla="*/ 6534886 h 6531029"/>
                <a:gd name="connsiteX5" fmla="*/ 1962081 w 2173191"/>
                <a:gd name="connsiteY5" fmla="*/ 6534886 h 6531029"/>
                <a:gd name="connsiteX6" fmla="*/ 2180072 w 2173191"/>
                <a:gd name="connsiteY6" fmla="*/ 6317074 h 6531029"/>
                <a:gd name="connsiteX7" fmla="*/ 2180072 w 2173191"/>
                <a:gd name="connsiteY7" fmla="*/ 217813 h 6531029"/>
                <a:gd name="connsiteX8" fmla="*/ 1962081 w 2173191"/>
                <a:gd name="connsiteY8" fmla="*/ 0 h 6531029"/>
                <a:gd name="connsiteX0" fmla="*/ 1962081 w 2180072"/>
                <a:gd name="connsiteY0" fmla="*/ 0 h 6534886"/>
                <a:gd name="connsiteX1" fmla="*/ 217990 w 2180072"/>
                <a:gd name="connsiteY1" fmla="*/ 0 h 6534886"/>
                <a:gd name="connsiteX2" fmla="*/ 0 w 2180072"/>
                <a:gd name="connsiteY2" fmla="*/ 217813 h 6534886"/>
                <a:gd name="connsiteX3" fmla="*/ 0 w 2180072"/>
                <a:gd name="connsiteY3" fmla="*/ 6317074 h 6534886"/>
                <a:gd name="connsiteX4" fmla="*/ 217990 w 2180072"/>
                <a:gd name="connsiteY4" fmla="*/ 6534886 h 6534886"/>
                <a:gd name="connsiteX5" fmla="*/ 1962081 w 2180072"/>
                <a:gd name="connsiteY5" fmla="*/ 6534886 h 6534886"/>
                <a:gd name="connsiteX6" fmla="*/ 2180073 w 2180072"/>
                <a:gd name="connsiteY6" fmla="*/ 6432795 h 6534886"/>
                <a:gd name="connsiteX7" fmla="*/ 2180072 w 2180072"/>
                <a:gd name="connsiteY7" fmla="*/ 217813 h 6534886"/>
                <a:gd name="connsiteX8" fmla="*/ 1962081 w 2180072"/>
                <a:gd name="connsiteY8" fmla="*/ 0 h 6534886"/>
                <a:gd name="connsiteX0" fmla="*/ 1980151 w 2198142"/>
                <a:gd name="connsiteY0" fmla="*/ 0 h 6534886"/>
                <a:gd name="connsiteX1" fmla="*/ 236060 w 2198142"/>
                <a:gd name="connsiteY1" fmla="*/ 0 h 6534886"/>
                <a:gd name="connsiteX2" fmla="*/ 18070 w 2198142"/>
                <a:gd name="connsiteY2" fmla="*/ 217813 h 6534886"/>
                <a:gd name="connsiteX3" fmla="*/ -1 w 2198142"/>
                <a:gd name="connsiteY3" fmla="*/ 6454837 h 6534886"/>
                <a:gd name="connsiteX4" fmla="*/ 236060 w 2198142"/>
                <a:gd name="connsiteY4" fmla="*/ 6534886 h 6534886"/>
                <a:gd name="connsiteX5" fmla="*/ 1980151 w 2198142"/>
                <a:gd name="connsiteY5" fmla="*/ 6534886 h 6534886"/>
                <a:gd name="connsiteX6" fmla="*/ 2198143 w 2198142"/>
                <a:gd name="connsiteY6" fmla="*/ 6432795 h 6534886"/>
                <a:gd name="connsiteX7" fmla="*/ 2198142 w 2198142"/>
                <a:gd name="connsiteY7" fmla="*/ 217813 h 6534886"/>
                <a:gd name="connsiteX8" fmla="*/ 1980151 w 2198142"/>
                <a:gd name="connsiteY8" fmla="*/ 0 h 6534886"/>
                <a:gd name="connsiteX0" fmla="*/ 1980151 w 2198142"/>
                <a:gd name="connsiteY0" fmla="*/ 0 h 6534886"/>
                <a:gd name="connsiteX1" fmla="*/ 236060 w 2198142"/>
                <a:gd name="connsiteY1" fmla="*/ 0 h 6534886"/>
                <a:gd name="connsiteX2" fmla="*/ 18070 w 2198142"/>
                <a:gd name="connsiteY2" fmla="*/ 217813 h 6534886"/>
                <a:gd name="connsiteX3" fmla="*/ -1 w 2198142"/>
                <a:gd name="connsiteY3" fmla="*/ 6454837 h 6534886"/>
                <a:gd name="connsiteX4" fmla="*/ 236060 w 2198142"/>
                <a:gd name="connsiteY4" fmla="*/ 6534886 h 6534886"/>
                <a:gd name="connsiteX5" fmla="*/ 1980151 w 2198142"/>
                <a:gd name="connsiteY5" fmla="*/ 6534886 h 6534886"/>
                <a:gd name="connsiteX6" fmla="*/ 2198143 w 2198142"/>
                <a:gd name="connsiteY6" fmla="*/ 6432795 h 6534886"/>
                <a:gd name="connsiteX7" fmla="*/ 2198141 w 2198142"/>
                <a:gd name="connsiteY7" fmla="*/ 63521 h 6534886"/>
                <a:gd name="connsiteX8" fmla="*/ 1980151 w 2198142"/>
                <a:gd name="connsiteY8" fmla="*/ 0 h 6534886"/>
                <a:gd name="connsiteX0" fmla="*/ 1980151 w 2198142"/>
                <a:gd name="connsiteY0" fmla="*/ 0 h 6534886"/>
                <a:gd name="connsiteX1" fmla="*/ 236060 w 2198142"/>
                <a:gd name="connsiteY1" fmla="*/ 0 h 6534886"/>
                <a:gd name="connsiteX2" fmla="*/ 18069 w 2198142"/>
                <a:gd name="connsiteY2" fmla="*/ 80054 h 6534886"/>
                <a:gd name="connsiteX3" fmla="*/ -1 w 2198142"/>
                <a:gd name="connsiteY3" fmla="*/ 6454837 h 6534886"/>
                <a:gd name="connsiteX4" fmla="*/ 236060 w 2198142"/>
                <a:gd name="connsiteY4" fmla="*/ 6534886 h 6534886"/>
                <a:gd name="connsiteX5" fmla="*/ 1980151 w 2198142"/>
                <a:gd name="connsiteY5" fmla="*/ 6534886 h 6534886"/>
                <a:gd name="connsiteX6" fmla="*/ 2198143 w 2198142"/>
                <a:gd name="connsiteY6" fmla="*/ 6432795 h 6534886"/>
                <a:gd name="connsiteX7" fmla="*/ 2198141 w 2198142"/>
                <a:gd name="connsiteY7" fmla="*/ 63521 h 6534886"/>
                <a:gd name="connsiteX8" fmla="*/ 1980151 w 2198142"/>
                <a:gd name="connsiteY8" fmla="*/ 0 h 65348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98142" h="6534886">
                  <a:moveTo>
                    <a:pt x="1980151" y="0"/>
                  </a:moveTo>
                  <a:lnTo>
                    <a:pt x="236060" y="0"/>
                  </a:lnTo>
                  <a:lnTo>
                    <a:pt x="18069" y="80054"/>
                  </a:lnTo>
                  <a:cubicBezTo>
                    <a:pt x="12045" y="2159062"/>
                    <a:pt x="6023" y="4375829"/>
                    <a:pt x="-1" y="6454837"/>
                  </a:cubicBezTo>
                  <a:lnTo>
                    <a:pt x="236060" y="6534886"/>
                  </a:lnTo>
                  <a:lnTo>
                    <a:pt x="1980151" y="6534886"/>
                  </a:lnTo>
                  <a:lnTo>
                    <a:pt x="2198143" y="6432795"/>
                  </a:lnTo>
                  <a:cubicBezTo>
                    <a:pt x="2198143" y="4361134"/>
                    <a:pt x="2198141" y="2135182"/>
                    <a:pt x="2198141" y="63521"/>
                  </a:cubicBezTo>
                  <a:lnTo>
                    <a:pt x="1980151" y="0"/>
                  </a:lnTo>
                  <a:close/>
                </a:path>
              </a:pathLst>
            </a:custGeom>
            <a:solidFill>
              <a:schemeClr val="accent1"/>
            </a:solidFill>
            <a:ln w="8382" cap="flat">
              <a:noFill/>
              <a:prstDash val="solid"/>
              <a:miter/>
            </a:ln>
            <a:effectLst>
              <a:outerShdw blurRad="50800" dist="38100" dir="2700000" algn="tl" rotWithShape="0">
                <a:prstClr val="black">
                  <a:alpha val="40000"/>
                </a:prstClr>
              </a:outerShdw>
            </a:effectLst>
          </p:spPr>
          <p:txBody>
            <a:bodyPr rtlCol="0" anchor="ctr"/>
            <a:lstStyle/>
            <a:p>
              <a:endParaRPr lang="en-GB" sz="2800">
                <a:solidFill>
                  <a:schemeClr val="bg1"/>
                </a:solidFill>
                <a:latin typeface="Constantia" panose="02030602050306030303" pitchFamily="18" charset="0"/>
              </a:endParaRPr>
            </a:p>
          </p:txBody>
        </p:sp>
        <p:sp>
          <p:nvSpPr>
            <p:cNvPr id="46" name="TextBox 45">
              <a:extLst>
                <a:ext uri="{FF2B5EF4-FFF2-40B4-BE49-F238E27FC236}">
                  <a16:creationId xmlns:a16="http://schemas.microsoft.com/office/drawing/2014/main" id="{E00FD8A3-CA46-4570-A9BD-EBACD5E79715}"/>
                </a:ext>
              </a:extLst>
            </p:cNvPr>
            <p:cNvSpPr txBox="1"/>
            <p:nvPr/>
          </p:nvSpPr>
          <p:spPr>
            <a:xfrm rot="21447514">
              <a:off x="833695" y="2475893"/>
              <a:ext cx="4784793" cy="523220"/>
            </a:xfrm>
            <a:prstGeom prst="rect">
              <a:avLst/>
            </a:prstGeom>
            <a:noFill/>
          </p:spPr>
          <p:txBody>
            <a:bodyPr wrap="square">
              <a:spAutoFit/>
            </a:bodyPr>
            <a:lstStyle/>
            <a:p>
              <a:pPr algn="ctr"/>
              <a:r>
                <a:rPr lang="en-GB" sz="2800" b="1">
                  <a:solidFill>
                    <a:schemeClr val="bg1"/>
                  </a:solidFill>
                </a:rPr>
                <a:t>What </a:t>
              </a:r>
              <a:r>
                <a:rPr lang="en-GB" sz="2800" b="1" i="1" u="sng">
                  <a:solidFill>
                    <a:schemeClr val="bg1"/>
                  </a:solidFill>
                </a:rPr>
                <a:t>will</a:t>
              </a:r>
              <a:r>
                <a:rPr lang="en-GB" sz="2800" b="1">
                  <a:solidFill>
                    <a:schemeClr val="bg1"/>
                  </a:solidFill>
                </a:rPr>
                <a:t> you do?</a:t>
              </a:r>
            </a:p>
          </p:txBody>
        </p:sp>
      </p:grpSp>
      <p:grpSp>
        <p:nvGrpSpPr>
          <p:cNvPr id="4" name="Group 3">
            <a:extLst>
              <a:ext uri="{FF2B5EF4-FFF2-40B4-BE49-F238E27FC236}">
                <a16:creationId xmlns:a16="http://schemas.microsoft.com/office/drawing/2014/main" id="{C85A34E0-2A2D-4648-B42D-0F32A3AB19FF}"/>
              </a:ext>
            </a:extLst>
          </p:cNvPr>
          <p:cNvGrpSpPr/>
          <p:nvPr/>
        </p:nvGrpSpPr>
        <p:grpSpPr>
          <a:xfrm>
            <a:off x="7363494" y="1558996"/>
            <a:ext cx="3095863" cy="842510"/>
            <a:chOff x="8146539" y="1985030"/>
            <a:chExt cx="3095863" cy="842510"/>
          </a:xfrm>
        </p:grpSpPr>
        <p:sp>
          <p:nvSpPr>
            <p:cNvPr id="14" name="Graphic 7">
              <a:extLst>
                <a:ext uri="{FF2B5EF4-FFF2-40B4-BE49-F238E27FC236}">
                  <a16:creationId xmlns:a16="http://schemas.microsoft.com/office/drawing/2014/main" id="{3AF33001-DE09-4382-9549-857EC749FFDC}"/>
                </a:ext>
              </a:extLst>
            </p:cNvPr>
            <p:cNvSpPr/>
            <p:nvPr/>
          </p:nvSpPr>
          <p:spPr>
            <a:xfrm rot="16011693">
              <a:off x="9273216" y="858353"/>
              <a:ext cx="842510" cy="3095863"/>
            </a:xfrm>
            <a:custGeom>
              <a:avLst/>
              <a:gdLst>
                <a:gd name="connsiteX0" fmla="*/ 1962081 w 2173191"/>
                <a:gd name="connsiteY0" fmla="*/ 0 h 6531029"/>
                <a:gd name="connsiteX1" fmla="*/ 217990 w 2173191"/>
                <a:gd name="connsiteY1" fmla="*/ 0 h 6531029"/>
                <a:gd name="connsiteX2" fmla="*/ 0 w 2173191"/>
                <a:gd name="connsiteY2" fmla="*/ 217813 h 6531029"/>
                <a:gd name="connsiteX3" fmla="*/ 0 w 2173191"/>
                <a:gd name="connsiteY3" fmla="*/ 6317074 h 6531029"/>
                <a:gd name="connsiteX4" fmla="*/ 217990 w 2173191"/>
                <a:gd name="connsiteY4" fmla="*/ 6534886 h 6531029"/>
                <a:gd name="connsiteX5" fmla="*/ 1962081 w 2173191"/>
                <a:gd name="connsiteY5" fmla="*/ 6534886 h 6531029"/>
                <a:gd name="connsiteX6" fmla="*/ 2180072 w 2173191"/>
                <a:gd name="connsiteY6" fmla="*/ 6317074 h 6531029"/>
                <a:gd name="connsiteX7" fmla="*/ 2180072 w 2173191"/>
                <a:gd name="connsiteY7" fmla="*/ 217813 h 6531029"/>
                <a:gd name="connsiteX8" fmla="*/ 1962081 w 2173191"/>
                <a:gd name="connsiteY8" fmla="*/ 0 h 6531029"/>
                <a:gd name="connsiteX0" fmla="*/ 1962081 w 2180072"/>
                <a:gd name="connsiteY0" fmla="*/ 0 h 6534886"/>
                <a:gd name="connsiteX1" fmla="*/ 217990 w 2180072"/>
                <a:gd name="connsiteY1" fmla="*/ 0 h 6534886"/>
                <a:gd name="connsiteX2" fmla="*/ 0 w 2180072"/>
                <a:gd name="connsiteY2" fmla="*/ 217813 h 6534886"/>
                <a:gd name="connsiteX3" fmla="*/ 0 w 2180072"/>
                <a:gd name="connsiteY3" fmla="*/ 6317074 h 6534886"/>
                <a:gd name="connsiteX4" fmla="*/ 217990 w 2180072"/>
                <a:gd name="connsiteY4" fmla="*/ 6534886 h 6534886"/>
                <a:gd name="connsiteX5" fmla="*/ 1962081 w 2180072"/>
                <a:gd name="connsiteY5" fmla="*/ 6534886 h 6534886"/>
                <a:gd name="connsiteX6" fmla="*/ 2180073 w 2180072"/>
                <a:gd name="connsiteY6" fmla="*/ 6432795 h 6534886"/>
                <a:gd name="connsiteX7" fmla="*/ 2180072 w 2180072"/>
                <a:gd name="connsiteY7" fmla="*/ 217813 h 6534886"/>
                <a:gd name="connsiteX8" fmla="*/ 1962081 w 2180072"/>
                <a:gd name="connsiteY8" fmla="*/ 0 h 6534886"/>
                <a:gd name="connsiteX0" fmla="*/ 1980151 w 2198142"/>
                <a:gd name="connsiteY0" fmla="*/ 0 h 6534886"/>
                <a:gd name="connsiteX1" fmla="*/ 236060 w 2198142"/>
                <a:gd name="connsiteY1" fmla="*/ 0 h 6534886"/>
                <a:gd name="connsiteX2" fmla="*/ 18070 w 2198142"/>
                <a:gd name="connsiteY2" fmla="*/ 217813 h 6534886"/>
                <a:gd name="connsiteX3" fmla="*/ -1 w 2198142"/>
                <a:gd name="connsiteY3" fmla="*/ 6454837 h 6534886"/>
                <a:gd name="connsiteX4" fmla="*/ 236060 w 2198142"/>
                <a:gd name="connsiteY4" fmla="*/ 6534886 h 6534886"/>
                <a:gd name="connsiteX5" fmla="*/ 1980151 w 2198142"/>
                <a:gd name="connsiteY5" fmla="*/ 6534886 h 6534886"/>
                <a:gd name="connsiteX6" fmla="*/ 2198143 w 2198142"/>
                <a:gd name="connsiteY6" fmla="*/ 6432795 h 6534886"/>
                <a:gd name="connsiteX7" fmla="*/ 2198142 w 2198142"/>
                <a:gd name="connsiteY7" fmla="*/ 217813 h 6534886"/>
                <a:gd name="connsiteX8" fmla="*/ 1980151 w 2198142"/>
                <a:gd name="connsiteY8" fmla="*/ 0 h 6534886"/>
                <a:gd name="connsiteX0" fmla="*/ 1980151 w 2198142"/>
                <a:gd name="connsiteY0" fmla="*/ 0 h 6534886"/>
                <a:gd name="connsiteX1" fmla="*/ 236060 w 2198142"/>
                <a:gd name="connsiteY1" fmla="*/ 0 h 6534886"/>
                <a:gd name="connsiteX2" fmla="*/ 18070 w 2198142"/>
                <a:gd name="connsiteY2" fmla="*/ 217813 h 6534886"/>
                <a:gd name="connsiteX3" fmla="*/ -1 w 2198142"/>
                <a:gd name="connsiteY3" fmla="*/ 6454837 h 6534886"/>
                <a:gd name="connsiteX4" fmla="*/ 236060 w 2198142"/>
                <a:gd name="connsiteY4" fmla="*/ 6534886 h 6534886"/>
                <a:gd name="connsiteX5" fmla="*/ 1980151 w 2198142"/>
                <a:gd name="connsiteY5" fmla="*/ 6534886 h 6534886"/>
                <a:gd name="connsiteX6" fmla="*/ 2198143 w 2198142"/>
                <a:gd name="connsiteY6" fmla="*/ 6432795 h 6534886"/>
                <a:gd name="connsiteX7" fmla="*/ 2198141 w 2198142"/>
                <a:gd name="connsiteY7" fmla="*/ 63521 h 6534886"/>
                <a:gd name="connsiteX8" fmla="*/ 1980151 w 2198142"/>
                <a:gd name="connsiteY8" fmla="*/ 0 h 6534886"/>
                <a:gd name="connsiteX0" fmla="*/ 1980151 w 2198142"/>
                <a:gd name="connsiteY0" fmla="*/ 0 h 6534886"/>
                <a:gd name="connsiteX1" fmla="*/ 236060 w 2198142"/>
                <a:gd name="connsiteY1" fmla="*/ 0 h 6534886"/>
                <a:gd name="connsiteX2" fmla="*/ 18069 w 2198142"/>
                <a:gd name="connsiteY2" fmla="*/ 80054 h 6534886"/>
                <a:gd name="connsiteX3" fmla="*/ -1 w 2198142"/>
                <a:gd name="connsiteY3" fmla="*/ 6454837 h 6534886"/>
                <a:gd name="connsiteX4" fmla="*/ 236060 w 2198142"/>
                <a:gd name="connsiteY4" fmla="*/ 6534886 h 6534886"/>
                <a:gd name="connsiteX5" fmla="*/ 1980151 w 2198142"/>
                <a:gd name="connsiteY5" fmla="*/ 6534886 h 6534886"/>
                <a:gd name="connsiteX6" fmla="*/ 2198143 w 2198142"/>
                <a:gd name="connsiteY6" fmla="*/ 6432795 h 6534886"/>
                <a:gd name="connsiteX7" fmla="*/ 2198141 w 2198142"/>
                <a:gd name="connsiteY7" fmla="*/ 63521 h 6534886"/>
                <a:gd name="connsiteX8" fmla="*/ 1980151 w 2198142"/>
                <a:gd name="connsiteY8" fmla="*/ 0 h 65348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98142" h="6534886">
                  <a:moveTo>
                    <a:pt x="1980151" y="0"/>
                  </a:moveTo>
                  <a:lnTo>
                    <a:pt x="236060" y="0"/>
                  </a:lnTo>
                  <a:lnTo>
                    <a:pt x="18069" y="80054"/>
                  </a:lnTo>
                  <a:cubicBezTo>
                    <a:pt x="12045" y="2159062"/>
                    <a:pt x="6023" y="4375829"/>
                    <a:pt x="-1" y="6454837"/>
                  </a:cubicBezTo>
                  <a:lnTo>
                    <a:pt x="236060" y="6534886"/>
                  </a:lnTo>
                  <a:lnTo>
                    <a:pt x="1980151" y="6534886"/>
                  </a:lnTo>
                  <a:lnTo>
                    <a:pt x="2198143" y="6432795"/>
                  </a:lnTo>
                  <a:cubicBezTo>
                    <a:pt x="2198143" y="4361134"/>
                    <a:pt x="2198141" y="2135182"/>
                    <a:pt x="2198141" y="63521"/>
                  </a:cubicBezTo>
                  <a:lnTo>
                    <a:pt x="1980151" y="0"/>
                  </a:lnTo>
                  <a:close/>
                </a:path>
              </a:pathLst>
            </a:custGeom>
            <a:solidFill>
              <a:schemeClr val="accent2"/>
            </a:solidFill>
            <a:ln w="8382" cap="flat">
              <a:noFill/>
              <a:prstDash val="solid"/>
              <a:miter/>
            </a:ln>
            <a:effectLst>
              <a:outerShdw blurRad="50800" dist="38100" dir="2700000" algn="tl" rotWithShape="0">
                <a:prstClr val="black">
                  <a:alpha val="40000"/>
                </a:prstClr>
              </a:outerShdw>
            </a:effectLst>
          </p:spPr>
          <p:txBody>
            <a:bodyPr rtlCol="0" anchor="ctr"/>
            <a:lstStyle/>
            <a:p>
              <a:endParaRPr lang="en-GB" sz="2800">
                <a:solidFill>
                  <a:schemeClr val="bg1"/>
                </a:solidFill>
                <a:latin typeface="Constantia" panose="02030602050306030303" pitchFamily="18" charset="0"/>
              </a:endParaRPr>
            </a:p>
          </p:txBody>
        </p:sp>
        <p:sp>
          <p:nvSpPr>
            <p:cNvPr id="15" name="TextBox 14">
              <a:extLst>
                <a:ext uri="{FF2B5EF4-FFF2-40B4-BE49-F238E27FC236}">
                  <a16:creationId xmlns:a16="http://schemas.microsoft.com/office/drawing/2014/main" id="{EF2F28FC-0601-43DE-ABE9-C097BEB14120}"/>
                </a:ext>
              </a:extLst>
            </p:cNvPr>
            <p:cNvSpPr txBox="1"/>
            <p:nvPr/>
          </p:nvSpPr>
          <p:spPr>
            <a:xfrm rot="21447514">
              <a:off x="8151931" y="2143642"/>
              <a:ext cx="3077528" cy="523220"/>
            </a:xfrm>
            <a:prstGeom prst="rect">
              <a:avLst/>
            </a:prstGeom>
            <a:noFill/>
          </p:spPr>
          <p:txBody>
            <a:bodyPr wrap="square" lIns="91440" tIns="45720" rIns="91440" bIns="45720" anchor="t">
              <a:spAutoFit/>
            </a:bodyPr>
            <a:lstStyle/>
            <a:p>
              <a:pPr algn="ctr"/>
              <a:r>
                <a:rPr lang="en-GB" sz="2800" b="1" dirty="0">
                  <a:cs typeface="Arial"/>
                </a:rPr>
                <a:t>5 minutes</a:t>
              </a:r>
            </a:p>
          </p:txBody>
        </p:sp>
      </p:grpSp>
      <p:sp>
        <p:nvSpPr>
          <p:cNvPr id="2" name="Octagon 1">
            <a:extLst>
              <a:ext uri="{FF2B5EF4-FFF2-40B4-BE49-F238E27FC236}">
                <a16:creationId xmlns:a16="http://schemas.microsoft.com/office/drawing/2014/main" id="{4E4B0A2F-8212-2824-2270-E1962620B710}"/>
              </a:ext>
            </a:extLst>
          </p:cNvPr>
          <p:cNvSpPr/>
          <p:nvPr/>
        </p:nvSpPr>
        <p:spPr>
          <a:xfrm rot="21360969">
            <a:off x="7821688" y="4723032"/>
            <a:ext cx="3080825" cy="970671"/>
          </a:xfrm>
          <a:prstGeom prst="octagon">
            <a:avLst>
              <a:gd name="adj" fmla="val 13160"/>
            </a:avLst>
          </a:prstGeom>
          <a:solidFill>
            <a:schemeClr val="accent1">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cs typeface="Arial"/>
              </a:rPr>
              <a:t>The first 3 questions…</a:t>
            </a:r>
          </a:p>
        </p:txBody>
      </p:sp>
      <p:sp>
        <p:nvSpPr>
          <p:cNvPr id="18" name="Title 1">
            <a:extLst>
              <a:ext uri="{FF2B5EF4-FFF2-40B4-BE49-F238E27FC236}">
                <a16:creationId xmlns:a16="http://schemas.microsoft.com/office/drawing/2014/main" id="{81440C15-A680-B234-D7C2-20DC18EFF05E}"/>
              </a:ext>
            </a:extLst>
          </p:cNvPr>
          <p:cNvSpPr txBox="1">
            <a:spLocks/>
          </p:cNvSpPr>
          <p:nvPr/>
        </p:nvSpPr>
        <p:spPr>
          <a:xfrm>
            <a:off x="721895" y="661353"/>
            <a:ext cx="7699689" cy="739010"/>
          </a:xfrm>
          <a:prstGeom prst="rect">
            <a:avLst/>
          </a:prstGeom>
        </p:spPr>
        <p:txBody>
          <a:bodyPr vert="horz" lIns="0" tIns="0" rIns="0" bIns="0" rtlCol="0" anchor="t">
            <a:noAutofit/>
          </a:bodyPr>
          <a:lstStyle>
            <a:lvl1pPr algn="l" defTabSz="914400" rtl="0" eaLnBrk="1" latinLnBrk="0" hangingPunct="1">
              <a:lnSpc>
                <a:spcPct val="90000"/>
              </a:lnSpc>
              <a:spcBef>
                <a:spcPct val="0"/>
              </a:spcBef>
              <a:buNone/>
              <a:defRPr sz="4800" b="1" kern="1200">
                <a:solidFill>
                  <a:schemeClr val="tx1"/>
                </a:solidFill>
                <a:latin typeface="Constantia" panose="02030602050306030303" pitchFamily="18" charset="0"/>
                <a:ea typeface="+mj-ea"/>
                <a:cs typeface="+mj-cs"/>
              </a:defRPr>
            </a:lvl1pPr>
          </a:lstStyle>
          <a:p>
            <a:r>
              <a:rPr lang="en-GB" dirty="0"/>
              <a:t>Personal action plan</a:t>
            </a:r>
            <a:endParaRPr lang="en-US" dirty="0"/>
          </a:p>
        </p:txBody>
      </p:sp>
    </p:spTree>
    <p:extLst>
      <p:ext uri="{BB962C8B-B14F-4D97-AF65-F5344CB8AC3E}">
        <p14:creationId xmlns:p14="http://schemas.microsoft.com/office/powerpoint/2010/main" val="2387596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B120279-C07E-41CF-9A79-1F86B03C40FC}"/>
              </a:ext>
            </a:extLst>
          </p:cNvPr>
          <p:cNvSpPr>
            <a:spLocks noGrp="1"/>
          </p:cNvSpPr>
          <p:nvPr>
            <p:ph type="title"/>
          </p:nvPr>
        </p:nvSpPr>
        <p:spPr/>
        <p:txBody>
          <a:bodyPr/>
          <a:lstStyle/>
          <a:p>
            <a:r>
              <a:rPr lang="en-GB"/>
              <a:t>References</a:t>
            </a:r>
          </a:p>
        </p:txBody>
      </p:sp>
      <p:sp>
        <p:nvSpPr>
          <p:cNvPr id="3" name="Slide Number Placeholder 2">
            <a:extLst>
              <a:ext uri="{FF2B5EF4-FFF2-40B4-BE49-F238E27FC236}">
                <a16:creationId xmlns:a16="http://schemas.microsoft.com/office/drawing/2014/main" id="{5164CD91-21B0-4F1F-A688-09651144638D}"/>
              </a:ext>
            </a:extLst>
          </p:cNvPr>
          <p:cNvSpPr>
            <a:spLocks noGrp="1"/>
          </p:cNvSpPr>
          <p:nvPr>
            <p:ph type="sldNum" sz="quarter" idx="12"/>
          </p:nvPr>
        </p:nvSpPr>
        <p:spPr/>
        <p:txBody>
          <a:bodyPr/>
          <a:lstStyle/>
          <a:p>
            <a:fld id="{6B6EFD66-0F65-0C43-B4F5-A9CE99357F25}" type="slidenum">
              <a:rPr lang="en-GB" smtClean="0"/>
              <a:pPr/>
              <a:t>13</a:t>
            </a:fld>
            <a:endParaRPr lang="en-GB"/>
          </a:p>
        </p:txBody>
      </p:sp>
      <p:sp>
        <p:nvSpPr>
          <p:cNvPr id="2" name="TextBox 1">
            <a:extLst>
              <a:ext uri="{FF2B5EF4-FFF2-40B4-BE49-F238E27FC236}">
                <a16:creationId xmlns:a16="http://schemas.microsoft.com/office/drawing/2014/main" id="{F6DF58C1-199A-4054-9AE7-0A2BB49A4E67}"/>
              </a:ext>
            </a:extLst>
          </p:cNvPr>
          <p:cNvSpPr txBox="1"/>
          <p:nvPr/>
        </p:nvSpPr>
        <p:spPr>
          <a:xfrm>
            <a:off x="631825" y="1501010"/>
            <a:ext cx="11107709" cy="1477328"/>
          </a:xfrm>
          <a:prstGeom prst="rect">
            <a:avLst/>
          </a:prstGeom>
          <a:noFill/>
        </p:spPr>
        <p:txBody>
          <a:bodyPr wrap="square" lIns="91440" tIns="45720" rIns="91440" bIns="45720" rtlCol="0" anchor="t">
            <a:spAutoFit/>
          </a:bodyPr>
          <a:lstStyle/>
          <a:p>
            <a:r>
              <a:rPr lang="en-GB">
                <a:latin typeface="+mj-lt"/>
              </a:rPr>
              <a:t>Briner, R., &amp; Dewberry, C. (2007). Staff well-being is key to school success. In </a:t>
            </a:r>
            <a:r>
              <a:rPr lang="en-GB" i="1">
                <a:latin typeface="+mj-lt"/>
              </a:rPr>
              <a:t>London </a:t>
            </a:r>
            <a:r>
              <a:rPr lang="en-GB" i="1" err="1">
                <a:latin typeface="+mj-lt"/>
              </a:rPr>
              <a:t>Worklife</a:t>
            </a:r>
            <a:r>
              <a:rPr lang="en-GB" i="1">
                <a:latin typeface="+mj-lt"/>
              </a:rPr>
              <a:t> Support Ltd. </a:t>
            </a:r>
            <a:endParaRPr lang="en-GB">
              <a:latin typeface="+mj-lt"/>
            </a:endParaRPr>
          </a:p>
          <a:p>
            <a:endParaRPr lang="en-GB">
              <a:latin typeface="+mj-lt"/>
            </a:endParaRPr>
          </a:p>
          <a:p>
            <a:r>
              <a:rPr lang="en-GB" b="0">
                <a:latin typeface="+mj-lt"/>
              </a:rPr>
              <a:t>The People Project. Available from: </a:t>
            </a:r>
            <a:r>
              <a:rPr lang="en-GB" b="0">
                <a:latin typeface="+mj-lt"/>
                <a:hlinkClick r:id="rId3"/>
              </a:rPr>
              <a:t>https://www.the-people-project.com/</a:t>
            </a:r>
            <a:endParaRPr lang="en-GB" b="0">
              <a:latin typeface="+mj-lt"/>
            </a:endParaRPr>
          </a:p>
          <a:p>
            <a:endParaRPr lang="en-GB" b="0">
              <a:latin typeface="+mj-lt"/>
            </a:endParaRPr>
          </a:p>
          <a:p>
            <a:endParaRPr lang="en-GB">
              <a:latin typeface="+mj-lt"/>
            </a:endParaRPr>
          </a:p>
        </p:txBody>
      </p:sp>
    </p:spTree>
    <p:extLst>
      <p:ext uri="{BB962C8B-B14F-4D97-AF65-F5344CB8AC3E}">
        <p14:creationId xmlns:p14="http://schemas.microsoft.com/office/powerpoint/2010/main" val="3530456206"/>
      </p:ext>
    </p:extLst>
  </p:cSld>
  <p:clrMapOvr>
    <a:masterClrMapping/>
  </p:clrMapOvr>
</p:sld>
</file>

<file path=ppt/theme/theme1.xml><?xml version="1.0" encoding="utf-8"?>
<a:theme xmlns:a="http://schemas.openxmlformats.org/drawingml/2006/main" name="Teach First">
  <a:themeElements>
    <a:clrScheme name="Custom 2">
      <a:dk1>
        <a:srgbClr val="000000"/>
      </a:dk1>
      <a:lt1>
        <a:srgbClr val="FFFFFF"/>
      </a:lt1>
      <a:dk2>
        <a:srgbClr val="766C67"/>
      </a:dk2>
      <a:lt2>
        <a:srgbClr val="D8D3D3"/>
      </a:lt2>
      <a:accent1>
        <a:srgbClr val="3663F0"/>
      </a:accent1>
      <a:accent2>
        <a:srgbClr val="FAC832"/>
      </a:accent2>
      <a:accent3>
        <a:srgbClr val="3663F0"/>
      </a:accent3>
      <a:accent4>
        <a:srgbClr val="FAC832"/>
      </a:accent4>
      <a:accent5>
        <a:srgbClr val="3663F0"/>
      </a:accent5>
      <a:accent6>
        <a:srgbClr val="FAC832"/>
      </a:accent6>
      <a:hlink>
        <a:srgbClr val="3663F0"/>
      </a:hlink>
      <a:folHlink>
        <a:srgbClr val="86A1F6"/>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eachFirst_Template_v2-2" id="{5F7362E4-DA68-3549-A811-E88F9261DFFA}" vid="{7F233E9B-2770-AA49-88F5-1979A68D71D3}"/>
    </a:ext>
  </a:extLst>
</a:theme>
</file>

<file path=ppt/theme/theme2.xml><?xml version="1.0" encoding="utf-8"?>
<a:theme xmlns:a="http://schemas.openxmlformats.org/drawingml/2006/main" name="Teach First">
  <a:themeElements>
    <a:clrScheme name="Custom 2">
      <a:dk1>
        <a:srgbClr val="000000"/>
      </a:dk1>
      <a:lt1>
        <a:srgbClr val="FFFFFF"/>
      </a:lt1>
      <a:dk2>
        <a:srgbClr val="766C67"/>
      </a:dk2>
      <a:lt2>
        <a:srgbClr val="D8D3D3"/>
      </a:lt2>
      <a:accent1>
        <a:srgbClr val="3663F0"/>
      </a:accent1>
      <a:accent2>
        <a:srgbClr val="FAC832"/>
      </a:accent2>
      <a:accent3>
        <a:srgbClr val="3663F0"/>
      </a:accent3>
      <a:accent4>
        <a:srgbClr val="FAC832"/>
      </a:accent4>
      <a:accent5>
        <a:srgbClr val="3663F0"/>
      </a:accent5>
      <a:accent6>
        <a:srgbClr val="FAC832"/>
      </a:accent6>
      <a:hlink>
        <a:srgbClr val="3663F0"/>
      </a:hlink>
      <a:folHlink>
        <a:srgbClr val="86A1F6"/>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eachFirst_Template_v2-2" id="{5F7362E4-DA68-3549-A811-E88F9261DFFA}" vid="{7F233E9B-2770-AA49-88F5-1979A68D71D3}"/>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bb72b056-a597-4370-8ff5-977ebef110a8">
      <UserInfo>
        <DisplayName/>
        <AccountId xsi:nil="true"/>
        <AccountType/>
      </UserInfo>
    </SharedWithUser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345A187EB7F1A84A890E3DBE6722B9A2" ma:contentTypeVersion="14" ma:contentTypeDescription="Create a new document." ma:contentTypeScope="" ma:versionID="54ce3d9e6ec901af5a0508e74bd325f2">
  <xsd:schema xmlns:xsd="http://www.w3.org/2001/XMLSchema" xmlns:xs="http://www.w3.org/2001/XMLSchema" xmlns:p="http://schemas.microsoft.com/office/2006/metadata/properties" xmlns:ns3="1a4f690a-3c21-47b9-b626-ddb63adf0775" xmlns:ns4="bb72b056-a597-4370-8ff5-977ebef110a8" targetNamespace="http://schemas.microsoft.com/office/2006/metadata/properties" ma:root="true" ma:fieldsID="16f267172ad2970bd5598b6a5e44b510" ns3:_="" ns4:_="">
    <xsd:import namespace="1a4f690a-3c21-47b9-b626-ddb63adf0775"/>
    <xsd:import namespace="bb72b056-a597-4370-8ff5-977ebef110a8"/>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AutoTags" minOccurs="0"/>
                <xsd:element ref="ns3:MediaServiceOCR" minOccurs="0"/>
                <xsd:element ref="ns3:MediaServiceGenerationTime" minOccurs="0"/>
                <xsd:element ref="ns3:MediaServiceEventHashCode" minOccurs="0"/>
                <xsd:element ref="ns4:SharedWithUsers" minOccurs="0"/>
                <xsd:element ref="ns4:SharedWithDetails" minOccurs="0"/>
                <xsd:element ref="ns4:SharingHintHash" minOccurs="0"/>
                <xsd:element ref="ns3:MediaServiceDateTaken" minOccurs="0"/>
                <xsd:element ref="ns3:MediaLengthInSecond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a4f690a-3c21-47b9-b626-ddb63adf077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9" nillable="true" ma:displayName="MediaServiceDateTaken" ma:hidden="true" ma:internalName="MediaServiceDateTake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MediaServiceLocation" ma:index="21"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b72b056-a597-4370-8ff5-977ebef110a8"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SharingHintHash" ma:index="18"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22E3D8B-2086-4A5F-8A23-3AC69B585A41}">
  <ds:schemaRefs>
    <ds:schemaRef ds:uri="http://purl.org/dc/terms/"/>
    <ds:schemaRef ds:uri="http://schemas.microsoft.com/office/2006/documentManagement/types"/>
    <ds:schemaRef ds:uri="http://schemas.openxmlformats.org/package/2006/metadata/core-properties"/>
    <ds:schemaRef ds:uri="http://purl.org/dc/elements/1.1/"/>
    <ds:schemaRef ds:uri="http://purl.org/dc/dcmitype/"/>
    <ds:schemaRef ds:uri="http://schemas.microsoft.com/office/2006/metadata/properties"/>
    <ds:schemaRef ds:uri="http://schemas.microsoft.com/office/infopath/2007/PartnerControls"/>
    <ds:schemaRef ds:uri="bb72b056-a597-4370-8ff5-977ebef110a8"/>
    <ds:schemaRef ds:uri="1a4f690a-3c21-47b9-b626-ddb63adf0775"/>
    <ds:schemaRef ds:uri="http://www.w3.org/XML/1998/namespace"/>
  </ds:schemaRefs>
</ds:datastoreItem>
</file>

<file path=customXml/itemProps2.xml><?xml version="1.0" encoding="utf-8"?>
<ds:datastoreItem xmlns:ds="http://schemas.openxmlformats.org/officeDocument/2006/customXml" ds:itemID="{2C084487-57B7-475F-BEA5-1D0F35F33FE5}">
  <ds:schemaRefs>
    <ds:schemaRef ds:uri="http://schemas.microsoft.com/sharepoint/v3/contenttype/forms"/>
  </ds:schemaRefs>
</ds:datastoreItem>
</file>

<file path=customXml/itemProps3.xml><?xml version="1.0" encoding="utf-8"?>
<ds:datastoreItem xmlns:ds="http://schemas.openxmlformats.org/officeDocument/2006/customXml" ds:itemID="{7CBC91E5-A9AD-41BF-88DE-DA3C1AA59BE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a4f690a-3c21-47b9-b626-ddb63adf0775"/>
    <ds:schemaRef ds:uri="bb72b056-a597-4370-8ff5-977ebef110a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0</TotalTime>
  <Words>3006</Words>
  <Application>Microsoft Office PowerPoint</Application>
  <PresentationFormat>Widescreen</PresentationFormat>
  <Paragraphs>298</Paragraphs>
  <Slides>13</Slides>
  <Notes>13</Notes>
  <HiddenSlides>0</HiddenSlides>
  <MMClips>1</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13</vt:i4>
      </vt:variant>
    </vt:vector>
  </HeadingPairs>
  <TitlesOfParts>
    <vt:vector size="22" baseType="lpstr">
      <vt:lpstr>Arial</vt:lpstr>
      <vt:lpstr>Arial</vt:lpstr>
      <vt:lpstr>Calibri</vt:lpstr>
      <vt:lpstr>Constantia</vt:lpstr>
      <vt:lpstr>Courier New</vt:lpstr>
      <vt:lpstr>Geneva</vt:lpstr>
      <vt:lpstr>Wingdings</vt:lpstr>
      <vt:lpstr>Teach First</vt:lpstr>
      <vt:lpstr>Teach First</vt:lpstr>
      <vt:lpstr> Your wellbeing​</vt:lpstr>
      <vt:lpstr>Related ECF statements </vt:lpstr>
      <vt:lpstr>The importance of wellbeing</vt:lpstr>
      <vt:lpstr>PowerPoint Presentation</vt:lpstr>
      <vt:lpstr>PowerPoint Presentation</vt:lpstr>
      <vt:lpstr>PowerPoint Presentation</vt:lpstr>
      <vt:lpstr>PowerPoint Presentation</vt:lpstr>
      <vt:lpstr>PowerPoint Presentation</vt:lpstr>
      <vt:lpstr>Threat, drive and recovery</vt:lpstr>
      <vt:lpstr>PowerPoint Presentation</vt:lpstr>
      <vt:lpstr>Session summary</vt:lpstr>
      <vt:lpstr>PowerPoint Presentation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ECT Induction - Agenda</dc:title>
  <dc:creator/>
  <cp:lastModifiedBy/>
  <cp:revision>24</cp:revision>
  <dcterms:created xsi:type="dcterms:W3CDTF">2021-08-25T09:08:24Z</dcterms:created>
  <dcterms:modified xsi:type="dcterms:W3CDTF">2022-09-29T10:25:30Z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0x010100345A187EB7F1A84A890E3DBE6722B9A2</vt:lpwstr>
  </property>
  <property fmtid="{D5CDD505-2E9C-101B-9397-08002B2CF9AE}" pid="3" name="Order">
    <vt:r8>6700</vt:r8>
  </property>
  <property fmtid="{D5CDD505-2E9C-101B-9397-08002B2CF9AE}" pid="4" name="xd_Signature">
    <vt:bool>false</vt:bool>
  </property>
  <property fmtid="{D5CDD505-2E9C-101B-9397-08002B2CF9AE}" pid="5" name="xd_ProgID">
    <vt:lpwstr/>
  </property>
  <property fmtid="{D5CDD505-2E9C-101B-9397-08002B2CF9AE}" pid="6" name="TemplateUrl">
    <vt:lpwstr/>
  </property>
  <property fmtid="{D5CDD505-2E9C-101B-9397-08002B2CF9AE}" pid="7" name="Sensitivity">
    <vt:lpwstr>4;#Internal|8cc5c01a-a6e3-49ff-a542-26091aa4e434</vt:lpwstr>
  </property>
  <property fmtid="{D5CDD505-2E9C-101B-9397-08002B2CF9AE}" pid="8" name="Strategic Priority">
    <vt:lpwstr/>
  </property>
  <property fmtid="{D5CDD505-2E9C-101B-9397-08002B2CF9AE}" pid="9" name="Audience">
    <vt:lpwstr/>
  </property>
  <property fmtid="{D5CDD505-2E9C-101B-9397-08002B2CF9AE}" pid="10" name="Cohort">
    <vt:lpwstr/>
  </property>
  <property fmtid="{D5CDD505-2E9C-101B-9397-08002B2CF9AE}" pid="11" name="Financial Year">
    <vt:lpwstr/>
  </property>
  <property fmtid="{D5CDD505-2E9C-101B-9397-08002B2CF9AE}" pid="12" name="Division-Department">
    <vt:lpwstr/>
  </property>
  <property fmtid="{D5CDD505-2E9C-101B-9397-08002B2CF9AE}" pid="13" name="Local Area">
    <vt:lpwstr/>
  </property>
  <property fmtid="{D5CDD505-2E9C-101B-9397-08002B2CF9AE}" pid="14" name="Category">
    <vt:lpwstr>11</vt:lpwstr>
  </property>
  <property fmtid="{D5CDD505-2E9C-101B-9397-08002B2CF9AE}" pid="15" name="me268310634846bcae6763235a0016ff">
    <vt:lpwstr>Internal|8cc5c01a-a6e3-49ff-a542-26091aa4e434</vt:lpwstr>
  </property>
</Properties>
</file>