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8"/>
  </p:notesMasterIdLst>
  <p:sldIdLst>
    <p:sldId id="257" r:id="rId5"/>
    <p:sldId id="258" r:id="rId6"/>
    <p:sldId id="259" r:id="rId7"/>
  </p:sldIdLst>
  <p:sldSz cx="6858000" cy="9906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32254"/>
    <a:srgbClr val="CC99FF"/>
    <a:srgbClr val="33CC33"/>
    <a:srgbClr val="009900"/>
    <a:srgbClr val="CCFF99"/>
    <a:srgbClr val="FFFF99"/>
    <a:srgbClr val="FFAB1B"/>
    <a:srgbClr val="FFFF66"/>
    <a:srgbClr val="FFB21C"/>
    <a:srgbClr val="3663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3C9F176-388F-5089-2C57-82148CE1D999}" v="3" dt="2023-01-09T15:10:41.077"/>
    <p1510:client id="{7D688501-E51F-587F-1975-CFDE4F57C47F}" v="728" dt="2023-01-09T15:25:07.231"/>
    <p1510:client id="{89A34790-0EB4-3D36-B4FE-6DBA07CA0ED5}" v="32" dt="2023-01-09T15:13:50.301"/>
    <p1510:client id="{8FF456B2-F4BB-C402-D1FB-ECF66E310E03}" v="9" dt="2023-01-11T16:36:44.518"/>
    <p1510:client id="{CAD20296-AE41-4EDD-D2CC-78DB66D40DA7}" v="152" dt="2023-01-09T14:35:33.469"/>
    <p1510:client id="{DE4DCF9B-607F-C45E-CD74-392FE1C512BB}" v="145" dt="2023-01-09T15:28:21.790"/>
    <p1510:client id="{EEE0F454-013B-7F9E-7EB1-F5B62C8335EE}" v="254" dt="2023-01-12T14:42:31.17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 Keating" userId="808df2ce-9829-445b-ae67-ae255666b6da" providerId="ADAL" clId="{A2C6187A-E24E-472C-806B-89A48E49532D}"/>
    <pc:docChg chg="custSel modSld">
      <pc:chgData name="Jan Keating" userId="808df2ce-9829-445b-ae67-ae255666b6da" providerId="ADAL" clId="{A2C6187A-E24E-472C-806B-89A48E49532D}" dt="2023-01-09T13:03:50.344" v="651" actId="6549"/>
      <pc:docMkLst>
        <pc:docMk/>
      </pc:docMkLst>
      <pc:sldChg chg="modSp">
        <pc:chgData name="Jan Keating" userId="808df2ce-9829-445b-ae67-ae255666b6da" providerId="ADAL" clId="{A2C6187A-E24E-472C-806B-89A48E49532D}" dt="2023-01-09T13:03:00.657" v="633" actId="6549"/>
        <pc:sldMkLst>
          <pc:docMk/>
          <pc:sldMk cId="1056686704" sldId="257"/>
        </pc:sldMkLst>
        <pc:spChg chg="mod">
          <ac:chgData name="Jan Keating" userId="808df2ce-9829-445b-ae67-ae255666b6da" providerId="ADAL" clId="{A2C6187A-E24E-472C-806B-89A48E49532D}" dt="2023-01-09T13:00:01.861" v="449" actId="14100"/>
          <ac:spMkLst>
            <pc:docMk/>
            <pc:sldMk cId="1056686704" sldId="257"/>
            <ac:spMk id="21" creationId="{11E191F3-E33E-419D-B08D-2297D1E6EC8C}"/>
          </ac:spMkLst>
        </pc:spChg>
        <pc:spChg chg="mod">
          <ac:chgData name="Jan Keating" userId="808df2ce-9829-445b-ae67-ae255666b6da" providerId="ADAL" clId="{A2C6187A-E24E-472C-806B-89A48E49532D}" dt="2023-01-09T13:03:00.657" v="633" actId="6549"/>
          <ac:spMkLst>
            <pc:docMk/>
            <pc:sldMk cId="1056686704" sldId="257"/>
            <ac:spMk id="25" creationId="{CE043836-EA50-4838-9650-EE0E66B9E62A}"/>
          </ac:spMkLst>
        </pc:spChg>
        <pc:spChg chg="mod">
          <ac:chgData name="Jan Keating" userId="808df2ce-9829-445b-ae67-ae255666b6da" providerId="ADAL" clId="{A2C6187A-E24E-472C-806B-89A48E49532D}" dt="2023-01-09T12:59:44.781" v="443" actId="14100"/>
          <ac:spMkLst>
            <pc:docMk/>
            <pc:sldMk cId="1056686704" sldId="257"/>
            <ac:spMk id="28" creationId="{DD6CF046-03D6-4BE3-A29D-440F4D0548E5}"/>
          </ac:spMkLst>
        </pc:spChg>
        <pc:spChg chg="mod">
          <ac:chgData name="Jan Keating" userId="808df2ce-9829-445b-ae67-ae255666b6da" providerId="ADAL" clId="{A2C6187A-E24E-472C-806B-89A48E49532D}" dt="2023-01-09T13:00:09.301" v="451" actId="1076"/>
          <ac:spMkLst>
            <pc:docMk/>
            <pc:sldMk cId="1056686704" sldId="257"/>
            <ac:spMk id="75" creationId="{CE043836-EA50-4838-9650-EE0E66B9E62A}"/>
          </ac:spMkLst>
        </pc:spChg>
        <pc:grpChg chg="mod">
          <ac:chgData name="Jan Keating" userId="808df2ce-9829-445b-ae67-ae255666b6da" providerId="ADAL" clId="{A2C6187A-E24E-472C-806B-89A48E49532D}" dt="2023-01-09T13:00:05.444" v="450" actId="1076"/>
          <ac:grpSpMkLst>
            <pc:docMk/>
            <pc:sldMk cId="1056686704" sldId="257"/>
            <ac:grpSpMk id="23" creationId="{F5FF47FA-2BC8-4811-AEDC-CC3CCFE00AB0}"/>
          </ac:grpSpMkLst>
        </pc:grpChg>
        <pc:grpChg chg="mod">
          <ac:chgData name="Jan Keating" userId="808df2ce-9829-445b-ae67-ae255666b6da" providerId="ADAL" clId="{A2C6187A-E24E-472C-806B-89A48E49532D}" dt="2023-01-09T13:00:13.620" v="452" actId="1076"/>
          <ac:grpSpMkLst>
            <pc:docMk/>
            <pc:sldMk cId="1056686704" sldId="257"/>
            <ac:grpSpMk id="71" creationId="{00000000-0000-0000-0000-000000000000}"/>
          </ac:grpSpMkLst>
        </pc:grpChg>
        <pc:picChg chg="mod">
          <ac:chgData name="Jan Keating" userId="808df2ce-9829-445b-ae67-ae255666b6da" providerId="ADAL" clId="{A2C6187A-E24E-472C-806B-89A48E49532D}" dt="2023-01-09T12:59:50.940" v="445" actId="1076"/>
          <ac:picMkLst>
            <pc:docMk/>
            <pc:sldMk cId="1056686704" sldId="257"/>
            <ac:picMk id="29" creationId="{64B71495-EA61-4E41-B8C4-D239195A9D96}"/>
          </ac:picMkLst>
        </pc:picChg>
        <pc:picChg chg="mod">
          <ac:chgData name="Jan Keating" userId="808df2ce-9829-445b-ae67-ae255666b6da" providerId="ADAL" clId="{A2C6187A-E24E-472C-806B-89A48E49532D}" dt="2023-01-09T12:59:52.568" v="446" actId="1076"/>
          <ac:picMkLst>
            <pc:docMk/>
            <pc:sldMk cId="1056686704" sldId="257"/>
            <ac:picMk id="30" creationId="{FCC9A73D-A48B-49D9-BED6-C128DA9F51E6}"/>
          </ac:picMkLst>
        </pc:picChg>
      </pc:sldChg>
      <pc:sldChg chg="modSp">
        <pc:chgData name="Jan Keating" userId="808df2ce-9829-445b-ae67-ae255666b6da" providerId="ADAL" clId="{A2C6187A-E24E-472C-806B-89A48E49532D}" dt="2023-01-09T13:03:39.981" v="648" actId="20577"/>
        <pc:sldMkLst>
          <pc:docMk/>
          <pc:sldMk cId="4264698637" sldId="258"/>
        </pc:sldMkLst>
        <pc:spChg chg="mod">
          <ac:chgData name="Jan Keating" userId="808df2ce-9829-445b-ae67-ae255666b6da" providerId="ADAL" clId="{A2C6187A-E24E-472C-806B-89A48E49532D}" dt="2023-01-09T13:03:39.981" v="648" actId="20577"/>
          <ac:spMkLst>
            <pc:docMk/>
            <pc:sldMk cId="4264698637" sldId="258"/>
            <ac:spMk id="20" creationId="{00000000-0000-0000-0000-000000000000}"/>
          </ac:spMkLst>
        </pc:spChg>
      </pc:sldChg>
      <pc:sldChg chg="modSp">
        <pc:chgData name="Jan Keating" userId="808df2ce-9829-445b-ae67-ae255666b6da" providerId="ADAL" clId="{A2C6187A-E24E-472C-806B-89A48E49532D}" dt="2023-01-09T13:03:50.344" v="651" actId="6549"/>
        <pc:sldMkLst>
          <pc:docMk/>
          <pc:sldMk cId="176913821" sldId="259"/>
        </pc:sldMkLst>
        <pc:spChg chg="mod">
          <ac:chgData name="Jan Keating" userId="808df2ce-9829-445b-ae67-ae255666b6da" providerId="ADAL" clId="{A2C6187A-E24E-472C-806B-89A48E49532D}" dt="2023-01-09T13:03:15.844" v="634" actId="1076"/>
          <ac:spMkLst>
            <pc:docMk/>
            <pc:sldMk cId="176913821" sldId="259"/>
            <ac:spMk id="4" creationId="{2805F57F-643B-468D-BB8D-ED310408D367}"/>
          </ac:spMkLst>
        </pc:spChg>
        <pc:spChg chg="mod">
          <ac:chgData name="Jan Keating" userId="808df2ce-9829-445b-ae67-ae255666b6da" providerId="ADAL" clId="{A2C6187A-E24E-472C-806B-89A48E49532D}" dt="2023-01-09T13:03:19.195" v="635" actId="1076"/>
          <ac:spMkLst>
            <pc:docMk/>
            <pc:sldMk cId="176913821" sldId="259"/>
            <ac:spMk id="7" creationId="{792C536F-F01C-419E-B4DD-50A8F5FBDFB4}"/>
          </ac:spMkLst>
        </pc:spChg>
        <pc:spChg chg="mod">
          <ac:chgData name="Jan Keating" userId="808df2ce-9829-445b-ae67-ae255666b6da" providerId="ADAL" clId="{A2C6187A-E24E-472C-806B-89A48E49532D}" dt="2023-01-09T13:03:50.344" v="651" actId="6549"/>
          <ac:spMkLst>
            <pc:docMk/>
            <pc:sldMk cId="176913821" sldId="259"/>
            <ac:spMk id="20" creationId="{00000000-0000-0000-0000-000000000000}"/>
          </ac:spMkLst>
        </pc:spChg>
      </pc:sldChg>
    </pc:docChg>
  </pc:docChgLst>
  <pc:docChgLst>
    <pc:chgData name="K McGregor" userId="S::k.mcgregor@xaviercet.org.uk::9081d5c0-f1d2-47c5-8094-d251e0f8781c" providerId="AD" clId="Web-{DE4DCF9B-607F-C45E-CD74-392FE1C512BB}"/>
    <pc:docChg chg="modSld">
      <pc:chgData name="K McGregor" userId="S::k.mcgregor@xaviercet.org.uk::9081d5c0-f1d2-47c5-8094-d251e0f8781c" providerId="AD" clId="Web-{DE4DCF9B-607F-C45E-CD74-392FE1C512BB}" dt="2023-01-09T15:28:21.790" v="144" actId="1076"/>
      <pc:docMkLst>
        <pc:docMk/>
      </pc:docMkLst>
      <pc:sldChg chg="addSp delSp modSp">
        <pc:chgData name="K McGregor" userId="S::k.mcgregor@xaviercet.org.uk::9081d5c0-f1d2-47c5-8094-d251e0f8781c" providerId="AD" clId="Web-{DE4DCF9B-607F-C45E-CD74-392FE1C512BB}" dt="2023-01-09T15:28:21.790" v="144" actId="1076"/>
        <pc:sldMkLst>
          <pc:docMk/>
          <pc:sldMk cId="4264698637" sldId="258"/>
        </pc:sldMkLst>
        <pc:spChg chg="del">
          <ac:chgData name="K McGregor" userId="S::k.mcgregor@xaviercet.org.uk::9081d5c0-f1d2-47c5-8094-d251e0f8781c" providerId="AD" clId="Web-{DE4DCF9B-607F-C45E-CD74-392FE1C512BB}" dt="2023-01-09T15:22:43.625" v="59"/>
          <ac:spMkLst>
            <pc:docMk/>
            <pc:sldMk cId="4264698637" sldId="258"/>
            <ac:spMk id="10" creationId="{864208EA-F4F0-B09E-F923-A65513826062}"/>
          </ac:spMkLst>
        </pc:spChg>
        <pc:spChg chg="mod">
          <ac:chgData name="K McGregor" userId="S::k.mcgregor@xaviercet.org.uk::9081d5c0-f1d2-47c5-8094-d251e0f8781c" providerId="AD" clId="Web-{DE4DCF9B-607F-C45E-CD74-392FE1C512BB}" dt="2023-01-09T15:28:21.790" v="144" actId="1076"/>
          <ac:spMkLst>
            <pc:docMk/>
            <pc:sldMk cId="4264698637" sldId="258"/>
            <ac:spMk id="30" creationId="{A26EC00A-8EBA-4454-AA8D-D37AFCF11D33}"/>
          </ac:spMkLst>
        </pc:spChg>
        <pc:graphicFrameChg chg="add del mod">
          <ac:chgData name="K McGregor" userId="S::k.mcgregor@xaviercet.org.uk::9081d5c0-f1d2-47c5-8094-d251e0f8781c" providerId="AD" clId="Web-{DE4DCF9B-607F-C45E-CD74-392FE1C512BB}" dt="2023-01-09T15:25:46.841" v="64"/>
          <ac:graphicFrameMkLst>
            <pc:docMk/>
            <pc:sldMk cId="4264698637" sldId="258"/>
            <ac:graphicFrameMk id="7" creationId="{220AA4CF-9BB3-C159-89A9-756A4D3834B4}"/>
          </ac:graphicFrameMkLst>
        </pc:graphicFrameChg>
        <pc:graphicFrameChg chg="add mod modGraphic">
          <ac:chgData name="K McGregor" userId="S::k.mcgregor@xaviercet.org.uk::9081d5c0-f1d2-47c5-8094-d251e0f8781c" providerId="AD" clId="Web-{DE4DCF9B-607F-C45E-CD74-392FE1C512BB}" dt="2023-01-09T15:27:34.271" v="139" actId="1076"/>
          <ac:graphicFrameMkLst>
            <pc:docMk/>
            <pc:sldMk cId="4264698637" sldId="258"/>
            <ac:graphicFrameMk id="11" creationId="{2DA9813F-A2F2-0105-F872-152F6AF51DD0}"/>
          </ac:graphicFrameMkLst>
        </pc:graphicFrameChg>
        <pc:graphicFrameChg chg="del">
          <ac:chgData name="K McGregor" userId="S::k.mcgregor@xaviercet.org.uk::9081d5c0-f1d2-47c5-8094-d251e0f8781c" providerId="AD" clId="Web-{DE4DCF9B-607F-C45E-CD74-392FE1C512BB}" dt="2023-01-09T15:23:05.018" v="60"/>
          <ac:graphicFrameMkLst>
            <pc:docMk/>
            <pc:sldMk cId="4264698637" sldId="258"/>
            <ac:graphicFrameMk id="19" creationId="{6BA5937E-C731-A6DF-B9C0-4D8B73E083F7}"/>
          </ac:graphicFrameMkLst>
        </pc:graphicFrameChg>
      </pc:sldChg>
    </pc:docChg>
  </pc:docChgLst>
  <pc:docChgLst>
    <pc:chgData name="C Carr" userId="S::c.carr@xaviercet.org.uk::6e691739-8545-4740-b665-61a68a7ec40b" providerId="AD" clId="Web-{EEE0F454-013B-7F9E-7EB1-F5B62C8335EE}"/>
    <pc:docChg chg="modSld">
      <pc:chgData name="C Carr" userId="S::c.carr@xaviercet.org.uk::6e691739-8545-4740-b665-61a68a7ec40b" providerId="AD" clId="Web-{EEE0F454-013B-7F9E-7EB1-F5B62C8335EE}" dt="2023-01-12T14:42:30.703" v="227" actId="20577"/>
      <pc:docMkLst>
        <pc:docMk/>
      </pc:docMkLst>
      <pc:sldChg chg="modSp">
        <pc:chgData name="C Carr" userId="S::c.carr@xaviercet.org.uk::6e691739-8545-4740-b665-61a68a7ec40b" providerId="AD" clId="Web-{EEE0F454-013B-7F9E-7EB1-F5B62C8335EE}" dt="2023-01-12T14:42:30.703" v="227" actId="20577"/>
        <pc:sldMkLst>
          <pc:docMk/>
          <pc:sldMk cId="1056686704" sldId="257"/>
        </pc:sldMkLst>
        <pc:spChg chg="mod">
          <ac:chgData name="C Carr" userId="S::c.carr@xaviercet.org.uk::6e691739-8545-4740-b665-61a68a7ec40b" providerId="AD" clId="Web-{EEE0F454-013B-7F9E-7EB1-F5B62C8335EE}" dt="2023-01-12T14:38:58.447" v="202" actId="1076"/>
          <ac:spMkLst>
            <pc:docMk/>
            <pc:sldMk cId="1056686704" sldId="257"/>
            <ac:spMk id="21" creationId="{11E191F3-E33E-419D-B08D-2297D1E6EC8C}"/>
          </ac:spMkLst>
        </pc:spChg>
        <pc:spChg chg="mod">
          <ac:chgData name="C Carr" userId="S::c.carr@xaviercet.org.uk::6e691739-8545-4740-b665-61a68a7ec40b" providerId="AD" clId="Web-{EEE0F454-013B-7F9E-7EB1-F5B62C8335EE}" dt="2023-01-12T14:29:02.632" v="153" actId="20577"/>
          <ac:spMkLst>
            <pc:docMk/>
            <pc:sldMk cId="1056686704" sldId="257"/>
            <ac:spMk id="25" creationId="{CE043836-EA50-4838-9650-EE0E66B9E62A}"/>
          </ac:spMkLst>
        </pc:spChg>
        <pc:spChg chg="mod">
          <ac:chgData name="C Carr" userId="S::c.carr@xaviercet.org.uk::6e691739-8545-4740-b665-61a68a7ec40b" providerId="AD" clId="Web-{EEE0F454-013B-7F9E-7EB1-F5B62C8335EE}" dt="2023-01-12T14:42:30.703" v="227" actId="20577"/>
          <ac:spMkLst>
            <pc:docMk/>
            <pc:sldMk cId="1056686704" sldId="257"/>
            <ac:spMk id="28" creationId="{DD6CF046-03D6-4BE3-A29D-440F4D0548E5}"/>
          </ac:spMkLst>
        </pc:spChg>
        <pc:spChg chg="mod">
          <ac:chgData name="C Carr" userId="S::c.carr@xaviercet.org.uk::6e691739-8545-4740-b665-61a68a7ec40b" providerId="AD" clId="Web-{EEE0F454-013B-7F9E-7EB1-F5B62C8335EE}" dt="2023-01-12T14:38:51.149" v="201" actId="1076"/>
          <ac:spMkLst>
            <pc:docMk/>
            <pc:sldMk cId="1056686704" sldId="257"/>
            <ac:spMk id="75" creationId="{CE043836-EA50-4838-9650-EE0E66B9E62A}"/>
          </ac:spMkLst>
        </pc:spChg>
      </pc:sldChg>
      <pc:sldChg chg="modSp">
        <pc:chgData name="C Carr" userId="S::c.carr@xaviercet.org.uk::6e691739-8545-4740-b665-61a68a7ec40b" providerId="AD" clId="Web-{EEE0F454-013B-7F9E-7EB1-F5B62C8335EE}" dt="2023-01-12T14:41:44.780" v="207" actId="1076"/>
        <pc:sldMkLst>
          <pc:docMk/>
          <pc:sldMk cId="4264698637" sldId="258"/>
        </pc:sldMkLst>
        <pc:spChg chg="mod">
          <ac:chgData name="C Carr" userId="S::c.carr@xaviercet.org.uk::6e691739-8545-4740-b665-61a68a7ec40b" providerId="AD" clId="Web-{EEE0F454-013B-7F9E-7EB1-F5B62C8335EE}" dt="2023-01-12T14:31:57.841" v="183" actId="14100"/>
          <ac:spMkLst>
            <pc:docMk/>
            <pc:sldMk cId="4264698637" sldId="258"/>
            <ac:spMk id="16" creationId="{56A3D3C0-15F5-435B-86C5-19F2FA956F7E}"/>
          </ac:spMkLst>
        </pc:spChg>
        <pc:spChg chg="mod">
          <ac:chgData name="C Carr" userId="S::c.carr@xaviercet.org.uk::6e691739-8545-4740-b665-61a68a7ec40b" providerId="AD" clId="Web-{EEE0F454-013B-7F9E-7EB1-F5B62C8335EE}" dt="2023-01-12T14:41:44.780" v="207" actId="1076"/>
          <ac:spMkLst>
            <pc:docMk/>
            <pc:sldMk cId="4264698637" sldId="258"/>
            <ac:spMk id="30" creationId="{A26EC00A-8EBA-4454-AA8D-D37AFCF11D33}"/>
          </ac:spMkLst>
        </pc:spChg>
        <pc:graphicFrameChg chg="mod modGraphic">
          <ac:chgData name="C Carr" userId="S::c.carr@xaviercet.org.uk::6e691739-8545-4740-b665-61a68a7ec40b" providerId="AD" clId="Web-{EEE0F454-013B-7F9E-7EB1-F5B62C8335EE}" dt="2023-01-12T14:40:36.778" v="206"/>
          <ac:graphicFrameMkLst>
            <pc:docMk/>
            <pc:sldMk cId="4264698637" sldId="258"/>
            <ac:graphicFrameMk id="11" creationId="{2DA9813F-A2F2-0105-F872-152F6AF51DD0}"/>
          </ac:graphicFrameMkLst>
        </pc:graphicFrameChg>
      </pc:sldChg>
    </pc:docChg>
  </pc:docChgLst>
  <pc:docChgLst>
    <pc:chgData name="K McGregor" userId="S::k.mcgregor@xaviercet.org.uk::9081d5c0-f1d2-47c5-8094-d251e0f8781c" providerId="AD" clId="Web-{33C9F176-388F-5089-2C57-82148CE1D999}"/>
    <pc:docChg chg="modSld">
      <pc:chgData name="K McGregor" userId="S::k.mcgregor@xaviercet.org.uk::9081d5c0-f1d2-47c5-8094-d251e0f8781c" providerId="AD" clId="Web-{33C9F176-388F-5089-2C57-82148CE1D999}" dt="2023-01-09T15:10:41.077" v="2" actId="20577"/>
      <pc:docMkLst>
        <pc:docMk/>
      </pc:docMkLst>
      <pc:sldChg chg="modSp">
        <pc:chgData name="K McGregor" userId="S::k.mcgregor@xaviercet.org.uk::9081d5c0-f1d2-47c5-8094-d251e0f8781c" providerId="AD" clId="Web-{33C9F176-388F-5089-2C57-82148CE1D999}" dt="2023-01-09T15:10:41.077" v="2" actId="20577"/>
        <pc:sldMkLst>
          <pc:docMk/>
          <pc:sldMk cId="4264698637" sldId="258"/>
        </pc:sldMkLst>
        <pc:spChg chg="mod">
          <ac:chgData name="K McGregor" userId="S::k.mcgregor@xaviercet.org.uk::9081d5c0-f1d2-47c5-8094-d251e0f8781c" providerId="AD" clId="Web-{33C9F176-388F-5089-2C57-82148CE1D999}" dt="2023-01-09T15:10:41.077" v="2" actId="20577"/>
          <ac:spMkLst>
            <pc:docMk/>
            <pc:sldMk cId="4264698637" sldId="258"/>
            <ac:spMk id="30" creationId="{A26EC00A-8EBA-4454-AA8D-D37AFCF11D33}"/>
          </ac:spMkLst>
        </pc:spChg>
      </pc:sldChg>
    </pc:docChg>
  </pc:docChgLst>
  <pc:docChgLst>
    <pc:chgData name="K McGregor" userId="S::k.mcgregor@xaviercet.org.uk::9081d5c0-f1d2-47c5-8094-d251e0f8781c" providerId="AD" clId="Web-{CAD20296-AE41-4EDD-D2CC-78DB66D40DA7}"/>
    <pc:docChg chg="modSld">
      <pc:chgData name="K McGregor" userId="S::k.mcgregor@xaviercet.org.uk::9081d5c0-f1d2-47c5-8094-d251e0f8781c" providerId="AD" clId="Web-{CAD20296-AE41-4EDD-D2CC-78DB66D40DA7}" dt="2023-01-09T14:35:33.469" v="151" actId="1076"/>
      <pc:docMkLst>
        <pc:docMk/>
      </pc:docMkLst>
      <pc:sldChg chg="modSp">
        <pc:chgData name="K McGregor" userId="S::k.mcgregor@xaviercet.org.uk::9081d5c0-f1d2-47c5-8094-d251e0f8781c" providerId="AD" clId="Web-{CAD20296-AE41-4EDD-D2CC-78DB66D40DA7}" dt="2023-01-09T14:17:50.893" v="51" actId="14100"/>
        <pc:sldMkLst>
          <pc:docMk/>
          <pc:sldMk cId="1056686704" sldId="257"/>
        </pc:sldMkLst>
        <pc:spChg chg="mod">
          <ac:chgData name="K McGregor" userId="S::k.mcgregor@xaviercet.org.uk::9081d5c0-f1d2-47c5-8094-d251e0f8781c" providerId="AD" clId="Web-{CAD20296-AE41-4EDD-D2CC-78DB66D40DA7}" dt="2023-01-09T14:17:50.893" v="51" actId="14100"/>
          <ac:spMkLst>
            <pc:docMk/>
            <pc:sldMk cId="1056686704" sldId="257"/>
            <ac:spMk id="28" creationId="{DD6CF046-03D6-4BE3-A29D-440F4D0548E5}"/>
          </ac:spMkLst>
        </pc:spChg>
      </pc:sldChg>
      <pc:sldChg chg="addSp delSp modSp">
        <pc:chgData name="K McGregor" userId="S::k.mcgregor@xaviercet.org.uk::9081d5c0-f1d2-47c5-8094-d251e0f8781c" providerId="AD" clId="Web-{CAD20296-AE41-4EDD-D2CC-78DB66D40DA7}" dt="2023-01-09T14:35:33.469" v="151" actId="1076"/>
        <pc:sldMkLst>
          <pc:docMk/>
          <pc:sldMk cId="4264698637" sldId="258"/>
        </pc:sldMkLst>
        <pc:spChg chg="add del">
          <ac:chgData name="K McGregor" userId="S::k.mcgregor@xaviercet.org.uk::9081d5c0-f1d2-47c5-8094-d251e0f8781c" providerId="AD" clId="Web-{CAD20296-AE41-4EDD-D2CC-78DB66D40DA7}" dt="2023-01-09T14:14:56.904" v="30"/>
          <ac:spMkLst>
            <pc:docMk/>
            <pc:sldMk cId="4264698637" sldId="258"/>
            <ac:spMk id="7" creationId="{007A6D1E-DEA8-C1D4-F7FA-AEC0A66DD5B2}"/>
          </ac:spMkLst>
        </pc:spChg>
        <pc:spChg chg="add mod">
          <ac:chgData name="K McGregor" userId="S::k.mcgregor@xaviercet.org.uk::9081d5c0-f1d2-47c5-8094-d251e0f8781c" providerId="AD" clId="Web-{CAD20296-AE41-4EDD-D2CC-78DB66D40DA7}" dt="2023-01-09T14:35:24.328" v="150" actId="14100"/>
          <ac:spMkLst>
            <pc:docMk/>
            <pc:sldMk cId="4264698637" sldId="258"/>
            <ac:spMk id="10" creationId="{864208EA-F4F0-B09E-F923-A65513826062}"/>
          </ac:spMkLst>
        </pc:spChg>
        <pc:spChg chg="mod">
          <ac:chgData name="K McGregor" userId="S::k.mcgregor@xaviercet.org.uk::9081d5c0-f1d2-47c5-8094-d251e0f8781c" providerId="AD" clId="Web-{CAD20296-AE41-4EDD-D2CC-78DB66D40DA7}" dt="2023-01-09T14:35:10.875" v="148" actId="1076"/>
          <ac:spMkLst>
            <pc:docMk/>
            <pc:sldMk cId="4264698637" sldId="258"/>
            <ac:spMk id="16" creationId="{56A3D3C0-15F5-435B-86C5-19F2FA956F7E}"/>
          </ac:spMkLst>
        </pc:spChg>
        <pc:spChg chg="mod">
          <ac:chgData name="K McGregor" userId="S::k.mcgregor@xaviercet.org.uk::9081d5c0-f1d2-47c5-8094-d251e0f8781c" providerId="AD" clId="Web-{CAD20296-AE41-4EDD-D2CC-78DB66D40DA7}" dt="2023-01-09T14:15:53.389" v="38" actId="1076"/>
          <ac:spMkLst>
            <pc:docMk/>
            <pc:sldMk cId="4264698637" sldId="258"/>
            <ac:spMk id="18" creationId="{A843938B-FCA7-4046-B33C-29CCA4E25A02}"/>
          </ac:spMkLst>
        </pc:spChg>
        <pc:spChg chg="mod">
          <ac:chgData name="K McGregor" userId="S::k.mcgregor@xaviercet.org.uk::9081d5c0-f1d2-47c5-8094-d251e0f8781c" providerId="AD" clId="Web-{CAD20296-AE41-4EDD-D2CC-78DB66D40DA7}" dt="2023-01-09T14:15:19.264" v="33" actId="14100"/>
          <ac:spMkLst>
            <pc:docMk/>
            <pc:sldMk cId="4264698637" sldId="258"/>
            <ac:spMk id="28" creationId="{D05A1FE7-0C7E-47CE-AC74-3952337A1EBD}"/>
          </ac:spMkLst>
        </pc:spChg>
        <pc:spChg chg="mod">
          <ac:chgData name="K McGregor" userId="S::k.mcgregor@xaviercet.org.uk::9081d5c0-f1d2-47c5-8094-d251e0f8781c" providerId="AD" clId="Web-{CAD20296-AE41-4EDD-D2CC-78DB66D40DA7}" dt="2023-01-09T14:33:17.575" v="113" actId="1076"/>
          <ac:spMkLst>
            <pc:docMk/>
            <pc:sldMk cId="4264698637" sldId="258"/>
            <ac:spMk id="30" creationId="{A26EC00A-8EBA-4454-AA8D-D37AFCF11D33}"/>
          </ac:spMkLst>
        </pc:spChg>
        <pc:spChg chg="mod">
          <ac:chgData name="K McGregor" userId="S::k.mcgregor@xaviercet.org.uk::9081d5c0-f1d2-47c5-8094-d251e0f8781c" providerId="AD" clId="Web-{CAD20296-AE41-4EDD-D2CC-78DB66D40DA7}" dt="2023-01-09T14:33:32.185" v="116" actId="1076"/>
          <ac:spMkLst>
            <pc:docMk/>
            <pc:sldMk cId="4264698637" sldId="258"/>
            <ac:spMk id="31" creationId="{DD5FF103-514E-41F9-851E-BD8A2842415C}"/>
          </ac:spMkLst>
        </pc:spChg>
        <pc:spChg chg="mod">
          <ac:chgData name="K McGregor" userId="S::k.mcgregor@xaviercet.org.uk::9081d5c0-f1d2-47c5-8094-d251e0f8781c" providerId="AD" clId="Web-{CAD20296-AE41-4EDD-D2CC-78DB66D40DA7}" dt="2023-01-09T14:33:38.278" v="117" actId="1076"/>
          <ac:spMkLst>
            <pc:docMk/>
            <pc:sldMk cId="4264698637" sldId="258"/>
            <ac:spMk id="33" creationId="{71DBBBE8-506D-4006-99E2-1BAE1BB347E5}"/>
          </ac:spMkLst>
        </pc:spChg>
        <pc:grpChg chg="mod">
          <ac:chgData name="K McGregor" userId="S::k.mcgregor@xaviercet.org.uk::9081d5c0-f1d2-47c5-8094-d251e0f8781c" providerId="AD" clId="Web-{CAD20296-AE41-4EDD-D2CC-78DB66D40DA7}" dt="2023-01-09T14:33:57.279" v="120" actId="1076"/>
          <ac:grpSpMkLst>
            <pc:docMk/>
            <pc:sldMk cId="4264698637" sldId="258"/>
            <ac:grpSpMk id="17" creationId="{6205AE9D-D59F-4DCB-A839-BBD42ECA9997}"/>
          </ac:grpSpMkLst>
        </pc:grpChg>
        <pc:graphicFrameChg chg="add del mod">
          <ac:chgData name="K McGregor" userId="S::k.mcgregor@xaviercet.org.uk::9081d5c0-f1d2-47c5-8094-d251e0f8781c" providerId="AD" clId="Web-{CAD20296-AE41-4EDD-D2CC-78DB66D40DA7}" dt="2023-01-09T14:19:37.255" v="58"/>
          <ac:graphicFrameMkLst>
            <pc:docMk/>
            <pc:sldMk cId="4264698637" sldId="258"/>
            <ac:graphicFrameMk id="12" creationId="{7A3A9E50-82D8-576D-A8F3-D5E488931316}"/>
          </ac:graphicFrameMkLst>
        </pc:graphicFrameChg>
        <pc:graphicFrameChg chg="add del mod modGraphic">
          <ac:chgData name="K McGregor" userId="S::k.mcgregor@xaviercet.org.uk::9081d5c0-f1d2-47c5-8094-d251e0f8781c" providerId="AD" clId="Web-{CAD20296-AE41-4EDD-D2CC-78DB66D40DA7}" dt="2023-01-09T14:22:12.338" v="107"/>
          <ac:graphicFrameMkLst>
            <pc:docMk/>
            <pc:sldMk cId="4264698637" sldId="258"/>
            <ac:graphicFrameMk id="14" creationId="{C4D0B17E-52EF-8381-43DF-E91CE94FB7A5}"/>
          </ac:graphicFrameMkLst>
        </pc:graphicFrameChg>
        <pc:graphicFrameChg chg="add mod modGraphic">
          <ac:chgData name="K McGregor" userId="S::k.mcgregor@xaviercet.org.uk::9081d5c0-f1d2-47c5-8094-d251e0f8781c" providerId="AD" clId="Web-{CAD20296-AE41-4EDD-D2CC-78DB66D40DA7}" dt="2023-01-09T14:35:33.469" v="151" actId="1076"/>
          <ac:graphicFrameMkLst>
            <pc:docMk/>
            <pc:sldMk cId="4264698637" sldId="258"/>
            <ac:graphicFrameMk id="19" creationId="{6BA5937E-C731-A6DF-B9C0-4D8B73E083F7}"/>
          </ac:graphicFrameMkLst>
        </pc:graphicFrameChg>
        <pc:picChg chg="mod">
          <ac:chgData name="K McGregor" userId="S::k.mcgregor@xaviercet.org.uk::9081d5c0-f1d2-47c5-8094-d251e0f8781c" providerId="AD" clId="Web-{CAD20296-AE41-4EDD-D2CC-78DB66D40DA7}" dt="2023-01-09T14:33:50.310" v="119" actId="1076"/>
          <ac:picMkLst>
            <pc:docMk/>
            <pc:sldMk cId="4264698637" sldId="258"/>
            <ac:picMk id="29" creationId="{9B5228F4-6035-42E0-BC53-6AFAADBC6B41}"/>
          </ac:picMkLst>
        </pc:picChg>
        <pc:picChg chg="mod">
          <ac:chgData name="K McGregor" userId="S::k.mcgregor@xaviercet.org.uk::9081d5c0-f1d2-47c5-8094-d251e0f8781c" providerId="AD" clId="Web-{CAD20296-AE41-4EDD-D2CC-78DB66D40DA7}" dt="2023-01-09T14:33:21.278" v="114" actId="1076"/>
          <ac:picMkLst>
            <pc:docMk/>
            <pc:sldMk cId="4264698637" sldId="258"/>
            <ac:picMk id="32" creationId="{5AF409E3-A2EC-453A-9E3C-696C06F6A524}"/>
          </ac:picMkLst>
        </pc:picChg>
      </pc:sldChg>
    </pc:docChg>
  </pc:docChgLst>
  <pc:docChgLst>
    <pc:chgData name="S Hunter" userId="S::s.hunter@xaviercet.org.uk::49930659-e164-4d1d-8b7b-bd0110c17c72" providerId="AD" clId="Web-{7D688501-E51F-587F-1975-CFDE4F57C47F}"/>
    <pc:docChg chg="modSld">
      <pc:chgData name="S Hunter" userId="S::s.hunter@xaviercet.org.uk::49930659-e164-4d1d-8b7b-bd0110c17c72" providerId="AD" clId="Web-{7D688501-E51F-587F-1975-CFDE4F57C47F}" dt="2023-01-09T15:25:07.231" v="726" actId="20577"/>
      <pc:docMkLst>
        <pc:docMk/>
      </pc:docMkLst>
      <pc:sldChg chg="modSp">
        <pc:chgData name="S Hunter" userId="S::s.hunter@xaviercet.org.uk::49930659-e164-4d1d-8b7b-bd0110c17c72" providerId="AD" clId="Web-{7D688501-E51F-587F-1975-CFDE4F57C47F}" dt="2023-01-09T15:25:07.231" v="726" actId="20577"/>
        <pc:sldMkLst>
          <pc:docMk/>
          <pc:sldMk cId="4264698637" sldId="258"/>
        </pc:sldMkLst>
        <pc:spChg chg="mod">
          <ac:chgData name="S Hunter" userId="S::s.hunter@xaviercet.org.uk::49930659-e164-4d1d-8b7b-bd0110c17c72" providerId="AD" clId="Web-{7D688501-E51F-587F-1975-CFDE4F57C47F}" dt="2023-01-09T15:25:07.231" v="726" actId="20577"/>
          <ac:spMkLst>
            <pc:docMk/>
            <pc:sldMk cId="4264698637" sldId="258"/>
            <ac:spMk id="16" creationId="{56A3D3C0-15F5-435B-86C5-19F2FA956F7E}"/>
          </ac:spMkLst>
        </pc:spChg>
      </pc:sldChg>
    </pc:docChg>
  </pc:docChgLst>
  <pc:docChgLst>
    <pc:chgData name="J Keating" userId="S::j.keating@xaviercet.org.uk::808df2ce-9829-445b-ae67-ae255666b6da" providerId="AD" clId="Web-{8FF456B2-F4BB-C402-D1FB-ECF66E310E03}"/>
    <pc:docChg chg="modSld">
      <pc:chgData name="J Keating" userId="S::j.keating@xaviercet.org.uk::808df2ce-9829-445b-ae67-ae255666b6da" providerId="AD" clId="Web-{8FF456B2-F4BB-C402-D1FB-ECF66E310E03}" dt="2023-01-11T16:36:44.518" v="8" actId="20577"/>
      <pc:docMkLst>
        <pc:docMk/>
      </pc:docMkLst>
      <pc:sldChg chg="modSp">
        <pc:chgData name="J Keating" userId="S::j.keating@xaviercet.org.uk::808df2ce-9829-445b-ae67-ae255666b6da" providerId="AD" clId="Web-{8FF456B2-F4BB-C402-D1FB-ECF66E310E03}" dt="2023-01-11T16:36:09.875" v="4" actId="20577"/>
        <pc:sldMkLst>
          <pc:docMk/>
          <pc:sldMk cId="1056686704" sldId="257"/>
        </pc:sldMkLst>
        <pc:spChg chg="mod">
          <ac:chgData name="J Keating" userId="S::j.keating@xaviercet.org.uk::808df2ce-9829-445b-ae67-ae255666b6da" providerId="AD" clId="Web-{8FF456B2-F4BB-C402-D1FB-ECF66E310E03}" dt="2023-01-11T16:36:09.875" v="4" actId="20577"/>
          <ac:spMkLst>
            <pc:docMk/>
            <pc:sldMk cId="1056686704" sldId="257"/>
            <ac:spMk id="25" creationId="{CE043836-EA50-4838-9650-EE0E66B9E62A}"/>
          </ac:spMkLst>
        </pc:spChg>
      </pc:sldChg>
      <pc:sldChg chg="modSp">
        <pc:chgData name="J Keating" userId="S::j.keating@xaviercet.org.uk::808df2ce-9829-445b-ae67-ae255666b6da" providerId="AD" clId="Web-{8FF456B2-F4BB-C402-D1FB-ECF66E310E03}" dt="2023-01-11T16:36:44.518" v="8" actId="20577"/>
        <pc:sldMkLst>
          <pc:docMk/>
          <pc:sldMk cId="4264698637" sldId="258"/>
        </pc:sldMkLst>
        <pc:spChg chg="mod">
          <ac:chgData name="J Keating" userId="S::j.keating@xaviercet.org.uk::808df2ce-9829-445b-ae67-ae255666b6da" providerId="AD" clId="Web-{8FF456B2-F4BB-C402-D1FB-ECF66E310E03}" dt="2023-01-11T16:36:44.518" v="8" actId="20577"/>
          <ac:spMkLst>
            <pc:docMk/>
            <pc:sldMk cId="4264698637" sldId="258"/>
            <ac:spMk id="16" creationId="{56A3D3C0-15F5-435B-86C5-19F2FA956F7E}"/>
          </ac:spMkLst>
        </pc:spChg>
      </pc:sldChg>
    </pc:docChg>
  </pc:docChgLst>
  <pc:docChgLst>
    <pc:chgData name="K McGregor" userId="S::k.mcgregor@xaviercet.org.uk::9081d5c0-f1d2-47c5-8094-d251e0f8781c" providerId="AD" clId="Web-{89A34790-0EB4-3D36-B4FE-6DBA07CA0ED5}"/>
    <pc:docChg chg="modSld">
      <pc:chgData name="K McGregor" userId="S::k.mcgregor@xaviercet.org.uk::9081d5c0-f1d2-47c5-8094-d251e0f8781c" providerId="AD" clId="Web-{89A34790-0EB4-3D36-B4FE-6DBA07CA0ED5}" dt="2023-01-09T15:13:50.301" v="31" actId="20577"/>
      <pc:docMkLst>
        <pc:docMk/>
      </pc:docMkLst>
      <pc:sldChg chg="modSp">
        <pc:chgData name="K McGregor" userId="S::k.mcgregor@xaviercet.org.uk::9081d5c0-f1d2-47c5-8094-d251e0f8781c" providerId="AD" clId="Web-{89A34790-0EB4-3D36-B4FE-6DBA07CA0ED5}" dt="2023-01-09T15:13:50.301" v="31" actId="20577"/>
        <pc:sldMkLst>
          <pc:docMk/>
          <pc:sldMk cId="4264698637" sldId="258"/>
        </pc:sldMkLst>
        <pc:spChg chg="mod">
          <ac:chgData name="K McGregor" userId="S::k.mcgregor@xaviercet.org.uk::9081d5c0-f1d2-47c5-8094-d251e0f8781c" providerId="AD" clId="Web-{89A34790-0EB4-3D36-B4FE-6DBA07CA0ED5}" dt="2023-01-09T15:13:50.301" v="31" actId="20577"/>
          <ac:spMkLst>
            <pc:docMk/>
            <pc:sldMk cId="4264698637" sldId="258"/>
            <ac:spMk id="30" creationId="{A26EC00A-8EBA-4454-AA8D-D37AFCF11D33}"/>
          </ac:spMkLst>
        </pc:spChg>
      </pc:sldChg>
    </pc:docChg>
  </pc:docChgLst>
  <pc:docChgLst>
    <pc:chgData name="Jan Keating" userId="808df2ce-9829-445b-ae67-ae255666b6da" providerId="ADAL" clId="{3900C3E2-AED7-4231-976A-E13486FD67B2}"/>
    <pc:docChg chg="undo custSel delSld modSld">
      <pc:chgData name="Jan Keating" userId="808df2ce-9829-445b-ae67-ae255666b6da" providerId="ADAL" clId="{3900C3E2-AED7-4231-976A-E13486FD67B2}" dt="2022-12-15T12:03:34.626" v="2565" actId="1076"/>
      <pc:docMkLst>
        <pc:docMk/>
      </pc:docMkLst>
      <pc:sldChg chg="addSp delSp modSp">
        <pc:chgData name="Jan Keating" userId="808df2ce-9829-445b-ae67-ae255666b6da" providerId="ADAL" clId="{3900C3E2-AED7-4231-976A-E13486FD67B2}" dt="2022-12-15T12:03:00.624" v="2562" actId="6549"/>
        <pc:sldMkLst>
          <pc:docMk/>
          <pc:sldMk cId="1056686704" sldId="257"/>
        </pc:sldMkLst>
        <pc:spChg chg="mod">
          <ac:chgData name="Jan Keating" userId="808df2ce-9829-445b-ae67-ae255666b6da" providerId="ADAL" clId="{3900C3E2-AED7-4231-976A-E13486FD67B2}" dt="2022-12-15T10:26:03.058" v="74" actId="20577"/>
          <ac:spMkLst>
            <pc:docMk/>
            <pc:sldMk cId="1056686704" sldId="257"/>
            <ac:spMk id="20" creationId="{00000000-0000-0000-0000-000000000000}"/>
          </ac:spMkLst>
        </pc:spChg>
        <pc:spChg chg="add mod">
          <ac:chgData name="Jan Keating" userId="808df2ce-9829-445b-ae67-ae255666b6da" providerId="ADAL" clId="{3900C3E2-AED7-4231-976A-E13486FD67B2}" dt="2022-12-15T12:03:00.624" v="2562" actId="6549"/>
          <ac:spMkLst>
            <pc:docMk/>
            <pc:sldMk cId="1056686704" sldId="257"/>
            <ac:spMk id="21" creationId="{11E191F3-E33E-419D-B08D-2297D1E6EC8C}"/>
          </ac:spMkLst>
        </pc:spChg>
        <pc:spChg chg="mod">
          <ac:chgData name="Jan Keating" userId="808df2ce-9829-445b-ae67-ae255666b6da" providerId="ADAL" clId="{3900C3E2-AED7-4231-976A-E13486FD67B2}" dt="2022-12-15T10:44:10.418" v="1497" actId="14100"/>
          <ac:spMkLst>
            <pc:docMk/>
            <pc:sldMk cId="1056686704" sldId="257"/>
            <ac:spMk id="25" creationId="{CE043836-EA50-4838-9650-EE0E66B9E62A}"/>
          </ac:spMkLst>
        </pc:spChg>
        <pc:spChg chg="add mod">
          <ac:chgData name="Jan Keating" userId="808df2ce-9829-445b-ae67-ae255666b6da" providerId="ADAL" clId="{3900C3E2-AED7-4231-976A-E13486FD67B2}" dt="2022-12-15T10:45:47.118" v="1513" actId="14100"/>
          <ac:spMkLst>
            <pc:docMk/>
            <pc:sldMk cId="1056686704" sldId="257"/>
            <ac:spMk id="28" creationId="{DD6CF046-03D6-4BE3-A29D-440F4D0548E5}"/>
          </ac:spMkLst>
        </pc:spChg>
        <pc:spChg chg="mod">
          <ac:chgData name="Jan Keating" userId="808df2ce-9829-445b-ae67-ae255666b6da" providerId="ADAL" clId="{3900C3E2-AED7-4231-976A-E13486FD67B2}" dt="2022-12-15T12:02:39.818" v="2518" actId="20577"/>
          <ac:spMkLst>
            <pc:docMk/>
            <pc:sldMk cId="1056686704" sldId="257"/>
            <ac:spMk id="75" creationId="{CE043836-EA50-4838-9650-EE0E66B9E62A}"/>
          </ac:spMkLst>
        </pc:spChg>
        <pc:grpChg chg="add mod">
          <ac:chgData name="Jan Keating" userId="808df2ce-9829-445b-ae67-ae255666b6da" providerId="ADAL" clId="{3900C3E2-AED7-4231-976A-E13486FD67B2}" dt="2022-12-15T10:44:59.213" v="1507" actId="1076"/>
          <ac:grpSpMkLst>
            <pc:docMk/>
            <pc:sldMk cId="1056686704" sldId="257"/>
            <ac:grpSpMk id="23" creationId="{F5FF47FA-2BC8-4811-AEDC-CC3CCFE00AB0}"/>
          </ac:grpSpMkLst>
        </pc:grpChg>
        <pc:grpChg chg="mod">
          <ac:chgData name="Jan Keating" userId="808df2ce-9829-445b-ae67-ae255666b6da" providerId="ADAL" clId="{3900C3E2-AED7-4231-976A-E13486FD67B2}" dt="2022-12-15T10:44:21.097" v="1499" actId="1076"/>
          <ac:grpSpMkLst>
            <pc:docMk/>
            <pc:sldMk cId="1056686704" sldId="257"/>
            <ac:grpSpMk id="71" creationId="{00000000-0000-0000-0000-000000000000}"/>
          </ac:grpSpMkLst>
        </pc:grpChg>
        <pc:picChg chg="del">
          <ac:chgData name="Jan Keating" userId="808df2ce-9829-445b-ae67-ae255666b6da" providerId="ADAL" clId="{3900C3E2-AED7-4231-976A-E13486FD67B2}" dt="2022-12-15T10:26:29.497" v="77" actId="478"/>
          <ac:picMkLst>
            <pc:docMk/>
            <pc:sldMk cId="1056686704" sldId="257"/>
            <ac:picMk id="7" creationId="{43A1BCAB-4505-4C9D-BA30-E108EFC63D2B}"/>
          </ac:picMkLst>
        </pc:picChg>
        <pc:picChg chg="add mod">
          <ac:chgData name="Jan Keating" userId="808df2ce-9829-445b-ae67-ae255666b6da" providerId="ADAL" clId="{3900C3E2-AED7-4231-976A-E13486FD67B2}" dt="2022-12-15T10:46:16.926" v="1519" actId="14100"/>
          <ac:picMkLst>
            <pc:docMk/>
            <pc:sldMk cId="1056686704" sldId="257"/>
            <ac:picMk id="29" creationId="{64B71495-EA61-4E41-B8C4-D239195A9D96}"/>
          </ac:picMkLst>
        </pc:picChg>
        <pc:picChg chg="add mod">
          <ac:chgData name="Jan Keating" userId="808df2ce-9829-445b-ae67-ae255666b6da" providerId="ADAL" clId="{3900C3E2-AED7-4231-976A-E13486FD67B2}" dt="2022-12-15T10:46:27.981" v="1523" actId="1076"/>
          <ac:picMkLst>
            <pc:docMk/>
            <pc:sldMk cId="1056686704" sldId="257"/>
            <ac:picMk id="30" creationId="{FCC9A73D-A48B-49D9-BED6-C128DA9F51E6}"/>
          </ac:picMkLst>
        </pc:picChg>
      </pc:sldChg>
      <pc:sldChg chg="addSp delSp modSp">
        <pc:chgData name="Jan Keating" userId="808df2ce-9829-445b-ae67-ae255666b6da" providerId="ADAL" clId="{3900C3E2-AED7-4231-976A-E13486FD67B2}" dt="2022-12-15T12:02:19.245" v="2507" actId="20577"/>
        <pc:sldMkLst>
          <pc:docMk/>
          <pc:sldMk cId="4264698637" sldId="258"/>
        </pc:sldMkLst>
        <pc:spChg chg="add mod">
          <ac:chgData name="Jan Keating" userId="808df2ce-9829-445b-ae67-ae255666b6da" providerId="ADAL" clId="{3900C3E2-AED7-4231-976A-E13486FD67B2}" dt="2022-12-15T10:46:54.233" v="1526" actId="1076"/>
          <ac:spMkLst>
            <pc:docMk/>
            <pc:sldMk cId="4264698637" sldId="258"/>
            <ac:spMk id="16" creationId="{56A3D3C0-15F5-435B-86C5-19F2FA956F7E}"/>
          </ac:spMkLst>
        </pc:spChg>
        <pc:spChg chg="del mod">
          <ac:chgData name="Jan Keating" userId="808df2ce-9829-445b-ae67-ae255666b6da" providerId="ADAL" clId="{3900C3E2-AED7-4231-976A-E13486FD67B2}" dt="2022-12-15T10:44:34.008" v="1501"/>
          <ac:spMkLst>
            <pc:docMk/>
            <pc:sldMk cId="4264698637" sldId="258"/>
            <ac:spMk id="19" creationId="{04792716-55C9-4632-A81E-4E4C907D42C8}"/>
          </ac:spMkLst>
        </pc:spChg>
        <pc:spChg chg="del">
          <ac:chgData name="Jan Keating" userId="808df2ce-9829-445b-ae67-ae255666b6da" providerId="ADAL" clId="{3900C3E2-AED7-4231-976A-E13486FD67B2}" dt="2022-12-15T10:47:48.308" v="1533"/>
          <ac:spMkLst>
            <pc:docMk/>
            <pc:sldMk cId="4264698637" sldId="258"/>
            <ac:spMk id="26" creationId="{4A46E12D-2450-40BE-A9B9-F0D57CE2FE79}"/>
          </ac:spMkLst>
        </pc:spChg>
        <pc:spChg chg="add mod">
          <ac:chgData name="Jan Keating" userId="808df2ce-9829-445b-ae67-ae255666b6da" providerId="ADAL" clId="{3900C3E2-AED7-4231-976A-E13486FD67B2}" dt="2022-12-15T12:02:19.245" v="2507" actId="20577"/>
          <ac:spMkLst>
            <pc:docMk/>
            <pc:sldMk cId="4264698637" sldId="258"/>
            <ac:spMk id="30" creationId="{A26EC00A-8EBA-4454-AA8D-D37AFCF11D33}"/>
          </ac:spMkLst>
        </pc:spChg>
        <pc:spChg chg="add mod">
          <ac:chgData name="Jan Keating" userId="808df2ce-9829-445b-ae67-ae255666b6da" providerId="ADAL" clId="{3900C3E2-AED7-4231-976A-E13486FD67B2}" dt="2022-12-15T10:48:31.920" v="1545" actId="1076"/>
          <ac:spMkLst>
            <pc:docMk/>
            <pc:sldMk cId="4264698637" sldId="258"/>
            <ac:spMk id="31" creationId="{DD5FF103-514E-41F9-851E-BD8A2842415C}"/>
          </ac:spMkLst>
        </pc:spChg>
        <pc:spChg chg="add mod">
          <ac:chgData name="Jan Keating" userId="808df2ce-9829-445b-ae67-ae255666b6da" providerId="ADAL" clId="{3900C3E2-AED7-4231-976A-E13486FD67B2}" dt="2022-12-15T10:48:50.528" v="1551" actId="1076"/>
          <ac:spMkLst>
            <pc:docMk/>
            <pc:sldMk cId="4264698637" sldId="258"/>
            <ac:spMk id="33" creationId="{71DBBBE8-506D-4006-99E2-1BAE1BB347E5}"/>
          </ac:spMkLst>
        </pc:spChg>
        <pc:grpChg chg="add mod">
          <ac:chgData name="Jan Keating" userId="808df2ce-9829-445b-ae67-ae255666b6da" providerId="ADAL" clId="{3900C3E2-AED7-4231-976A-E13486FD67B2}" dt="2022-12-15T10:47:06.706" v="1529" actId="1076"/>
          <ac:grpSpMkLst>
            <pc:docMk/>
            <pc:sldMk cId="4264698637" sldId="258"/>
            <ac:grpSpMk id="17" creationId="{6205AE9D-D59F-4DCB-A839-BBD42ECA9997}"/>
          </ac:grpSpMkLst>
        </pc:grpChg>
        <pc:grpChg chg="del">
          <ac:chgData name="Jan Keating" userId="808df2ce-9829-445b-ae67-ae255666b6da" providerId="ADAL" clId="{3900C3E2-AED7-4231-976A-E13486FD67B2}" dt="2022-12-15T10:44:50.167" v="1505"/>
          <ac:grpSpMkLst>
            <pc:docMk/>
            <pc:sldMk cId="4264698637" sldId="258"/>
            <ac:grpSpMk id="21" creationId="{F55C7334-4319-4123-A71A-40304BE6AA8F}"/>
          </ac:grpSpMkLst>
        </pc:grpChg>
        <pc:picChg chg="del">
          <ac:chgData name="Jan Keating" userId="808df2ce-9829-445b-ae67-ae255666b6da" providerId="ADAL" clId="{3900C3E2-AED7-4231-976A-E13486FD67B2}" dt="2022-12-15T10:47:57.869" v="1536"/>
          <ac:picMkLst>
            <pc:docMk/>
            <pc:sldMk cId="4264698637" sldId="258"/>
            <ac:picMk id="27" creationId="{5A7685B9-9F75-4375-8421-F1C716430D44}"/>
          </ac:picMkLst>
        </pc:picChg>
        <pc:picChg chg="add mod">
          <ac:chgData name="Jan Keating" userId="808df2ce-9829-445b-ae67-ae255666b6da" providerId="ADAL" clId="{3900C3E2-AED7-4231-976A-E13486FD67B2}" dt="2022-12-15T10:47:30.817" v="1532" actId="1076"/>
          <ac:picMkLst>
            <pc:docMk/>
            <pc:sldMk cId="4264698637" sldId="258"/>
            <ac:picMk id="29" creationId="{9B5228F4-6035-42E0-BC53-6AFAADBC6B41}"/>
          </ac:picMkLst>
        </pc:picChg>
        <pc:picChg chg="add mod">
          <ac:chgData name="Jan Keating" userId="808df2ce-9829-445b-ae67-ae255666b6da" providerId="ADAL" clId="{3900C3E2-AED7-4231-976A-E13486FD67B2}" dt="2022-12-15T10:48:39.738" v="1548" actId="1076"/>
          <ac:picMkLst>
            <pc:docMk/>
            <pc:sldMk cId="4264698637" sldId="258"/>
            <ac:picMk id="32" creationId="{5AF409E3-A2EC-453A-9E3C-696C06F6A524}"/>
          </ac:picMkLst>
        </pc:picChg>
      </pc:sldChg>
      <pc:sldChg chg="delSp modSp">
        <pc:chgData name="Jan Keating" userId="808df2ce-9829-445b-ae67-ae255666b6da" providerId="ADAL" clId="{3900C3E2-AED7-4231-976A-E13486FD67B2}" dt="2022-12-15T12:03:34.626" v="2565" actId="1076"/>
        <pc:sldMkLst>
          <pc:docMk/>
          <pc:sldMk cId="176913821" sldId="259"/>
        </pc:sldMkLst>
        <pc:spChg chg="mod">
          <ac:chgData name="Jan Keating" userId="808df2ce-9829-445b-ae67-ae255666b6da" providerId="ADAL" clId="{3900C3E2-AED7-4231-976A-E13486FD67B2}" dt="2022-12-15T12:03:34.626" v="2565" actId="1076"/>
          <ac:spMkLst>
            <pc:docMk/>
            <pc:sldMk cId="176913821" sldId="259"/>
            <ac:spMk id="4" creationId="{2805F57F-643B-468D-BB8D-ED310408D367}"/>
          </ac:spMkLst>
        </pc:spChg>
        <pc:spChg chg="del mod">
          <ac:chgData name="Jan Keating" userId="808df2ce-9829-445b-ae67-ae255666b6da" providerId="ADAL" clId="{3900C3E2-AED7-4231-976A-E13486FD67B2}" dt="2022-12-15T10:46:46.352" v="1524"/>
          <ac:spMkLst>
            <pc:docMk/>
            <pc:sldMk cId="176913821" sldId="259"/>
            <ac:spMk id="41" creationId="{A1AB0B8D-60A2-48BE-80C4-F164F85844C2}"/>
          </ac:spMkLst>
        </pc:spChg>
        <pc:grpChg chg="del">
          <ac:chgData name="Jan Keating" userId="808df2ce-9829-445b-ae67-ae255666b6da" providerId="ADAL" clId="{3900C3E2-AED7-4231-976A-E13486FD67B2}" dt="2022-12-15T10:46:58.907" v="1527"/>
          <ac:grpSpMkLst>
            <pc:docMk/>
            <pc:sldMk cId="176913821" sldId="259"/>
            <ac:grpSpMk id="45" creationId="{6417C560-8980-4166-AFA5-9EFF605EC2F4}"/>
          </ac:grpSpMkLst>
        </pc:grpChg>
        <pc:picChg chg="del">
          <ac:chgData name="Jan Keating" userId="808df2ce-9829-445b-ae67-ae255666b6da" providerId="ADAL" clId="{3900C3E2-AED7-4231-976A-E13486FD67B2}" dt="2022-12-15T10:47:23.307" v="1530"/>
          <ac:picMkLst>
            <pc:docMk/>
            <pc:sldMk cId="176913821" sldId="259"/>
            <ac:picMk id="49" creationId="{32CA72CC-A90E-48F0-8E3B-93B5F5FC2AE5}"/>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A4B00F-4B9F-4A34-BCF3-CE3B6E2A7E68}" type="datetimeFigureOut">
              <a:rPr lang="en-GB" smtClean="0"/>
              <a:t>12/01/2023</a:t>
            </a:fld>
            <a:endParaRPr lang="en-GB"/>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ADB5B5-F954-44EF-8726-07455D3E8C93}" type="slidenum">
              <a:rPr lang="en-GB" smtClean="0"/>
              <a:t>‹#›</a:t>
            </a:fld>
            <a:endParaRPr lang="en-GB"/>
          </a:p>
        </p:txBody>
      </p:sp>
    </p:spTree>
    <p:extLst>
      <p:ext uri="{BB962C8B-B14F-4D97-AF65-F5344CB8AC3E}">
        <p14:creationId xmlns:p14="http://schemas.microsoft.com/office/powerpoint/2010/main" val="4189533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BADB5B5-F954-44EF-8726-07455D3E8C93}" type="slidenum">
              <a:rPr lang="en-GB" smtClean="0"/>
              <a:t>1</a:t>
            </a:fld>
            <a:endParaRPr lang="en-GB"/>
          </a:p>
        </p:txBody>
      </p:sp>
    </p:spTree>
    <p:extLst>
      <p:ext uri="{BB962C8B-B14F-4D97-AF65-F5344CB8AC3E}">
        <p14:creationId xmlns:p14="http://schemas.microsoft.com/office/powerpoint/2010/main" val="5535899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BADB5B5-F954-44EF-8726-07455D3E8C93}" type="slidenum">
              <a:rPr lang="en-GB" smtClean="0"/>
              <a:t>2</a:t>
            </a:fld>
            <a:endParaRPr lang="en-GB"/>
          </a:p>
        </p:txBody>
      </p:sp>
    </p:spTree>
    <p:extLst>
      <p:ext uri="{BB962C8B-B14F-4D97-AF65-F5344CB8AC3E}">
        <p14:creationId xmlns:p14="http://schemas.microsoft.com/office/powerpoint/2010/main" val="29336567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BADB5B5-F954-44EF-8726-07455D3E8C93}" type="slidenum">
              <a:rPr lang="en-GB" smtClean="0"/>
              <a:t>3</a:t>
            </a:fld>
            <a:endParaRPr lang="en-GB"/>
          </a:p>
        </p:txBody>
      </p:sp>
    </p:spTree>
    <p:extLst>
      <p:ext uri="{BB962C8B-B14F-4D97-AF65-F5344CB8AC3E}">
        <p14:creationId xmlns:p14="http://schemas.microsoft.com/office/powerpoint/2010/main" val="17370875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53BADC27-88BD-4EC2-A127-C9442C2D30E0}" type="datetimeFigureOut">
              <a:rPr lang="en-GB" smtClean="0"/>
              <a:t>12/01/2023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1918038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12/01/2023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446222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3BADC27-88BD-4EC2-A127-C9442C2D30E0}" type="datetimeFigureOut">
              <a:rPr lang="en-GB" smtClean="0"/>
              <a:t>12/01/2023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1639473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BADC27-88BD-4EC2-A127-C9442C2D30E0}" type="datetimeFigureOut">
              <a:rPr lang="en-GB" smtClean="0"/>
              <a:t>12/01/2023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359421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3BADC27-88BD-4EC2-A127-C9442C2D30E0}" type="datetimeFigureOut">
              <a:rPr lang="en-GB" smtClean="0"/>
              <a:t>12/01/2023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458480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BADC27-88BD-4EC2-A127-C9442C2D30E0}" type="datetimeFigureOut">
              <a:rPr lang="en-GB" smtClean="0"/>
              <a:t>12/01/2023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35671266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BADC27-88BD-4EC2-A127-C9442C2D30E0}" type="datetimeFigureOut">
              <a:rPr lang="en-GB" smtClean="0"/>
              <a:t>12/01/2023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535855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3BADC27-88BD-4EC2-A127-C9442C2D30E0}" type="datetimeFigureOut">
              <a:rPr lang="en-GB" smtClean="0"/>
              <a:t>12/01/2023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600761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3BADC27-88BD-4EC2-A127-C9442C2D30E0}" type="datetimeFigureOut">
              <a:rPr lang="en-GB" smtClean="0"/>
              <a:t>12/01/2023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34832677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12/01/2023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025771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12/01/2023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42586533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3BADC27-88BD-4EC2-A127-C9442C2D30E0}" type="datetimeFigureOut">
              <a:rPr lang="en-GB" smtClean="0"/>
              <a:t>12/01/2023</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79F070B6-91DB-497F-930A-1C56EDE88C7D}" type="slidenum">
              <a:rPr lang="en-GB" smtClean="0"/>
              <a:t>‹#›</a:t>
            </a:fld>
            <a:endParaRPr lang="en-GB"/>
          </a:p>
        </p:txBody>
      </p:sp>
    </p:spTree>
    <p:extLst>
      <p:ext uri="{BB962C8B-B14F-4D97-AF65-F5344CB8AC3E}">
        <p14:creationId xmlns:p14="http://schemas.microsoft.com/office/powerpoint/2010/main" val="2098816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mailto:xavierecf@xavier.org.uk" TargetMode="External"/><Relationship Id="rId13" Type="http://schemas.openxmlformats.org/officeDocument/2006/relationships/image" Target="../media/image8.png"/><Relationship Id="rId3" Type="http://schemas.openxmlformats.org/officeDocument/2006/relationships/image" Target="../media/image1.jpeg"/><Relationship Id="rId7" Type="http://schemas.openxmlformats.org/officeDocument/2006/relationships/hyperlink" Target="https://tshub.xaviercet.org.uk/" TargetMode="External"/><Relationship Id="rId12"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hyperlink" Target="mailto:k.dutoit@xaviercet.org.uk" TargetMode="External"/><Relationship Id="rId11" Type="http://schemas.openxmlformats.org/officeDocument/2006/relationships/image" Target="../media/image6.png"/><Relationship Id="rId5" Type="http://schemas.openxmlformats.org/officeDocument/2006/relationships/image" Target="../media/image3.png"/><Relationship Id="rId10" Type="http://schemas.openxmlformats.org/officeDocument/2006/relationships/image" Target="../media/image5.png"/><Relationship Id="rId4" Type="http://schemas.openxmlformats.org/officeDocument/2006/relationships/image" Target="../media/image2.jpeg"/><Relationship Id="rId9"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hyperlink" Target="mailto:k.dutiot@xaviercet.org.uk" TargetMode="External"/><Relationship Id="rId13" Type="http://schemas.openxmlformats.org/officeDocument/2006/relationships/hyperlink" Target="https://us05web.zoom.us/j/4125494989?pwd=aEF6RENMRlN3VHFES1NreUxwbFJQZz09" TargetMode="External"/><Relationship Id="rId18" Type="http://schemas.openxmlformats.org/officeDocument/2006/relationships/hyperlink" Target="https://sjb-surrey-sch-uk.zoom.us/j/91515002080" TargetMode="External"/><Relationship Id="rId3" Type="http://schemas.openxmlformats.org/officeDocument/2006/relationships/image" Target="../media/image1.jpeg"/><Relationship Id="rId7" Type="http://schemas.openxmlformats.org/officeDocument/2006/relationships/hyperlink" Target="mailto:xavierecf@xavier.org.uk" TargetMode="External"/><Relationship Id="rId12" Type="http://schemas.openxmlformats.org/officeDocument/2006/relationships/image" Target="../media/image10.png"/><Relationship Id="rId17" Type="http://schemas.openxmlformats.org/officeDocument/2006/relationships/hyperlink" Target="https://us06web.zoom.us/j/87563799338?pwd=MTVHeUtUbEhCN0RRbUJ1b0lyVHpiQT09" TargetMode="External"/><Relationship Id="rId2" Type="http://schemas.openxmlformats.org/officeDocument/2006/relationships/notesSlide" Target="../notesSlides/notesSlide2.xml"/><Relationship Id="rId16" Type="http://schemas.openxmlformats.org/officeDocument/2006/relationships/hyperlink" Target="https://us02web.zoom.us/j/87146457122?pwd=SlBNV09PQ1VSM1pROVJqSmM4SVZpUT09" TargetMode="External"/><Relationship Id="rId1" Type="http://schemas.openxmlformats.org/officeDocument/2006/relationships/slideLayout" Target="../slideLayouts/slideLayout7.xml"/><Relationship Id="rId6" Type="http://schemas.openxmlformats.org/officeDocument/2006/relationships/hyperlink" Target="mailto:s.hunter@xaviercet.org.uk" TargetMode="External"/><Relationship Id="rId11" Type="http://schemas.openxmlformats.org/officeDocument/2006/relationships/hyperlink" Target="https://docs.google.com/forms/d/1oVkuwK7GOjHAUmmxDChLmVgoNWKBPx1kQVxnpX7EQbQ/edit" TargetMode="External"/><Relationship Id="rId5" Type="http://schemas.openxmlformats.org/officeDocument/2006/relationships/image" Target="../media/image3.png"/><Relationship Id="rId15" Type="http://schemas.openxmlformats.org/officeDocument/2006/relationships/hyperlink" Target="https://teams.microsoft.com/l/meetup-join/19%3ameeting_MzllOTJjMjUtMjE1My00MWY2LWFlMTMtMGZlZjAzNDY4NzYx%40thread.v2/0?context=%7b%22Tid%22%3a%22de7c2ad7-5358-4031-b75a-7cacad210f93%22%2c%22Oid%22%3a%22e658b42d-966d-4f51-9b5e-f9c1e1c049f3%22%7d" TargetMode="External"/><Relationship Id="rId10" Type="http://schemas.openxmlformats.org/officeDocument/2006/relationships/hyperlink" Target="https://us06web.zoom.us/j/88926740017?pwd=T3dzMmxEMVFYbHJ0TlhJbklHZHhnZz09" TargetMode="External"/><Relationship Id="rId4" Type="http://schemas.openxmlformats.org/officeDocument/2006/relationships/image" Target="../media/image2.jpeg"/><Relationship Id="rId9" Type="http://schemas.openxmlformats.org/officeDocument/2006/relationships/image" Target="../media/image9.png"/><Relationship Id="rId14" Type="http://schemas.openxmlformats.org/officeDocument/2006/relationships/hyperlink" Target="https://us06web.zoom.us/j/89922782968?pwd=eFEva3lyanExakI3cFZPZmMwYldudz09"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hyperlink" Target="mailto:tseinfo@xaviercet.org.uk" TargetMode="External"/><Relationship Id="rId5" Type="http://schemas.openxmlformats.org/officeDocument/2006/relationships/image" Target="../media/image3.pn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331763" y="122029"/>
            <a:ext cx="1334862" cy="339956"/>
            <a:chOff x="2817336" y="90208"/>
            <a:chExt cx="3982873" cy="1010599"/>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6222" y="100161"/>
              <a:ext cx="2153987" cy="736036"/>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17336" y="90208"/>
              <a:ext cx="1760893" cy="1010599"/>
            </a:xfrm>
            <a:prstGeom prst="rect">
              <a:avLst/>
            </a:prstGeom>
          </p:spPr>
        </p:pic>
      </p:grpSp>
      <p:sp>
        <p:nvSpPr>
          <p:cNvPr id="20" name="Rounded Rectangle 19"/>
          <p:cNvSpPr/>
          <p:nvPr/>
        </p:nvSpPr>
        <p:spPr>
          <a:xfrm rot="10800000" flipV="1">
            <a:off x="1981188" y="470688"/>
            <a:ext cx="4685437"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a:solidFill>
                  <a:srgbClr val="002060"/>
                </a:solidFill>
              </a:rPr>
              <a:t>ECT Week 16 bulletin </a:t>
            </a:r>
          </a:p>
          <a:p>
            <a:pPr algn="ctr"/>
            <a:r>
              <a:rPr lang="en-GB" sz="1100">
                <a:solidFill>
                  <a:srgbClr val="002060"/>
                </a:solidFill>
              </a:rPr>
              <a:t>w/b Monday 16</a:t>
            </a:r>
            <a:r>
              <a:rPr lang="en-GB" sz="1100" baseline="30000">
                <a:solidFill>
                  <a:srgbClr val="002060"/>
                </a:solidFill>
              </a:rPr>
              <a:t>th</a:t>
            </a:r>
            <a:r>
              <a:rPr lang="en-GB" sz="1100">
                <a:solidFill>
                  <a:srgbClr val="002060"/>
                </a:solidFill>
              </a:rPr>
              <a:t> January 2023</a:t>
            </a:r>
          </a:p>
          <a:p>
            <a:pPr algn="ctr"/>
            <a:r>
              <a:rPr lang="en-GB" sz="1100" b="1">
                <a:solidFill>
                  <a:srgbClr val="002060"/>
                </a:solidFill>
              </a:rPr>
              <a:t>ECF focus of the week:</a:t>
            </a:r>
          </a:p>
          <a:p>
            <a:pPr algn="ctr"/>
            <a:r>
              <a:rPr lang="en-GB" sz="1100" i="1">
                <a:solidFill>
                  <a:srgbClr val="002060"/>
                </a:solidFill>
              </a:rPr>
              <a:t>Using the strategy of ‘think aloud’ to model metacognitive processes</a:t>
            </a: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5"/>
          <a:stretch>
            <a:fillRect/>
          </a:stretch>
        </p:blipFill>
        <p:spPr>
          <a:xfrm>
            <a:off x="127196" y="106818"/>
            <a:ext cx="1918172" cy="1086040"/>
          </a:xfrm>
          <a:prstGeom prst="rect">
            <a:avLst/>
          </a:prstGeom>
        </p:spPr>
      </p:pic>
      <p:sp>
        <p:nvSpPr>
          <p:cNvPr id="25" name="Rounded Rectangle 20">
            <a:extLst>
              <a:ext uri="{FF2B5EF4-FFF2-40B4-BE49-F238E27FC236}">
                <a16:creationId xmlns:a16="http://schemas.microsoft.com/office/drawing/2014/main" id="{CE043836-EA50-4838-9650-EE0E66B9E62A}"/>
              </a:ext>
            </a:extLst>
          </p:cNvPr>
          <p:cNvSpPr/>
          <p:nvPr/>
        </p:nvSpPr>
        <p:spPr>
          <a:xfrm>
            <a:off x="1008883" y="1354110"/>
            <a:ext cx="5721920" cy="2420043"/>
          </a:xfrm>
          <a:prstGeom prst="roundRect">
            <a:avLst>
              <a:gd name="adj" fmla="val 10435"/>
            </a:avLst>
          </a:prstGeom>
          <a:solidFill>
            <a:schemeClr val="bg1"/>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478D73"/>
                </a:solidFill>
              </a:rPr>
              <a:t>A message from the team:</a:t>
            </a:r>
          </a:p>
          <a:p>
            <a:pPr marL="171450" indent="-171450" algn="just">
              <a:spcAft>
                <a:spcPts val="400"/>
              </a:spcAft>
              <a:buFont typeface="Arial" panose="020B0604020202020204" pitchFamily="34" charset="0"/>
              <a:buChar char="•"/>
            </a:pPr>
            <a:r>
              <a:rPr lang="en-GB" sz="1050" dirty="0">
                <a:solidFill>
                  <a:srgbClr val="002060"/>
                </a:solidFill>
              </a:rPr>
              <a:t>Welcome to Week 16!</a:t>
            </a:r>
            <a:endParaRPr lang="en-GB" sz="1050" dirty="0">
              <a:solidFill>
                <a:srgbClr val="002060"/>
              </a:solidFill>
              <a:cs typeface="Calibri"/>
            </a:endParaRPr>
          </a:p>
          <a:p>
            <a:pPr marL="171450" indent="-171450" algn="just">
              <a:spcAft>
                <a:spcPts val="400"/>
              </a:spcAft>
              <a:buFont typeface="Arial" panose="020B0604020202020204" pitchFamily="34" charset="0"/>
              <a:buChar char="•"/>
            </a:pPr>
            <a:r>
              <a:rPr lang="en-GB" sz="1050" dirty="0">
                <a:solidFill>
                  <a:srgbClr val="002060"/>
                </a:solidFill>
              </a:rPr>
              <a:t>In Week 16 you will attend your first face-to-face seminar for Module 3, focusing on </a:t>
            </a:r>
            <a:r>
              <a:rPr lang="en-GB" sz="1050" b="1" i="1" dirty="0">
                <a:solidFill>
                  <a:srgbClr val="002060"/>
                </a:solidFill>
              </a:rPr>
              <a:t>Using examples and non-examples.  </a:t>
            </a:r>
            <a:r>
              <a:rPr lang="en-GB" sz="1050" dirty="0">
                <a:solidFill>
                  <a:srgbClr val="002060"/>
                </a:solidFill>
              </a:rPr>
              <a:t>Please note that ECTs are expected to attend all of the Year 1 seminars and to complete the required evaluation.  If, for any reason, you are unable to attend, please contact Kate du Toit (</a:t>
            </a:r>
            <a:r>
              <a:rPr lang="en-GB" sz="1050" dirty="0">
                <a:solidFill>
                  <a:srgbClr val="002060"/>
                </a:solidFill>
                <a:hlinkClick r:id="rId6"/>
              </a:rPr>
              <a:t>k.dutoit@xaviercet.org.uk</a:t>
            </a:r>
            <a:r>
              <a:rPr lang="en-GB" sz="1050" dirty="0">
                <a:solidFill>
                  <a:srgbClr val="002060"/>
                </a:solidFill>
              </a:rPr>
              <a:t>) in advance of the seminar date who will offer you an alternative.  ECT's attendance at training is directly linked to the funding the school receives and we have to complete termly attendance reports for the DfE and Teach First. ECTs must therefore attend in person and complete the evaluation or watch the catch up videos and complete the evaluation.</a:t>
            </a:r>
            <a:endParaRPr lang="en-GB" sz="1050" dirty="0">
              <a:solidFill>
                <a:srgbClr val="002060"/>
              </a:solidFill>
              <a:cs typeface="Calibri"/>
            </a:endParaRPr>
          </a:p>
          <a:p>
            <a:pPr marL="171450" indent="-171450" algn="just">
              <a:spcAft>
                <a:spcPts val="400"/>
              </a:spcAft>
              <a:buFont typeface="Arial" panose="020B0604020202020204" pitchFamily="34" charset="0"/>
              <a:buChar char="•"/>
            </a:pPr>
            <a:r>
              <a:rPr lang="en-GB" sz="1050" dirty="0">
                <a:solidFill>
                  <a:srgbClr val="002060"/>
                </a:solidFill>
              </a:rPr>
              <a:t>Please do remember to look at the ECF Members’ secure area on our website </a:t>
            </a:r>
            <a:r>
              <a:rPr lang="en-GB" sz="1050" dirty="0">
                <a:hlinkClick r:id="rId7"/>
              </a:rPr>
              <a:t>Xavier Teaching School Hub - Home (xaviercet.org.uk)</a:t>
            </a:r>
            <a:r>
              <a:rPr lang="en-GB" sz="1050" dirty="0"/>
              <a:t> </a:t>
            </a:r>
            <a:r>
              <a:rPr lang="en-GB" sz="1050" dirty="0">
                <a:solidFill>
                  <a:schemeClr val="accent5">
                    <a:lumMod val="50000"/>
                  </a:schemeClr>
                </a:solidFill>
              </a:rPr>
              <a:t>(orange tab at the top).  The login is </a:t>
            </a:r>
            <a:r>
              <a:rPr lang="en-GB" sz="1050" dirty="0">
                <a:solidFill>
                  <a:schemeClr val="accent5">
                    <a:lumMod val="50000"/>
                  </a:schemeClr>
                </a:solidFill>
                <a:hlinkClick r:id="rId8">
                  <a:extLst>
                    <a:ext uri="{A12FA001-AC4F-418D-AE19-62706E023703}">
                      <ahyp:hlinkClr xmlns:ahyp="http://schemas.microsoft.com/office/drawing/2018/hyperlinkcolor" val="tx"/>
                    </a:ext>
                  </a:extLst>
                </a:hlinkClick>
              </a:rPr>
              <a:t>xavierecf@xavier.org.uk</a:t>
            </a:r>
            <a:r>
              <a:rPr lang="en-GB" sz="1050" dirty="0">
                <a:solidFill>
                  <a:schemeClr val="accent5">
                    <a:lumMod val="50000"/>
                  </a:schemeClr>
                </a:solidFill>
              </a:rPr>
              <a:t>, and the password </a:t>
            </a:r>
            <a:r>
              <a:rPr lang="en-GB" sz="1050" dirty="0" err="1">
                <a:solidFill>
                  <a:schemeClr val="accent5">
                    <a:lumMod val="75000"/>
                  </a:schemeClr>
                </a:solidFill>
              </a:rPr>
              <a:t>X</a:t>
            </a:r>
            <a:r>
              <a:rPr lang="en-GB" sz="1050" dirty="0" err="1">
                <a:solidFill>
                  <a:schemeClr val="accent1">
                    <a:lumMod val="75000"/>
                  </a:schemeClr>
                </a:solidFill>
              </a:rPr>
              <a:t>aviertsh</a:t>
            </a:r>
            <a:r>
              <a:rPr lang="en-GB" sz="1050" dirty="0">
                <a:solidFill>
                  <a:schemeClr val="accent5">
                    <a:lumMod val="50000"/>
                  </a:schemeClr>
                </a:solidFill>
              </a:rPr>
              <a:t>.  </a:t>
            </a:r>
            <a:endParaRPr lang="en-GB" sz="1050" dirty="0">
              <a:solidFill>
                <a:schemeClr val="accent5">
                  <a:lumMod val="50000"/>
                </a:schemeClr>
              </a:solidFill>
              <a:cs typeface="Calibri"/>
            </a:endParaRPr>
          </a:p>
          <a:p>
            <a:pPr algn="just">
              <a:spcAft>
                <a:spcPts val="400"/>
              </a:spcAft>
            </a:pPr>
            <a:br>
              <a:rPr lang="en-GB" sz="1050" dirty="0">
                <a:latin typeface="Calibri" panose="020F0502020204030204" pitchFamily="34" charset="0"/>
                <a:ea typeface="Calibri" panose="020F0502020204030204" pitchFamily="34" charset="0"/>
                <a:cs typeface="Calibri" panose="020F0502020204030204" pitchFamily="34" charset="0"/>
              </a:rPr>
            </a:br>
            <a:endParaRPr lang="en-GB" sz="1050">
              <a:solidFill>
                <a:srgbClr val="002060"/>
              </a:solidFill>
            </a:endParaRPr>
          </a:p>
        </p:txBody>
      </p:sp>
      <p:grpSp>
        <p:nvGrpSpPr>
          <p:cNvPr id="61" name="Group 60"/>
          <p:cNvGrpSpPr/>
          <p:nvPr/>
        </p:nvGrpSpPr>
        <p:grpSpPr>
          <a:xfrm>
            <a:off x="146997" y="1348089"/>
            <a:ext cx="804972" cy="994457"/>
            <a:chOff x="9677339" y="3546418"/>
            <a:chExt cx="2224100" cy="2747637"/>
          </a:xfrm>
        </p:grpSpPr>
        <p:grpSp>
          <p:nvGrpSpPr>
            <p:cNvPr id="62" name="Group 61"/>
            <p:cNvGrpSpPr/>
            <p:nvPr/>
          </p:nvGrpSpPr>
          <p:grpSpPr>
            <a:xfrm>
              <a:off x="9677339" y="3546418"/>
              <a:ext cx="2224100" cy="2747637"/>
              <a:chOff x="9677339" y="3546418"/>
              <a:chExt cx="2224100" cy="2747637"/>
            </a:xfrm>
          </p:grpSpPr>
          <p:sp>
            <p:nvSpPr>
              <p:cNvPr id="64" name="Oval 63">
                <a:extLst>
                  <a:ext uri="{FF2B5EF4-FFF2-40B4-BE49-F238E27FC236}">
                    <a16:creationId xmlns:a16="http://schemas.microsoft.com/office/drawing/2014/main" id="{89089E19-7267-4442-8293-8CDF23B1321A}"/>
                  </a:ext>
                </a:extLst>
              </p:cNvPr>
              <p:cNvSpPr/>
              <p:nvPr/>
            </p:nvSpPr>
            <p:spPr>
              <a:xfrm>
                <a:off x="9677339" y="3546418"/>
                <a:ext cx="2214629" cy="2214629"/>
              </a:xfrm>
              <a:prstGeom prst="ellipse">
                <a:avLst/>
              </a:prstGeom>
              <a:solidFill>
                <a:srgbClr val="478D73"/>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65" name="Rounded Rectangle 1">
                <a:extLst>
                  <a:ext uri="{FF2B5EF4-FFF2-40B4-BE49-F238E27FC236}">
                    <a16:creationId xmlns:a16="http://schemas.microsoft.com/office/drawing/2014/main" id="{1274FA95-A06A-4088-BF12-5D67502A3C21}"/>
                  </a:ext>
                </a:extLst>
              </p:cNvPr>
              <p:cNvSpPr/>
              <p:nvPr/>
            </p:nvSpPr>
            <p:spPr>
              <a:xfrm>
                <a:off x="9686810" y="5824772"/>
                <a:ext cx="2214629" cy="469283"/>
              </a:xfrm>
              <a:prstGeom prst="roundRect">
                <a:avLst/>
              </a:prstGeom>
              <a:solidFill>
                <a:srgbClr val="478D73"/>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a:latin typeface="Gill Sans MT Condensed" panose="020B0506020104020203" pitchFamily="34" charset="0"/>
                  </a:rPr>
                  <a:t>From the team</a:t>
                </a:r>
              </a:p>
            </p:txBody>
          </p:sp>
        </p:grpSp>
        <p:pic>
          <p:nvPicPr>
            <p:cNvPr id="63" name="Picture 4" descr="like Icon 1123638">
              <a:extLst>
                <a:ext uri="{FF2B5EF4-FFF2-40B4-BE49-F238E27FC236}">
                  <a16:creationId xmlns:a16="http://schemas.microsoft.com/office/drawing/2014/main" id="{84554E97-026D-4006-96E1-99731DCB3D3C}"/>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9921432" y="3781039"/>
              <a:ext cx="1745385" cy="174538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71" name="Group 70"/>
          <p:cNvGrpSpPr/>
          <p:nvPr/>
        </p:nvGrpSpPr>
        <p:grpSpPr>
          <a:xfrm>
            <a:off x="63882" y="3959370"/>
            <a:ext cx="803170" cy="992230"/>
            <a:chOff x="290560" y="563947"/>
            <a:chExt cx="2224100" cy="2747637"/>
          </a:xfrm>
        </p:grpSpPr>
        <p:sp>
          <p:nvSpPr>
            <p:cNvPr id="72" name="Oval 71"/>
            <p:cNvSpPr/>
            <p:nvPr/>
          </p:nvSpPr>
          <p:spPr>
            <a:xfrm>
              <a:off x="290560" y="563947"/>
              <a:ext cx="2214629" cy="2214629"/>
            </a:xfrm>
            <a:prstGeom prst="ellipse">
              <a:avLst/>
            </a:prstGeom>
            <a:solidFill>
              <a:srgbClr val="D51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50"/>
            </a:p>
          </p:txBody>
        </p:sp>
        <p:pic>
          <p:nvPicPr>
            <p:cNvPr id="73" name="Picture 2" descr="study Icon 2025000"/>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24217" y="798376"/>
              <a:ext cx="1745766" cy="1745766"/>
            </a:xfrm>
            <a:prstGeom prst="rect">
              <a:avLst/>
            </a:prstGeom>
            <a:noFill/>
            <a:extLst>
              <a:ext uri="{909E8E84-426E-40DD-AFC4-6F175D3DCCD1}">
                <a14:hiddenFill xmlns:a14="http://schemas.microsoft.com/office/drawing/2010/main">
                  <a:solidFill>
                    <a:srgbClr val="FFFFFF"/>
                  </a:solidFill>
                </a14:hiddenFill>
              </a:ext>
            </a:extLst>
          </p:spPr>
        </p:pic>
        <p:sp>
          <p:nvSpPr>
            <p:cNvPr id="74" name="Rounded Rectangle 73"/>
            <p:cNvSpPr/>
            <p:nvPr/>
          </p:nvSpPr>
          <p:spPr>
            <a:xfrm>
              <a:off x="300031" y="2842301"/>
              <a:ext cx="2214629" cy="469283"/>
            </a:xfrm>
            <a:prstGeom prst="roundRect">
              <a:avLst/>
            </a:prstGeom>
            <a:solidFill>
              <a:srgbClr val="D51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0">
                  <a:latin typeface="Gill Sans MT Condensed" panose="020B0506020104020203" pitchFamily="34" charset="0"/>
                </a:rPr>
                <a:t>Self Directed Study</a:t>
              </a:r>
            </a:p>
          </p:txBody>
        </p:sp>
      </p:grpSp>
      <p:sp>
        <p:nvSpPr>
          <p:cNvPr id="75" name="Rounded Rectangle 20">
            <a:extLst>
              <a:ext uri="{FF2B5EF4-FFF2-40B4-BE49-F238E27FC236}">
                <a16:creationId xmlns:a16="http://schemas.microsoft.com/office/drawing/2014/main" id="{CE043836-EA50-4838-9650-EE0E66B9E62A}"/>
              </a:ext>
            </a:extLst>
          </p:cNvPr>
          <p:cNvSpPr/>
          <p:nvPr/>
        </p:nvSpPr>
        <p:spPr>
          <a:xfrm>
            <a:off x="1009273" y="3959370"/>
            <a:ext cx="5721920" cy="799750"/>
          </a:xfrm>
          <a:prstGeom prst="roundRect">
            <a:avLst>
              <a:gd name="adj" fmla="val 10435"/>
            </a:avLst>
          </a:prstGeom>
          <a:solidFill>
            <a:schemeClr val="bg1"/>
          </a:solidFill>
          <a:ln>
            <a:solidFill>
              <a:srgbClr val="D51F3D"/>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a:solidFill>
                  <a:srgbClr val="D51F3D"/>
                </a:solidFill>
              </a:rPr>
              <a:t>ECTs’ self directed study: Module 3: What makes classroom practice effective?</a:t>
            </a:r>
          </a:p>
          <a:p>
            <a:pPr marL="171450" indent="-171450" algn="just">
              <a:spcAft>
                <a:spcPts val="400"/>
              </a:spcAft>
              <a:buFont typeface="Arial" panose="020B0604020202020204" pitchFamily="34" charset="0"/>
              <a:buChar char="•"/>
            </a:pPr>
            <a:r>
              <a:rPr lang="en-GB" sz="1050">
                <a:solidFill>
                  <a:srgbClr val="002060"/>
                </a:solidFill>
              </a:rPr>
              <a:t>In Week 16, if you have not already done so in Week 15, please complete the section entitled </a:t>
            </a:r>
            <a:r>
              <a:rPr lang="en-GB" sz="1050" b="1" i="1">
                <a:solidFill>
                  <a:srgbClr val="002060"/>
                </a:solidFill>
              </a:rPr>
              <a:t>Explanations and modelling, </a:t>
            </a:r>
            <a:r>
              <a:rPr lang="en-GB" sz="1050">
                <a:solidFill>
                  <a:srgbClr val="002060"/>
                </a:solidFill>
              </a:rPr>
              <a:t>which</a:t>
            </a:r>
            <a:r>
              <a:rPr lang="en-GB" sz="1050" b="1" i="1">
                <a:solidFill>
                  <a:srgbClr val="002060"/>
                </a:solidFill>
              </a:rPr>
              <a:t> </a:t>
            </a:r>
            <a:r>
              <a:rPr lang="en-GB" sz="1050">
                <a:solidFill>
                  <a:srgbClr val="002060"/>
                </a:solidFill>
              </a:rPr>
              <a:t>will take a maximum of 65 minutes to complete.  </a:t>
            </a:r>
            <a:endParaRPr lang="en-GB" sz="1050" b="1">
              <a:solidFill>
                <a:srgbClr val="002060"/>
              </a:solidFill>
            </a:endParaRPr>
          </a:p>
          <a:p>
            <a:pPr algn="just">
              <a:spcAft>
                <a:spcPts val="400"/>
              </a:spcAft>
            </a:pPr>
            <a:endParaRPr lang="en-GB" sz="1050">
              <a:solidFill>
                <a:srgbClr val="002060"/>
              </a:solidFill>
            </a:endParaRPr>
          </a:p>
        </p:txBody>
      </p:sp>
      <p:sp>
        <p:nvSpPr>
          <p:cNvPr id="6" name="Rectangle 5">
            <a:extLst>
              <a:ext uri="{FF2B5EF4-FFF2-40B4-BE49-F238E27FC236}">
                <a16:creationId xmlns:a16="http://schemas.microsoft.com/office/drawing/2014/main" id="{FE82B984-5A13-46CC-8725-48CC825A6C11}"/>
              </a:ext>
            </a:extLst>
          </p:cNvPr>
          <p:cNvSpPr/>
          <p:nvPr/>
        </p:nvSpPr>
        <p:spPr>
          <a:xfrm>
            <a:off x="3307813" y="4768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
        <p:nvSpPr>
          <p:cNvPr id="21" name="Rounded Rectangle 20">
            <a:extLst>
              <a:ext uri="{FF2B5EF4-FFF2-40B4-BE49-F238E27FC236}">
                <a16:creationId xmlns:a16="http://schemas.microsoft.com/office/drawing/2014/main" id="{11E191F3-E33E-419D-B08D-2297D1E6EC8C}"/>
              </a:ext>
            </a:extLst>
          </p:cNvPr>
          <p:cNvSpPr/>
          <p:nvPr/>
        </p:nvSpPr>
        <p:spPr>
          <a:xfrm>
            <a:off x="1007921" y="5058764"/>
            <a:ext cx="5739679" cy="1073082"/>
          </a:xfrm>
          <a:prstGeom prst="roundRect">
            <a:avLst>
              <a:gd name="adj" fmla="val 10435"/>
            </a:avLst>
          </a:prstGeom>
          <a:solidFill>
            <a:schemeClr val="bg1"/>
          </a:solidFill>
          <a:ln>
            <a:solidFill>
              <a:srgbClr val="FFAB1B"/>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a:solidFill>
                  <a:srgbClr val="FFAB1B"/>
                </a:solidFill>
              </a:rPr>
              <a:t>Mentor interaction</a:t>
            </a:r>
          </a:p>
          <a:p>
            <a:pPr marL="171450" indent="-171450" algn="just">
              <a:spcAft>
                <a:spcPts val="400"/>
              </a:spcAft>
              <a:buFont typeface="Arial" panose="020B0604020202020204" pitchFamily="34" charset="0"/>
              <a:buChar char="•"/>
            </a:pPr>
            <a:r>
              <a:rPr lang="en-GB" sz="1050">
                <a:solidFill>
                  <a:srgbClr val="002060"/>
                </a:solidFill>
              </a:rPr>
              <a:t>In Week 16 you will have your usual </a:t>
            </a:r>
            <a:r>
              <a:rPr lang="en-GB" sz="1050" b="1">
                <a:solidFill>
                  <a:srgbClr val="002060"/>
                </a:solidFill>
              </a:rPr>
              <a:t>weekly meeting</a:t>
            </a:r>
            <a:r>
              <a:rPr lang="en-GB" sz="1050">
                <a:solidFill>
                  <a:srgbClr val="002060"/>
                </a:solidFill>
              </a:rPr>
              <a:t> with your mentor and they will also carry out a </a:t>
            </a:r>
            <a:r>
              <a:rPr lang="en-GB" sz="1050" b="1">
                <a:solidFill>
                  <a:srgbClr val="002060"/>
                </a:solidFill>
              </a:rPr>
              <a:t>10-minute drop-in observation.  </a:t>
            </a:r>
            <a:r>
              <a:rPr lang="en-GB" sz="1050">
                <a:solidFill>
                  <a:srgbClr val="002060"/>
                </a:solidFill>
              </a:rPr>
              <a:t>During the observation, your mentor will be focusing on how effectively you use the strategy of ‘think aloud’ to demonstrate your expert thinking as you model completing a task/activity.</a:t>
            </a:r>
            <a:endParaRPr lang="en-GB" sz="1050" b="1">
              <a:solidFill>
                <a:srgbClr val="002060"/>
              </a:solidFill>
            </a:endParaRPr>
          </a:p>
        </p:txBody>
      </p:sp>
      <p:grpSp>
        <p:nvGrpSpPr>
          <p:cNvPr id="23" name="Group 22">
            <a:extLst>
              <a:ext uri="{FF2B5EF4-FFF2-40B4-BE49-F238E27FC236}">
                <a16:creationId xmlns:a16="http://schemas.microsoft.com/office/drawing/2014/main" id="{F5FF47FA-2BC8-4811-AEDC-CC3CCFE00AB0}"/>
              </a:ext>
            </a:extLst>
          </p:cNvPr>
          <p:cNvGrpSpPr/>
          <p:nvPr/>
        </p:nvGrpSpPr>
        <p:grpSpPr>
          <a:xfrm>
            <a:off x="60065" y="5058764"/>
            <a:ext cx="799381" cy="985489"/>
            <a:chOff x="5048571" y="563945"/>
            <a:chExt cx="2340854" cy="2757312"/>
          </a:xfrm>
        </p:grpSpPr>
        <p:sp>
          <p:nvSpPr>
            <p:cNvPr id="24" name="Oval 23">
              <a:extLst>
                <a:ext uri="{FF2B5EF4-FFF2-40B4-BE49-F238E27FC236}">
                  <a16:creationId xmlns:a16="http://schemas.microsoft.com/office/drawing/2014/main" id="{96CCD22B-980F-4D0B-8191-818ECB078A71}"/>
                </a:ext>
              </a:extLst>
            </p:cNvPr>
            <p:cNvSpPr/>
            <p:nvPr/>
          </p:nvSpPr>
          <p:spPr>
            <a:xfrm>
              <a:off x="5048571" y="563945"/>
              <a:ext cx="2214629" cy="2214629"/>
            </a:xfrm>
            <a:prstGeom prst="ellipse">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p>
          </p:txBody>
        </p:sp>
        <p:pic>
          <p:nvPicPr>
            <p:cNvPr id="26" name="Picture 6" descr="mentoring Icon 2514129">
              <a:extLst>
                <a:ext uri="{FF2B5EF4-FFF2-40B4-BE49-F238E27FC236}">
                  <a16:creationId xmlns:a16="http://schemas.microsoft.com/office/drawing/2014/main" id="{7C901FF5-50F0-49EF-AB7B-964C618DA051}"/>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5446604" y="873420"/>
              <a:ext cx="1551126" cy="1551126"/>
            </a:xfrm>
            <a:prstGeom prst="rect">
              <a:avLst/>
            </a:prstGeom>
            <a:noFill/>
            <a:extLst>
              <a:ext uri="{909E8E84-426E-40DD-AFC4-6F175D3DCCD1}">
                <a14:hiddenFill xmlns:a14="http://schemas.microsoft.com/office/drawing/2010/main">
                  <a:solidFill>
                    <a:srgbClr val="FFFFFF"/>
                  </a:solidFill>
                </a14:hiddenFill>
              </a:ext>
            </a:extLst>
          </p:spPr>
        </p:pic>
        <p:sp>
          <p:nvSpPr>
            <p:cNvPr id="27" name="Rounded Rectangle 78">
              <a:extLst>
                <a:ext uri="{FF2B5EF4-FFF2-40B4-BE49-F238E27FC236}">
                  <a16:creationId xmlns:a16="http://schemas.microsoft.com/office/drawing/2014/main" id="{C41765B9-874A-4029-A33B-4983535D69C5}"/>
                </a:ext>
              </a:extLst>
            </p:cNvPr>
            <p:cNvSpPr/>
            <p:nvPr/>
          </p:nvSpPr>
          <p:spPr>
            <a:xfrm>
              <a:off x="5058044" y="2843953"/>
              <a:ext cx="2331381" cy="477304"/>
            </a:xfrm>
            <a:prstGeom prst="roundRect">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a:latin typeface="Gill Sans MT Condensed" panose="020B0506020104020203" pitchFamily="34" charset="0"/>
                </a:rPr>
                <a:t>Your mentor</a:t>
              </a:r>
            </a:p>
          </p:txBody>
        </p:sp>
      </p:grpSp>
      <p:sp>
        <p:nvSpPr>
          <p:cNvPr id="28" name="Rounded Rectangle 20">
            <a:extLst>
              <a:ext uri="{FF2B5EF4-FFF2-40B4-BE49-F238E27FC236}">
                <a16:creationId xmlns:a16="http://schemas.microsoft.com/office/drawing/2014/main" id="{DD6CF046-03D6-4BE3-A29D-440F4D0548E5}"/>
              </a:ext>
            </a:extLst>
          </p:cNvPr>
          <p:cNvSpPr/>
          <p:nvPr/>
        </p:nvSpPr>
        <p:spPr>
          <a:xfrm>
            <a:off x="1010351" y="6273580"/>
            <a:ext cx="5732035" cy="3325266"/>
          </a:xfrm>
          <a:prstGeom prst="roundRect">
            <a:avLst>
              <a:gd name="adj" fmla="val 10435"/>
            </a:avLst>
          </a:prstGeom>
          <a:solidFill>
            <a:srgbClr val="FFFF99"/>
          </a:solidFill>
          <a:ln>
            <a:solidFill>
              <a:srgbClr val="FFAB1B"/>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FFAB1B"/>
                </a:solidFill>
              </a:rPr>
              <a:t>Message to your mentor</a:t>
            </a:r>
          </a:p>
          <a:p>
            <a:pPr marL="171450" indent="-171450" algn="just">
              <a:buFont typeface="Arial" panose="020B0604020202020204" pitchFamily="34" charset="0"/>
              <a:buChar char="•"/>
            </a:pPr>
            <a:r>
              <a:rPr lang="en-GB" sz="1050" dirty="0">
                <a:solidFill>
                  <a:srgbClr val="002060"/>
                </a:solidFill>
              </a:rPr>
              <a:t>In Week 16, your ECT will be focusing on </a:t>
            </a:r>
            <a:r>
              <a:rPr lang="en-GB" sz="1050" b="1" dirty="0">
                <a:solidFill>
                  <a:srgbClr val="002060"/>
                </a:solidFill>
              </a:rPr>
              <a:t>using the strategy of ‘think aloud’ to model metacognitive processes. </a:t>
            </a:r>
            <a:r>
              <a:rPr lang="en-GB" sz="1050" dirty="0">
                <a:solidFill>
                  <a:srgbClr val="002060"/>
                </a:solidFill>
              </a:rPr>
              <a:t>Please see </a:t>
            </a:r>
            <a:r>
              <a:rPr lang="en-GB" sz="1050" b="1" dirty="0">
                <a:solidFill>
                  <a:srgbClr val="002060"/>
                </a:solidFill>
              </a:rPr>
              <a:t>page 46</a:t>
            </a:r>
            <a:r>
              <a:rPr lang="en-GB" sz="1050" dirty="0">
                <a:solidFill>
                  <a:srgbClr val="002060"/>
                </a:solidFill>
              </a:rPr>
              <a:t> of your mentor handbook for a full explanation.</a:t>
            </a:r>
            <a:endParaRPr lang="en-GB" sz="1050" dirty="0">
              <a:solidFill>
                <a:srgbClr val="002060"/>
              </a:solidFill>
              <a:cs typeface="Calibri"/>
            </a:endParaRPr>
          </a:p>
          <a:p>
            <a:pPr marL="171450" indent="-171450" algn="just">
              <a:buFont typeface="Arial" panose="020B0604020202020204" pitchFamily="34" charset="0"/>
              <a:buChar char="•"/>
            </a:pPr>
            <a:r>
              <a:rPr lang="en-GB" sz="1050" dirty="0">
                <a:solidFill>
                  <a:srgbClr val="002060"/>
                </a:solidFill>
              </a:rPr>
              <a:t>In Week 16, you will undertake a 10-minute drop-in observation, focusing on how your ECT uses the strategy of ‘think aloud’ to demonstrate their expert thinking, as they model completing a task/activity.</a:t>
            </a:r>
            <a:endParaRPr lang="en-GB" sz="1050" dirty="0">
              <a:solidFill>
                <a:srgbClr val="002060"/>
              </a:solidFill>
              <a:cs typeface="Calibri"/>
            </a:endParaRPr>
          </a:p>
          <a:p>
            <a:pPr marL="171450" indent="-171450" algn="just">
              <a:buFont typeface="Arial" panose="020B0604020202020204" pitchFamily="34" charset="0"/>
              <a:buChar char="•"/>
            </a:pPr>
            <a:r>
              <a:rPr lang="en-GB" sz="1050" dirty="0">
                <a:solidFill>
                  <a:srgbClr val="002060"/>
                </a:solidFill>
              </a:rPr>
              <a:t>During your mentor meeting you may wish to discuss:</a:t>
            </a:r>
            <a:endParaRPr lang="en-GB" sz="1050" dirty="0">
              <a:solidFill>
                <a:srgbClr val="002060"/>
              </a:solidFill>
              <a:cs typeface="Calibri"/>
            </a:endParaRPr>
          </a:p>
          <a:p>
            <a:pPr marL="628650" lvl="1" indent="-171450" algn="just">
              <a:buFont typeface="Arial" panose="020B0604020202020204" pitchFamily="34" charset="0"/>
              <a:buChar char="•"/>
            </a:pPr>
            <a:r>
              <a:rPr lang="en-GB" sz="1050" dirty="0">
                <a:solidFill>
                  <a:srgbClr val="002060"/>
                </a:solidFill>
              </a:rPr>
              <a:t>What is cognition and metacognition?</a:t>
            </a:r>
            <a:endParaRPr lang="en-GB" sz="1050" dirty="0">
              <a:solidFill>
                <a:srgbClr val="002060"/>
              </a:solidFill>
              <a:cs typeface="Calibri"/>
            </a:endParaRPr>
          </a:p>
          <a:p>
            <a:pPr marL="628650" lvl="1" indent="-171450" algn="just">
              <a:buFont typeface="Arial" panose="020B0604020202020204" pitchFamily="34" charset="0"/>
              <a:buChar char="•"/>
            </a:pPr>
            <a:r>
              <a:rPr lang="en-GB" sz="1050" dirty="0">
                <a:solidFill>
                  <a:srgbClr val="002060"/>
                </a:solidFill>
              </a:rPr>
              <a:t>Why is ‘think aloud’ so important?</a:t>
            </a:r>
            <a:endParaRPr lang="en-GB" sz="1050" dirty="0">
              <a:solidFill>
                <a:srgbClr val="002060"/>
              </a:solidFill>
              <a:cs typeface="Calibri"/>
            </a:endParaRPr>
          </a:p>
          <a:p>
            <a:pPr marL="628650" lvl="1" indent="-171450" algn="just">
              <a:buFont typeface="Arial" panose="020B0604020202020204" pitchFamily="34" charset="0"/>
              <a:buChar char="•"/>
            </a:pPr>
            <a:r>
              <a:rPr lang="en-GB" sz="1050" dirty="0">
                <a:solidFill>
                  <a:srgbClr val="002060"/>
                </a:solidFill>
              </a:rPr>
              <a:t>What are the key things to remember when planning for and using ‘think aloud’?</a:t>
            </a:r>
            <a:endParaRPr lang="en-GB" sz="1050" dirty="0">
              <a:solidFill>
                <a:srgbClr val="002060"/>
              </a:solidFill>
              <a:cs typeface="Calibri"/>
            </a:endParaRPr>
          </a:p>
          <a:p>
            <a:pPr marL="171450" indent="-171450" algn="just">
              <a:buFont typeface="Arial" panose="020B0604020202020204" pitchFamily="34" charset="0"/>
              <a:buChar char="•"/>
            </a:pPr>
            <a:r>
              <a:rPr lang="en-GB" sz="1050" dirty="0">
                <a:solidFill>
                  <a:srgbClr val="002060"/>
                </a:solidFill>
              </a:rPr>
              <a:t>Please ensure that your ECT has made plans to attend their first Module 3 face-to-face seminar in Week 16.</a:t>
            </a:r>
            <a:endParaRPr lang="en-GB" sz="1050" dirty="0">
              <a:solidFill>
                <a:srgbClr val="002060"/>
              </a:solidFill>
              <a:cs typeface="Calibri"/>
            </a:endParaRPr>
          </a:p>
          <a:p>
            <a:pPr marL="171450" indent="-171450" algn="just">
              <a:buFont typeface="Arial" panose="020B0604020202020204" pitchFamily="34" charset="0"/>
              <a:buChar char="•"/>
            </a:pPr>
            <a:r>
              <a:rPr lang="en-GB" sz="1050" dirty="0">
                <a:solidFill>
                  <a:srgbClr val="002060"/>
                </a:solidFill>
              </a:rPr>
              <a:t>Mentor training will take place on the week beginning 23rd January.  Please see details below.</a:t>
            </a:r>
            <a:endParaRPr lang="en-GB" sz="1050" dirty="0">
              <a:solidFill>
                <a:srgbClr val="002060"/>
              </a:solidFill>
              <a:highlight>
                <a:srgbClr val="FFFF00"/>
              </a:highlight>
              <a:cs typeface="Calibri"/>
            </a:endParaRPr>
          </a:p>
          <a:p>
            <a:pPr marL="171450" indent="-171450" algn="just">
              <a:buFont typeface="Arial" panose="020B0604020202020204" pitchFamily="34" charset="0"/>
              <a:buChar char="•"/>
            </a:pPr>
            <a:endParaRPr lang="pt-BR" sz="1050">
              <a:solidFill>
                <a:srgbClr val="002060"/>
              </a:solidFill>
            </a:endParaRPr>
          </a:p>
          <a:p>
            <a:pPr algn="just"/>
            <a:r>
              <a:rPr lang="en-GB" sz="1050" b="1">
                <a:solidFill>
                  <a:srgbClr val="FFAB1B"/>
                </a:solidFill>
                <a:cs typeface="Calibri"/>
              </a:rPr>
              <a:t>Do you have anyone interested in teaching in your school?</a:t>
            </a:r>
          </a:p>
          <a:p>
            <a:pPr algn="just"/>
            <a:r>
              <a:rPr lang="en-GB" sz="1050" i="1" dirty="0">
                <a:solidFill>
                  <a:srgbClr val="132254"/>
                </a:solidFill>
                <a:ea typeface="+mn-lt"/>
                <a:cs typeface="+mn-lt"/>
              </a:rPr>
              <a:t>Xavier Teach </a:t>
            </a:r>
            <a:r>
              <a:rPr lang="en-GB" sz="1050" i="1" dirty="0" err="1">
                <a:solidFill>
                  <a:srgbClr val="132254"/>
                </a:solidFill>
                <a:ea typeface="+mn-lt"/>
                <a:cs typeface="+mn-lt"/>
              </a:rPr>
              <a:t>SouthEast</a:t>
            </a:r>
            <a:r>
              <a:rPr lang="en-GB" sz="1050" i="1" dirty="0">
                <a:solidFill>
                  <a:srgbClr val="132254"/>
                </a:solidFill>
                <a:ea typeface="+mn-lt"/>
                <a:cs typeface="+mn-lt"/>
              </a:rPr>
              <a:t> run an Internship Programme every summer to support anyone interested in a career in teaching to gain the experience and training they need to begin their teaching journey. We would be very grateful if you could help us to promote the programme by sharing the attached flyer with your colleagues, family and friends to help us spread the word.</a:t>
            </a:r>
            <a:endParaRPr lang="en-GB" dirty="0">
              <a:solidFill>
                <a:srgbClr val="132254"/>
              </a:solidFill>
            </a:endParaRPr>
          </a:p>
          <a:p>
            <a:pPr algn="just"/>
            <a:endParaRPr lang="en-GB" sz="1050" b="1" dirty="0">
              <a:solidFill>
                <a:srgbClr val="FFAB1B"/>
              </a:solidFill>
              <a:cs typeface="Calibri"/>
            </a:endParaRPr>
          </a:p>
        </p:txBody>
      </p:sp>
      <p:pic>
        <p:nvPicPr>
          <p:cNvPr id="29" name="Picture 28" descr="A picture containing text, clipart&#10;&#10;Description automatically generated">
            <a:extLst>
              <a:ext uri="{FF2B5EF4-FFF2-40B4-BE49-F238E27FC236}">
                <a16:creationId xmlns:a16="http://schemas.microsoft.com/office/drawing/2014/main" id="{64B71495-EA61-4E41-B8C4-D239195A9D96}"/>
              </a:ext>
            </a:extLst>
          </p:cNvPr>
          <p:cNvPicPr>
            <a:picLocks noChangeAspect="1"/>
          </p:cNvPicPr>
          <p:nvPr/>
        </p:nvPicPr>
        <p:blipFill>
          <a:blip r:embed="rId12"/>
          <a:stretch>
            <a:fillRect/>
          </a:stretch>
        </p:blipFill>
        <p:spPr>
          <a:xfrm>
            <a:off x="128076" y="6409370"/>
            <a:ext cx="758439" cy="927167"/>
          </a:xfrm>
          <a:prstGeom prst="rect">
            <a:avLst/>
          </a:prstGeom>
        </p:spPr>
      </p:pic>
      <p:pic>
        <p:nvPicPr>
          <p:cNvPr id="30" name="Picture 29">
            <a:extLst>
              <a:ext uri="{FF2B5EF4-FFF2-40B4-BE49-F238E27FC236}">
                <a16:creationId xmlns:a16="http://schemas.microsoft.com/office/drawing/2014/main" id="{FCC9A73D-A48B-49D9-BED6-C128DA9F51E6}"/>
              </a:ext>
            </a:extLst>
          </p:cNvPr>
          <p:cNvPicPr>
            <a:picLocks noChangeAspect="1"/>
          </p:cNvPicPr>
          <p:nvPr/>
        </p:nvPicPr>
        <p:blipFill>
          <a:blip r:embed="rId13"/>
          <a:stretch>
            <a:fillRect/>
          </a:stretch>
        </p:blipFill>
        <p:spPr>
          <a:xfrm>
            <a:off x="211548" y="6522539"/>
            <a:ext cx="554784" cy="560881"/>
          </a:xfrm>
          <a:prstGeom prst="rect">
            <a:avLst/>
          </a:prstGeom>
        </p:spPr>
      </p:pic>
    </p:spTree>
    <p:extLst>
      <p:ext uri="{BB962C8B-B14F-4D97-AF65-F5344CB8AC3E}">
        <p14:creationId xmlns:p14="http://schemas.microsoft.com/office/powerpoint/2010/main" val="10566867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331763" y="122029"/>
            <a:ext cx="1334862" cy="339956"/>
            <a:chOff x="2817336" y="90208"/>
            <a:chExt cx="3982873" cy="1010599"/>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6222" y="100161"/>
              <a:ext cx="2153987" cy="736036"/>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17336" y="90208"/>
              <a:ext cx="1760893" cy="1010599"/>
            </a:xfrm>
            <a:prstGeom prst="rect">
              <a:avLst/>
            </a:prstGeom>
          </p:spPr>
        </p:pic>
      </p:grpSp>
      <p:sp>
        <p:nvSpPr>
          <p:cNvPr id="20" name="Rounded Rectangle 19"/>
          <p:cNvSpPr/>
          <p:nvPr/>
        </p:nvSpPr>
        <p:spPr>
          <a:xfrm rot="10800000" flipV="1">
            <a:off x="2045365" y="479403"/>
            <a:ext cx="4571454"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a:solidFill>
                  <a:srgbClr val="002060"/>
                </a:solidFill>
              </a:rPr>
              <a:t>ECT Week 16 bulletin (continued)</a:t>
            </a:r>
          </a:p>
          <a:p>
            <a:pPr algn="ctr"/>
            <a:r>
              <a:rPr lang="en-GB" sz="1100">
                <a:solidFill>
                  <a:srgbClr val="002060"/>
                </a:solidFill>
              </a:rPr>
              <a:t>w/b Monday 16</a:t>
            </a:r>
            <a:r>
              <a:rPr lang="en-GB" sz="1100" baseline="30000">
                <a:solidFill>
                  <a:srgbClr val="002060"/>
                </a:solidFill>
              </a:rPr>
              <a:t>th</a:t>
            </a:r>
            <a:r>
              <a:rPr lang="en-GB" sz="1100">
                <a:solidFill>
                  <a:srgbClr val="002060"/>
                </a:solidFill>
              </a:rPr>
              <a:t> January 2023</a:t>
            </a:r>
          </a:p>
          <a:p>
            <a:pPr algn="ctr"/>
            <a:r>
              <a:rPr lang="en-GB" sz="1100" b="1">
                <a:solidFill>
                  <a:srgbClr val="002060"/>
                </a:solidFill>
              </a:rPr>
              <a:t>ECF focus of the week:</a:t>
            </a:r>
          </a:p>
          <a:p>
            <a:pPr algn="ctr"/>
            <a:r>
              <a:rPr lang="en-GB" sz="1100" i="1">
                <a:solidFill>
                  <a:srgbClr val="002060"/>
                </a:solidFill>
              </a:rPr>
              <a:t>Using the strategy of ‘think aloud’ to model metacognitive processes</a:t>
            </a: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5"/>
          <a:stretch>
            <a:fillRect/>
          </a:stretch>
        </p:blipFill>
        <p:spPr>
          <a:xfrm>
            <a:off x="127196" y="106818"/>
            <a:ext cx="1918172" cy="1086040"/>
          </a:xfrm>
          <a:prstGeom prst="rect">
            <a:avLst/>
          </a:prstGeom>
        </p:spPr>
      </p:pic>
      <p:sp>
        <p:nvSpPr>
          <p:cNvPr id="6" name="Rectangle 5">
            <a:extLst>
              <a:ext uri="{FF2B5EF4-FFF2-40B4-BE49-F238E27FC236}">
                <a16:creationId xmlns:a16="http://schemas.microsoft.com/office/drawing/2014/main" id="{FE82B984-5A13-46CC-8725-48CC825A6C11}"/>
              </a:ext>
            </a:extLst>
          </p:cNvPr>
          <p:cNvSpPr/>
          <p:nvPr/>
        </p:nvSpPr>
        <p:spPr>
          <a:xfrm>
            <a:off x="3307813" y="4768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
        <p:nvSpPr>
          <p:cNvPr id="9" name="Rectangle 8">
            <a:extLst>
              <a:ext uri="{FF2B5EF4-FFF2-40B4-BE49-F238E27FC236}">
                <a16:creationId xmlns:a16="http://schemas.microsoft.com/office/drawing/2014/main" id="{911B1C9B-15E2-4AB1-BD1C-07EB9AD83EAD}"/>
              </a:ext>
            </a:extLst>
          </p:cNvPr>
          <p:cNvSpPr/>
          <p:nvPr/>
        </p:nvSpPr>
        <p:spPr>
          <a:xfrm>
            <a:off x="3307813" y="4768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
        <p:nvSpPr>
          <p:cNvPr id="16" name="Rounded Rectangle 20">
            <a:extLst>
              <a:ext uri="{FF2B5EF4-FFF2-40B4-BE49-F238E27FC236}">
                <a16:creationId xmlns:a16="http://schemas.microsoft.com/office/drawing/2014/main" id="{56A3D3C0-15F5-435B-86C5-19F2FA956F7E}"/>
              </a:ext>
            </a:extLst>
          </p:cNvPr>
          <p:cNvSpPr/>
          <p:nvPr/>
        </p:nvSpPr>
        <p:spPr>
          <a:xfrm>
            <a:off x="1293147" y="4689529"/>
            <a:ext cx="5449051" cy="1902079"/>
          </a:xfrm>
          <a:prstGeom prst="roundRect">
            <a:avLst>
              <a:gd name="adj" fmla="val 10435"/>
            </a:avLst>
          </a:prstGeom>
          <a:solidFill>
            <a:srgbClr val="CCFF99"/>
          </a:solidFill>
          <a:ln>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33CC33"/>
                </a:solidFill>
              </a:rPr>
              <a:t>Message to your induction tutor</a:t>
            </a:r>
          </a:p>
          <a:p>
            <a:pPr marL="171450" indent="-171450" algn="just">
              <a:buFont typeface="Arial"/>
              <a:buChar char="•"/>
            </a:pPr>
            <a:r>
              <a:rPr lang="en-GB" sz="1050" dirty="0">
                <a:solidFill>
                  <a:srgbClr val="132254"/>
                </a:solidFill>
                <a:cs typeface="Calibri"/>
              </a:rPr>
              <a:t>Are you a new Induction Tutor this term? If so please contact me </a:t>
            </a:r>
            <a:r>
              <a:rPr lang="en-GB" sz="1050" dirty="0">
                <a:solidFill>
                  <a:srgbClr val="132254"/>
                </a:solidFill>
                <a:cs typeface="Calibri"/>
                <a:hlinkClick r:id="rId6"/>
              </a:rPr>
              <a:t>s.hunter@xaviercet.org.uk</a:t>
            </a:r>
            <a:r>
              <a:rPr lang="en-GB" sz="1050" dirty="0">
                <a:solidFill>
                  <a:srgbClr val="132254"/>
                </a:solidFill>
                <a:cs typeface="Calibri"/>
              </a:rPr>
              <a:t> so that I can support you in your new role.</a:t>
            </a:r>
          </a:p>
          <a:p>
            <a:pPr marL="171450" indent="-171450" algn="just">
              <a:buFont typeface="Arial"/>
              <a:buChar char="•"/>
            </a:pPr>
            <a:r>
              <a:rPr lang="en-GB" sz="1050" dirty="0">
                <a:solidFill>
                  <a:srgbClr val="132254"/>
                </a:solidFill>
                <a:cs typeface="Calibri"/>
              </a:rPr>
              <a:t>A polite reminder, the secure area on our website now has an Induction Tutor area, for various ECT documentation. The username is </a:t>
            </a:r>
            <a:r>
              <a:rPr lang="en-GB" sz="1050" dirty="0">
                <a:solidFill>
                  <a:srgbClr val="132254"/>
                </a:solidFill>
                <a:cs typeface="Calibri"/>
                <a:hlinkClick r:id="rId7"/>
              </a:rPr>
              <a:t>xavierecf@xavier.org.uk</a:t>
            </a:r>
            <a:r>
              <a:rPr lang="en-GB" sz="1050" dirty="0">
                <a:solidFill>
                  <a:srgbClr val="132254"/>
                </a:solidFill>
                <a:cs typeface="Calibri"/>
              </a:rPr>
              <a:t> and the password is </a:t>
            </a:r>
            <a:r>
              <a:rPr lang="en-GB" sz="1050" b="1" dirty="0" err="1">
                <a:solidFill>
                  <a:srgbClr val="132254"/>
                </a:solidFill>
                <a:cs typeface="Calibri"/>
              </a:rPr>
              <a:t>xaviertsh</a:t>
            </a:r>
            <a:endParaRPr lang="en-GB" sz="1050" b="1" dirty="0">
              <a:solidFill>
                <a:srgbClr val="132254"/>
              </a:solidFill>
              <a:cs typeface="Calibri"/>
            </a:endParaRPr>
          </a:p>
          <a:p>
            <a:pPr marL="171450" indent="-171450" algn="just">
              <a:buFont typeface="Arial"/>
              <a:buChar char="•"/>
            </a:pPr>
            <a:r>
              <a:rPr lang="en-GB" sz="1050" dirty="0">
                <a:solidFill>
                  <a:srgbClr val="132254"/>
                </a:solidFill>
                <a:cs typeface="Calibri"/>
              </a:rPr>
              <a:t>Recording seminar attendance – Please remind your ECTs that if they cannot attend a seminar for a genuine reason they must contact </a:t>
            </a:r>
            <a:r>
              <a:rPr lang="en-GB" sz="1050" dirty="0">
                <a:solidFill>
                  <a:srgbClr val="132254"/>
                </a:solidFill>
                <a:cs typeface="Calibri"/>
                <a:hlinkClick r:id="rId8">
                  <a:extLst>
                    <a:ext uri="{A12FA001-AC4F-418D-AE19-62706E023703}">
                      <ahyp:hlinkClr xmlns:ahyp="http://schemas.microsoft.com/office/drawing/2018/hyperlinkcolor" val="tx"/>
                    </a:ext>
                  </a:extLst>
                </a:hlinkClick>
              </a:rPr>
              <a:t>k.</a:t>
            </a:r>
            <a:r>
              <a:rPr lang="en-GB" sz="1050" dirty="0">
                <a:solidFill>
                  <a:srgbClr val="132254"/>
                </a:solidFill>
                <a:cs typeface="Calibri"/>
                <a:hlinkClick r:id="rId8"/>
              </a:rPr>
              <a:t>dutoit</a:t>
            </a:r>
            <a:r>
              <a:rPr lang="en-GB" sz="1050" dirty="0">
                <a:solidFill>
                  <a:srgbClr val="132254"/>
                </a:solidFill>
                <a:cs typeface="Calibri"/>
                <a:hlinkClick r:id="rId8">
                  <a:extLst>
                    <a:ext uri="{A12FA001-AC4F-418D-AE19-62706E023703}">
                      <ahyp:hlinkClr xmlns:ahyp="http://schemas.microsoft.com/office/drawing/2018/hyperlinkcolor" val="tx"/>
                    </a:ext>
                  </a:extLst>
                </a:hlinkClick>
              </a:rPr>
              <a:t>@xaviercet.org.uk</a:t>
            </a:r>
            <a:r>
              <a:rPr lang="en-GB" sz="1050" dirty="0">
                <a:solidFill>
                  <a:srgbClr val="132254"/>
                </a:solidFill>
                <a:cs typeface="Calibri"/>
              </a:rPr>
              <a:t> who will send catch up materials to them. ECTs must complete the evaluation of the seminar materials  to register their attendance. Failure to do this may mean their engagement of the programme is questioned by Teach First and funding maybe affected. </a:t>
            </a:r>
            <a:endParaRPr lang="en-GB" dirty="0"/>
          </a:p>
          <a:p>
            <a:pPr marL="171450" indent="-171450" algn="just">
              <a:buFont typeface="Arial"/>
              <a:buChar char="•"/>
            </a:pPr>
            <a:endParaRPr lang="en-GB" sz="1050" b="1">
              <a:solidFill>
                <a:srgbClr val="132254"/>
              </a:solidFill>
              <a:cs typeface="Calibri"/>
            </a:endParaRPr>
          </a:p>
          <a:p>
            <a:pPr algn="just">
              <a:spcAft>
                <a:spcPts val="400"/>
              </a:spcAft>
            </a:pPr>
            <a:endParaRPr lang="en-GB" sz="1050">
              <a:solidFill>
                <a:srgbClr val="002060"/>
              </a:solidFill>
              <a:cs typeface="Calibri" panose="020F0502020204030204"/>
            </a:endParaRPr>
          </a:p>
          <a:p>
            <a:pPr marL="171450" indent="-171450" algn="just">
              <a:spcAft>
                <a:spcPts val="400"/>
              </a:spcAft>
              <a:buFont typeface="Arial" panose="020B0604020202020204" pitchFamily="34" charset="0"/>
              <a:buChar char="•"/>
            </a:pPr>
            <a:endParaRPr lang="en-GB" sz="1050">
              <a:solidFill>
                <a:srgbClr val="002060"/>
              </a:solidFill>
              <a:cs typeface="Calibri" panose="020F0502020204030204"/>
            </a:endParaRPr>
          </a:p>
          <a:p>
            <a:pPr marL="171450" indent="-171450" algn="just">
              <a:spcAft>
                <a:spcPts val="400"/>
              </a:spcAft>
              <a:buFont typeface="Arial" panose="020B0604020202020204" pitchFamily="34" charset="0"/>
              <a:buChar char="•"/>
            </a:pPr>
            <a:endParaRPr lang="en-GB" sz="1050">
              <a:solidFill>
                <a:srgbClr val="002060"/>
              </a:solidFill>
              <a:cs typeface="Calibri" panose="020F0502020204030204"/>
            </a:endParaRPr>
          </a:p>
        </p:txBody>
      </p:sp>
      <p:grpSp>
        <p:nvGrpSpPr>
          <p:cNvPr id="17" name="Group 16">
            <a:extLst>
              <a:ext uri="{FF2B5EF4-FFF2-40B4-BE49-F238E27FC236}">
                <a16:creationId xmlns:a16="http://schemas.microsoft.com/office/drawing/2014/main" id="{6205AE9D-D59F-4DCB-A839-BBD42ECA9997}"/>
              </a:ext>
            </a:extLst>
          </p:cNvPr>
          <p:cNvGrpSpPr/>
          <p:nvPr/>
        </p:nvGrpSpPr>
        <p:grpSpPr>
          <a:xfrm>
            <a:off x="70440" y="4773165"/>
            <a:ext cx="967018" cy="977189"/>
            <a:chOff x="97231" y="5055904"/>
            <a:chExt cx="2677821" cy="2771897"/>
          </a:xfrm>
        </p:grpSpPr>
        <p:sp>
          <p:nvSpPr>
            <p:cNvPr id="18" name="Oval 17">
              <a:extLst>
                <a:ext uri="{FF2B5EF4-FFF2-40B4-BE49-F238E27FC236}">
                  <a16:creationId xmlns:a16="http://schemas.microsoft.com/office/drawing/2014/main" id="{A843938B-FCA7-4046-B33C-29CCA4E25A02}"/>
                </a:ext>
              </a:extLst>
            </p:cNvPr>
            <p:cNvSpPr/>
            <p:nvPr/>
          </p:nvSpPr>
          <p:spPr>
            <a:xfrm>
              <a:off x="320912" y="5055904"/>
              <a:ext cx="2214630" cy="2214629"/>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50"/>
            </a:p>
          </p:txBody>
        </p:sp>
        <p:sp>
          <p:nvSpPr>
            <p:cNvPr id="28" name="Rounded Rectangle 73">
              <a:extLst>
                <a:ext uri="{FF2B5EF4-FFF2-40B4-BE49-F238E27FC236}">
                  <a16:creationId xmlns:a16="http://schemas.microsoft.com/office/drawing/2014/main" id="{D05A1FE7-0C7E-47CE-AC74-3952337A1EBD}"/>
                </a:ext>
              </a:extLst>
            </p:cNvPr>
            <p:cNvSpPr/>
            <p:nvPr/>
          </p:nvSpPr>
          <p:spPr>
            <a:xfrm>
              <a:off x="97231" y="7184721"/>
              <a:ext cx="2677821" cy="643080"/>
            </a:xfrm>
            <a:prstGeom prst="round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0">
                  <a:latin typeface="Gill Sans MT Condensed" panose="020B0506020104020203" pitchFamily="34" charset="0"/>
                </a:rPr>
                <a:t>Induction tutors</a:t>
              </a:r>
            </a:p>
          </p:txBody>
        </p:sp>
      </p:grpSp>
      <p:pic>
        <p:nvPicPr>
          <p:cNvPr id="29" name="Picture 12" descr="lesson Icon 2812537">
            <a:extLst>
              <a:ext uri="{FF2B5EF4-FFF2-40B4-BE49-F238E27FC236}">
                <a16:creationId xmlns:a16="http://schemas.microsoft.com/office/drawing/2014/main" id="{9B5228F4-6035-42E0-BC53-6AFAADBC6B41}"/>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52702" y="4881627"/>
            <a:ext cx="515892" cy="515892"/>
          </a:xfrm>
          <a:prstGeom prst="rect">
            <a:avLst/>
          </a:prstGeom>
          <a:noFill/>
          <a:extLst>
            <a:ext uri="{909E8E84-426E-40DD-AFC4-6F175D3DCCD1}">
              <a14:hiddenFill xmlns:a14="http://schemas.microsoft.com/office/drawing/2010/main">
                <a:solidFill>
                  <a:srgbClr val="FFFFFF"/>
                </a:solidFill>
              </a14:hiddenFill>
            </a:ext>
          </a:extLst>
        </p:spPr>
      </p:pic>
      <p:sp>
        <p:nvSpPr>
          <p:cNvPr id="30" name="Rectangle: Rounded Corners 29">
            <a:extLst>
              <a:ext uri="{FF2B5EF4-FFF2-40B4-BE49-F238E27FC236}">
                <a16:creationId xmlns:a16="http://schemas.microsoft.com/office/drawing/2014/main" id="{A26EC00A-8EBA-4454-AA8D-D37AFCF11D33}"/>
              </a:ext>
            </a:extLst>
          </p:cNvPr>
          <p:cNvSpPr/>
          <p:nvPr/>
        </p:nvSpPr>
        <p:spPr>
          <a:xfrm>
            <a:off x="1242383" y="6781972"/>
            <a:ext cx="5505695" cy="2906980"/>
          </a:xfrm>
          <a:prstGeom prst="roundRect">
            <a:avLst/>
          </a:prstGeom>
          <a:solidFill>
            <a:srgbClr val="CC99FF"/>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US" sz="1050" b="1" dirty="0">
                <a:solidFill>
                  <a:schemeClr val="tx2"/>
                </a:solidFill>
                <a:cs typeface="Calibri"/>
              </a:rPr>
              <a:t>ECTS, MENTORS AND INDUCTION TUTORS - HAVE YOUR SAY!</a:t>
            </a:r>
          </a:p>
          <a:p>
            <a:r>
              <a:rPr lang="en-US" sz="1050" b="1" dirty="0">
                <a:solidFill>
                  <a:schemeClr val="tx2"/>
                </a:solidFill>
                <a:cs typeface="Calibri"/>
              </a:rPr>
              <a:t>Focus groups – Monday 30th January – 4.00-5.00 p.m. </a:t>
            </a:r>
          </a:p>
          <a:p>
            <a:endParaRPr lang="en-US" sz="1050">
              <a:solidFill>
                <a:schemeClr val="tx2"/>
              </a:solidFill>
              <a:cs typeface="Calibri"/>
            </a:endParaRPr>
          </a:p>
          <a:p>
            <a:r>
              <a:rPr lang="en-US" sz="1050" dirty="0">
                <a:solidFill>
                  <a:schemeClr val="tx2"/>
                </a:solidFill>
                <a:cs typeface="Calibri"/>
              </a:rPr>
              <a:t>In last week’s bulletin we invited you to participate in the upcoming focus groups, taking place on </a:t>
            </a:r>
            <a:r>
              <a:rPr lang="en-US" sz="1050" b="1" dirty="0">
                <a:solidFill>
                  <a:schemeClr val="tx2"/>
                </a:solidFill>
                <a:cs typeface="Calibri"/>
              </a:rPr>
              <a:t>Monday 30</a:t>
            </a:r>
            <a:r>
              <a:rPr lang="en-US" sz="1050" b="1" baseline="30000" dirty="0">
                <a:solidFill>
                  <a:schemeClr val="tx2"/>
                </a:solidFill>
                <a:cs typeface="Calibri"/>
              </a:rPr>
              <a:t>th</a:t>
            </a:r>
            <a:r>
              <a:rPr lang="en-US" sz="1050" b="1" dirty="0">
                <a:solidFill>
                  <a:schemeClr val="tx2"/>
                </a:solidFill>
                <a:cs typeface="Calibri"/>
              </a:rPr>
              <a:t> January</a:t>
            </a:r>
            <a:r>
              <a:rPr lang="en-US" sz="1050" dirty="0">
                <a:solidFill>
                  <a:schemeClr val="tx2"/>
                </a:solidFill>
                <a:cs typeface="Calibri"/>
              </a:rPr>
              <a:t>. </a:t>
            </a:r>
            <a:r>
              <a:rPr lang="en-US" sz="1050" dirty="0">
                <a:solidFill>
                  <a:schemeClr val="tx2"/>
                </a:solidFill>
                <a:ea typeface="+mn-lt"/>
                <a:cs typeface="+mn-lt"/>
              </a:rPr>
              <a:t>As ECTs, mentors and induction tutors, you are uniquely placed to be able to comment on the content, </a:t>
            </a:r>
            <a:r>
              <a:rPr lang="en-US" sz="1050" dirty="0" err="1">
                <a:solidFill>
                  <a:schemeClr val="tx2"/>
                </a:solidFill>
                <a:ea typeface="+mn-lt"/>
                <a:cs typeface="+mn-lt"/>
              </a:rPr>
              <a:t>organisation</a:t>
            </a:r>
            <a:r>
              <a:rPr lang="en-US" sz="1050" dirty="0">
                <a:solidFill>
                  <a:schemeClr val="tx2"/>
                </a:solidFill>
                <a:ea typeface="+mn-lt"/>
                <a:cs typeface="+mn-lt"/>
              </a:rPr>
              <a:t> and impact of the Early Career Framework in its current format.  </a:t>
            </a:r>
            <a:r>
              <a:rPr lang="en-US" sz="1050" b="1" dirty="0">
                <a:solidFill>
                  <a:schemeClr val="tx2"/>
                </a:solidFill>
                <a:ea typeface="+mn-lt"/>
                <a:cs typeface="+mn-lt"/>
              </a:rPr>
              <a:t>Your feedback is vital to the future success of the ECF</a:t>
            </a:r>
            <a:r>
              <a:rPr lang="en-US" sz="1050" dirty="0">
                <a:solidFill>
                  <a:schemeClr val="tx2"/>
                </a:solidFill>
                <a:ea typeface="+mn-lt"/>
                <a:cs typeface="+mn-lt"/>
              </a:rPr>
              <a:t>, both locally and nationally.  We therefore want to hear from you!  </a:t>
            </a:r>
            <a:r>
              <a:rPr lang="en-US" sz="1050" dirty="0">
                <a:solidFill>
                  <a:schemeClr val="tx2"/>
                </a:solidFill>
                <a:cs typeface="Calibri"/>
              </a:rPr>
              <a:t>Please do come along in person or join us online!  The focus groups will take place from 4.00-5.00 p.m.   Two separate sessions will be held – one online, and the other face-to-face.  Details are as follows:</a:t>
            </a:r>
          </a:p>
          <a:p>
            <a:r>
              <a:rPr lang="en-US" sz="1050" u="sng" dirty="0">
                <a:solidFill>
                  <a:schemeClr val="tx2"/>
                </a:solidFill>
                <a:cs typeface="Calibri"/>
              </a:rPr>
              <a:t>Online</a:t>
            </a:r>
            <a:endParaRPr lang="en-US" sz="1050" dirty="0">
              <a:solidFill>
                <a:schemeClr val="tx2"/>
              </a:solidFill>
              <a:cs typeface="Calibri"/>
            </a:endParaRPr>
          </a:p>
          <a:p>
            <a:r>
              <a:rPr lang="en-US" sz="1050" dirty="0">
                <a:solidFill>
                  <a:schemeClr val="tx2"/>
                </a:solidFill>
                <a:cs typeface="Calibri"/>
              </a:rPr>
              <a:t>The online Zoom session will be attended by Teach First.  Login details are as follows:</a:t>
            </a:r>
          </a:p>
          <a:p>
            <a:r>
              <a:rPr lang="en-US" sz="1050" dirty="0">
                <a:solidFill>
                  <a:schemeClr val="tx2"/>
                </a:solidFill>
                <a:cs typeface="Calibri"/>
                <a:hlinkClick r:id="rId10">
                  <a:extLst>
                    <a:ext uri="{A12FA001-AC4F-418D-AE19-62706E023703}">
                      <ahyp:hlinkClr xmlns:ahyp="http://schemas.microsoft.com/office/drawing/2018/hyperlinkcolor" val="tx"/>
                    </a:ext>
                  </a:extLst>
                </a:hlinkClick>
              </a:rPr>
              <a:t>Focus group link</a:t>
            </a:r>
            <a:endParaRPr lang="en-US" sz="1050" dirty="0">
              <a:solidFill>
                <a:schemeClr val="tx2"/>
              </a:solidFill>
              <a:cs typeface="Calibri"/>
            </a:endParaRPr>
          </a:p>
          <a:p>
            <a:r>
              <a:rPr lang="en-US" sz="1050" u="sng" dirty="0">
                <a:solidFill>
                  <a:schemeClr val="tx2"/>
                </a:solidFill>
                <a:cs typeface="Calibri"/>
              </a:rPr>
              <a:t>Face-to-face</a:t>
            </a:r>
          </a:p>
          <a:p>
            <a:r>
              <a:rPr lang="en-US" sz="1050" dirty="0">
                <a:solidFill>
                  <a:schemeClr val="tx2"/>
                </a:solidFill>
                <a:cs typeface="Calibri"/>
              </a:rPr>
              <a:t>The face-to-face focus group will take place at </a:t>
            </a:r>
            <a:r>
              <a:rPr lang="en-US" sz="1050" b="1" dirty="0">
                <a:solidFill>
                  <a:schemeClr val="tx2"/>
                </a:solidFill>
                <a:cs typeface="Calibri"/>
              </a:rPr>
              <a:t>Holy Trinity School </a:t>
            </a:r>
            <a:r>
              <a:rPr lang="en-US" sz="1050" dirty="0">
                <a:solidFill>
                  <a:schemeClr val="tx2"/>
                </a:solidFill>
                <a:cs typeface="Calibri"/>
              </a:rPr>
              <a:t>in Crawley.</a:t>
            </a:r>
          </a:p>
          <a:p>
            <a:r>
              <a:rPr lang="en-US" sz="1050" dirty="0">
                <a:solidFill>
                  <a:schemeClr val="tx2"/>
                </a:solidFill>
                <a:cs typeface="Calibri"/>
              </a:rPr>
              <a:t>Please can you follow the link below to register your attendance.</a:t>
            </a:r>
          </a:p>
          <a:p>
            <a:r>
              <a:rPr lang="en-US" sz="1050" dirty="0">
                <a:solidFill>
                  <a:schemeClr val="tx2"/>
                </a:solidFill>
                <a:cs typeface="Calibri"/>
                <a:hlinkClick r:id="rId11">
                  <a:extLst>
                    <a:ext uri="{A12FA001-AC4F-418D-AE19-62706E023703}">
                      <ahyp:hlinkClr xmlns:ahyp="http://schemas.microsoft.com/office/drawing/2018/hyperlinkcolor" val="tx"/>
                    </a:ext>
                  </a:extLst>
                </a:hlinkClick>
              </a:rPr>
              <a:t>Focus group attendance</a:t>
            </a:r>
            <a:endParaRPr lang="en-US" sz="1050" dirty="0">
              <a:solidFill>
                <a:schemeClr val="tx2"/>
              </a:solidFill>
              <a:cs typeface="Calibri"/>
            </a:endParaRPr>
          </a:p>
          <a:p>
            <a:endParaRPr lang="en-US" sz="1050">
              <a:solidFill>
                <a:schemeClr val="tx2"/>
              </a:solidFill>
              <a:cs typeface="Calibri"/>
            </a:endParaRPr>
          </a:p>
        </p:txBody>
      </p:sp>
      <p:sp>
        <p:nvSpPr>
          <p:cNvPr id="31" name="Flowchart: Connector 30">
            <a:extLst>
              <a:ext uri="{FF2B5EF4-FFF2-40B4-BE49-F238E27FC236}">
                <a16:creationId xmlns:a16="http://schemas.microsoft.com/office/drawing/2014/main" id="{DD5FF103-514E-41F9-851E-BD8A2842415C}"/>
              </a:ext>
            </a:extLst>
          </p:cNvPr>
          <p:cNvSpPr/>
          <p:nvPr/>
        </p:nvSpPr>
        <p:spPr>
          <a:xfrm>
            <a:off x="122432" y="7043330"/>
            <a:ext cx="863133" cy="877662"/>
          </a:xfrm>
          <a:prstGeom prst="flowChartConnector">
            <a:avLst/>
          </a:prstGeom>
          <a:solidFill>
            <a:srgbClr val="CC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2" name="Picture 20">
            <a:extLst>
              <a:ext uri="{FF2B5EF4-FFF2-40B4-BE49-F238E27FC236}">
                <a16:creationId xmlns:a16="http://schemas.microsoft.com/office/drawing/2014/main" id="{5AF409E3-A2EC-453A-9E3C-696C06F6A524}"/>
              </a:ext>
            </a:extLst>
          </p:cNvPr>
          <p:cNvPicPr>
            <a:picLocks noChangeAspect="1"/>
          </p:cNvPicPr>
          <p:nvPr/>
        </p:nvPicPr>
        <p:blipFill>
          <a:blip r:embed="rId12"/>
          <a:stretch>
            <a:fillRect/>
          </a:stretch>
        </p:blipFill>
        <p:spPr>
          <a:xfrm>
            <a:off x="293559" y="7253226"/>
            <a:ext cx="520877" cy="542390"/>
          </a:xfrm>
          <a:prstGeom prst="rect">
            <a:avLst/>
          </a:prstGeom>
        </p:spPr>
      </p:pic>
      <p:sp>
        <p:nvSpPr>
          <p:cNvPr id="33" name="Minus Sign 32">
            <a:extLst>
              <a:ext uri="{FF2B5EF4-FFF2-40B4-BE49-F238E27FC236}">
                <a16:creationId xmlns:a16="http://schemas.microsoft.com/office/drawing/2014/main" id="{71DBBBE8-506D-4006-99E2-1BAE1BB347E5}"/>
              </a:ext>
            </a:extLst>
          </p:cNvPr>
          <p:cNvSpPr/>
          <p:nvPr/>
        </p:nvSpPr>
        <p:spPr>
          <a:xfrm>
            <a:off x="-77661" y="7622774"/>
            <a:ext cx="1263315" cy="862954"/>
          </a:xfrm>
          <a:prstGeom prst="mathMinus">
            <a:avLst/>
          </a:prstGeom>
          <a:solidFill>
            <a:srgbClr val="CC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b="1">
                <a:solidFill>
                  <a:schemeClr val="bg1"/>
                </a:solidFill>
                <a:cs typeface="Calibri"/>
              </a:rPr>
              <a:t>Focus Groups</a:t>
            </a:r>
          </a:p>
        </p:txBody>
      </p:sp>
      <p:graphicFrame>
        <p:nvGraphicFramePr>
          <p:cNvPr id="11" name="Table 10">
            <a:extLst>
              <a:ext uri="{FF2B5EF4-FFF2-40B4-BE49-F238E27FC236}">
                <a16:creationId xmlns:a16="http://schemas.microsoft.com/office/drawing/2014/main" id="{2DA9813F-A2F2-0105-F872-152F6AF51DD0}"/>
              </a:ext>
            </a:extLst>
          </p:cNvPr>
          <p:cNvGraphicFramePr>
            <a:graphicFrameLocks noGrp="1"/>
          </p:cNvGraphicFramePr>
          <p:nvPr>
            <p:extLst>
              <p:ext uri="{D42A27DB-BD31-4B8C-83A1-F6EECF244321}">
                <p14:modId xmlns:p14="http://schemas.microsoft.com/office/powerpoint/2010/main" val="3602843380"/>
              </p:ext>
            </p:extLst>
          </p:nvPr>
        </p:nvGraphicFramePr>
        <p:xfrm>
          <a:off x="448773" y="1365398"/>
          <a:ext cx="6136790" cy="3141962"/>
        </p:xfrm>
        <a:graphic>
          <a:graphicData uri="http://schemas.openxmlformats.org/drawingml/2006/table">
            <a:tbl>
              <a:tblPr firstRow="1" firstCol="1" bandRow="1">
                <a:tableStyleId>{5C22544A-7EE6-4342-B048-85BDC9FD1C3A}</a:tableStyleId>
              </a:tblPr>
              <a:tblGrid>
                <a:gridCol w="2155371">
                  <a:extLst>
                    <a:ext uri="{9D8B030D-6E8A-4147-A177-3AD203B41FA5}">
                      <a16:colId xmlns:a16="http://schemas.microsoft.com/office/drawing/2014/main" val="2913304678"/>
                    </a:ext>
                  </a:extLst>
                </a:gridCol>
                <a:gridCol w="1588582">
                  <a:extLst>
                    <a:ext uri="{9D8B030D-6E8A-4147-A177-3AD203B41FA5}">
                      <a16:colId xmlns:a16="http://schemas.microsoft.com/office/drawing/2014/main" val="953448641"/>
                    </a:ext>
                  </a:extLst>
                </a:gridCol>
                <a:gridCol w="2392837">
                  <a:extLst>
                    <a:ext uri="{9D8B030D-6E8A-4147-A177-3AD203B41FA5}">
                      <a16:colId xmlns:a16="http://schemas.microsoft.com/office/drawing/2014/main" val="2744565474"/>
                    </a:ext>
                  </a:extLst>
                </a:gridCol>
              </a:tblGrid>
              <a:tr h="248645">
                <a:tc>
                  <a:txBody>
                    <a:bodyPr/>
                    <a:lstStyle/>
                    <a:p>
                      <a:pPr algn="l"/>
                      <a:r>
                        <a:rPr lang="en-US" sz="1050" dirty="0">
                          <a:effectLst/>
                        </a:rPr>
                        <a:t>Mentor training date​</a:t>
                      </a:r>
                    </a:p>
                  </a:txBody>
                  <a:tcPr marL="0" marR="0" marT="0" marB="0">
                    <a:lnL w="0">
                      <a:noFill/>
                    </a:lnL>
                    <a:lnR w="0">
                      <a:noFill/>
                    </a:lnR>
                    <a:lnT w="0">
                      <a:noFill/>
                    </a:lnT>
                    <a:lnB w="0">
                      <a:noFill/>
                    </a:lnB>
                  </a:tcPr>
                </a:tc>
                <a:tc>
                  <a:txBody>
                    <a:bodyPr/>
                    <a:lstStyle/>
                    <a:p>
                      <a:pPr algn="l"/>
                      <a:r>
                        <a:rPr lang="en-US" sz="1050" dirty="0">
                          <a:effectLst/>
                        </a:rPr>
                        <a:t>Delivery partner​</a:t>
                      </a:r>
                    </a:p>
                  </a:txBody>
                  <a:tcPr marL="0" marR="0" marT="0" marB="0">
                    <a:lnL w="0">
                      <a:noFill/>
                    </a:lnL>
                    <a:lnR w="0">
                      <a:noFill/>
                    </a:lnR>
                    <a:lnT w="0">
                      <a:noFill/>
                    </a:lnT>
                    <a:lnB w="0">
                      <a:noFill/>
                    </a:lnB>
                  </a:tcPr>
                </a:tc>
                <a:tc>
                  <a:txBody>
                    <a:bodyPr/>
                    <a:lstStyle/>
                    <a:p>
                      <a:pPr algn="l"/>
                      <a:r>
                        <a:rPr lang="en-US" sz="1050" dirty="0">
                          <a:effectLst/>
                        </a:rPr>
                        <a:t>Zoom link​</a:t>
                      </a:r>
                    </a:p>
                  </a:txBody>
                  <a:tcPr marL="0" marR="0" marT="0" marB="0">
                    <a:lnL w="0">
                      <a:noFill/>
                    </a:lnL>
                    <a:lnR w="0">
                      <a:noFill/>
                    </a:lnR>
                    <a:lnT w="0">
                      <a:noFill/>
                    </a:lnT>
                    <a:lnB w="0">
                      <a:noFill/>
                    </a:lnB>
                  </a:tcPr>
                </a:tc>
                <a:extLst>
                  <a:ext uri="{0D108BD9-81ED-4DB2-BD59-A6C34878D82A}">
                    <a16:rowId xmlns:a16="http://schemas.microsoft.com/office/drawing/2014/main" val="136899076"/>
                  </a:ext>
                </a:extLst>
              </a:tr>
              <a:tr h="449929">
                <a:tc>
                  <a:txBody>
                    <a:bodyPr/>
                    <a:lstStyle/>
                    <a:p>
                      <a:pPr algn="l"/>
                      <a:r>
                        <a:rPr lang="en-US" sz="1050" dirty="0">
                          <a:effectLst/>
                        </a:rPr>
                        <a:t>Monday  23</a:t>
                      </a:r>
                      <a:r>
                        <a:rPr lang="en-US" sz="1050" baseline="30000" dirty="0">
                          <a:effectLst/>
                        </a:rPr>
                        <a:t>rd</a:t>
                      </a:r>
                      <a:r>
                        <a:rPr lang="en-US" sz="1050" dirty="0">
                          <a:effectLst/>
                        </a:rPr>
                        <a:t> January  </a:t>
                      </a:r>
                      <a:endParaRPr lang="en-US" dirty="0"/>
                    </a:p>
                    <a:p>
                      <a:pPr lvl="0" algn="l">
                        <a:buNone/>
                      </a:pPr>
                      <a:r>
                        <a:rPr lang="en-US" sz="1050" dirty="0">
                          <a:effectLst/>
                        </a:rPr>
                        <a:t>4-5pm​</a:t>
                      </a:r>
                      <a:endParaRPr lang="en-US" dirty="0"/>
                    </a:p>
                  </a:txBody>
                  <a:tcPr marL="0" marR="0" marT="0" marB="0">
                    <a:lnL w="0">
                      <a:noFill/>
                    </a:lnL>
                    <a:lnR w="0">
                      <a:noFill/>
                    </a:lnR>
                    <a:lnT w="0">
                      <a:noFill/>
                    </a:lnT>
                    <a:lnB w="0">
                      <a:noFill/>
                    </a:lnB>
                  </a:tcPr>
                </a:tc>
                <a:tc>
                  <a:txBody>
                    <a:bodyPr/>
                    <a:lstStyle/>
                    <a:p>
                      <a:pPr algn="l"/>
                      <a:r>
                        <a:rPr lang="en-US" sz="1050" dirty="0">
                          <a:effectLst/>
                        </a:rPr>
                        <a:t>Reigate Secondary School ​</a:t>
                      </a:r>
                    </a:p>
                  </a:txBody>
                  <a:tcPr marL="0" marR="0" marT="0" marB="0">
                    <a:lnL w="0">
                      <a:noFill/>
                    </a:lnL>
                    <a:lnR w="0">
                      <a:noFill/>
                    </a:lnR>
                    <a:lnT w="0">
                      <a:noFill/>
                    </a:lnT>
                    <a:lnB w="0">
                      <a:noFill/>
                    </a:lnB>
                  </a:tcPr>
                </a:tc>
                <a:tc>
                  <a:txBody>
                    <a:bodyPr/>
                    <a:lstStyle/>
                    <a:p>
                      <a:pPr algn="l"/>
                      <a:r>
                        <a:rPr lang="en-US" sz="1050" dirty="0">
                          <a:effectLst/>
                          <a:hlinkClick r:id="rId13"/>
                        </a:rPr>
                        <a:t>Link</a:t>
                      </a:r>
                      <a:endParaRPr lang="en-US" sz="1050" dirty="0">
                        <a:effectLst/>
                      </a:endParaRPr>
                    </a:p>
                    <a:p>
                      <a:pPr algn="l"/>
                      <a:r>
                        <a:rPr lang="en-US" sz="1050" dirty="0">
                          <a:effectLst/>
                        </a:rPr>
                        <a:t>Meeting ID: 412 549 498</a:t>
                      </a:r>
                    </a:p>
                    <a:p>
                      <a:pPr algn="l"/>
                      <a:r>
                        <a:rPr lang="en-US" sz="1050" dirty="0">
                          <a:effectLst/>
                        </a:rPr>
                        <a:t>Passcode: jzyak6</a:t>
                      </a:r>
                    </a:p>
                  </a:txBody>
                  <a:tcPr marL="0" marR="0" marT="0" marB="0">
                    <a:lnL w="0">
                      <a:noFill/>
                    </a:lnL>
                    <a:lnR w="0">
                      <a:noFill/>
                    </a:lnR>
                    <a:lnT w="0">
                      <a:noFill/>
                    </a:lnT>
                    <a:lnB w="0">
                      <a:noFill/>
                    </a:lnB>
                  </a:tcPr>
                </a:tc>
                <a:extLst>
                  <a:ext uri="{0D108BD9-81ED-4DB2-BD59-A6C34878D82A}">
                    <a16:rowId xmlns:a16="http://schemas.microsoft.com/office/drawing/2014/main" val="3272431426"/>
                  </a:ext>
                </a:extLst>
              </a:tr>
              <a:tr h="449929">
                <a:tc>
                  <a:txBody>
                    <a:bodyPr/>
                    <a:lstStyle/>
                    <a:p>
                      <a:pPr algn="l"/>
                      <a:r>
                        <a:rPr lang="en-US" sz="1050" dirty="0">
                          <a:effectLst/>
                        </a:rPr>
                        <a:t>Tuesday 24th January</a:t>
                      </a:r>
                    </a:p>
                    <a:p>
                      <a:pPr algn="l"/>
                      <a:r>
                        <a:rPr lang="en-US" sz="1050" dirty="0">
                          <a:effectLst/>
                        </a:rPr>
                        <a:t>4-5pm​</a:t>
                      </a:r>
                    </a:p>
                  </a:txBody>
                  <a:tcPr marL="0" marR="0" marT="0" marB="0">
                    <a:lnL w="0">
                      <a:noFill/>
                    </a:lnL>
                    <a:lnR w="0">
                      <a:noFill/>
                    </a:lnR>
                    <a:lnT w="0">
                      <a:noFill/>
                    </a:lnT>
                    <a:lnB w="0">
                      <a:noFill/>
                    </a:lnB>
                  </a:tcPr>
                </a:tc>
                <a:tc>
                  <a:txBody>
                    <a:bodyPr/>
                    <a:lstStyle/>
                    <a:p>
                      <a:pPr algn="l"/>
                      <a:r>
                        <a:rPr lang="en-US" sz="1050" dirty="0">
                          <a:effectLst/>
                        </a:rPr>
                        <a:t>St Mary’s Primary School​</a:t>
                      </a:r>
                    </a:p>
                  </a:txBody>
                  <a:tcPr marL="0" marR="0" marT="0" marB="0">
                    <a:lnL w="0">
                      <a:noFill/>
                    </a:lnL>
                    <a:lnR w="0">
                      <a:noFill/>
                    </a:lnR>
                    <a:lnT w="0">
                      <a:noFill/>
                    </a:lnT>
                    <a:lnB w="0">
                      <a:noFill/>
                    </a:lnB>
                  </a:tcPr>
                </a:tc>
                <a:tc>
                  <a:txBody>
                    <a:bodyPr/>
                    <a:lstStyle/>
                    <a:p>
                      <a:pPr algn="l"/>
                      <a:r>
                        <a:rPr lang="en-US" sz="1050" dirty="0">
                          <a:effectLst/>
                          <a:hlinkClick r:id="rId14"/>
                        </a:rPr>
                        <a:t>Link</a:t>
                      </a:r>
                      <a:endParaRPr lang="en-US" sz="1050" dirty="0">
                        <a:effectLst/>
                      </a:endParaRPr>
                    </a:p>
                    <a:p>
                      <a:pPr algn="l"/>
                      <a:r>
                        <a:rPr lang="en-US" sz="1050" dirty="0">
                          <a:effectLst/>
                        </a:rPr>
                        <a:t>Meeting ID: 899 2278 2968</a:t>
                      </a:r>
                    </a:p>
                    <a:p>
                      <a:pPr algn="l"/>
                      <a:r>
                        <a:rPr lang="en-US" sz="1050" dirty="0">
                          <a:effectLst/>
                        </a:rPr>
                        <a:t>Passcode: 030218</a:t>
                      </a:r>
                    </a:p>
                  </a:txBody>
                  <a:tcPr marL="0" marR="0" marT="0" marB="0">
                    <a:lnL w="0">
                      <a:noFill/>
                    </a:lnL>
                    <a:lnR w="0">
                      <a:noFill/>
                    </a:lnR>
                    <a:lnT w="0">
                      <a:noFill/>
                    </a:lnT>
                    <a:lnB w="0">
                      <a:noFill/>
                    </a:lnB>
                  </a:tcPr>
                </a:tc>
                <a:extLst>
                  <a:ext uri="{0D108BD9-81ED-4DB2-BD59-A6C34878D82A}">
                    <a16:rowId xmlns:a16="http://schemas.microsoft.com/office/drawing/2014/main" val="897831490"/>
                  </a:ext>
                </a:extLst>
              </a:tr>
              <a:tr h="449929">
                <a:tc>
                  <a:txBody>
                    <a:bodyPr/>
                    <a:lstStyle/>
                    <a:p>
                      <a:pPr algn="l"/>
                      <a:r>
                        <a:rPr lang="en-US" sz="1050" dirty="0">
                          <a:effectLst/>
                        </a:rPr>
                        <a:t>Wednesday 25th January</a:t>
                      </a:r>
                    </a:p>
                    <a:p>
                      <a:pPr algn="l"/>
                      <a:r>
                        <a:rPr lang="en-US" sz="1050" dirty="0">
                          <a:effectLst/>
                        </a:rPr>
                        <a:t>4-5pm​</a:t>
                      </a:r>
                    </a:p>
                  </a:txBody>
                  <a:tcPr marL="0" marR="0" marT="0" marB="0">
                    <a:lnL w="0">
                      <a:noFill/>
                    </a:lnL>
                    <a:lnR w="0">
                      <a:noFill/>
                    </a:lnR>
                    <a:lnT w="0">
                      <a:noFill/>
                    </a:lnT>
                    <a:lnB w="0">
                      <a:noFill/>
                    </a:lnB>
                  </a:tcPr>
                </a:tc>
                <a:tc>
                  <a:txBody>
                    <a:bodyPr/>
                    <a:lstStyle/>
                    <a:p>
                      <a:pPr algn="l"/>
                      <a:r>
                        <a:rPr lang="en-US" sz="1050" dirty="0" err="1">
                          <a:effectLst/>
                        </a:rPr>
                        <a:t>Esher</a:t>
                      </a:r>
                      <a:r>
                        <a:rPr lang="en-US" sz="1050" dirty="0">
                          <a:effectLst/>
                        </a:rPr>
                        <a:t> C of E High School​</a:t>
                      </a:r>
                    </a:p>
                  </a:txBody>
                  <a:tcPr marL="0" marR="0" marT="0" marB="0">
                    <a:lnL w="0">
                      <a:noFill/>
                    </a:lnL>
                    <a:lnR w="0">
                      <a:noFill/>
                    </a:lnR>
                    <a:lnT w="0">
                      <a:noFill/>
                    </a:lnT>
                    <a:lnB w="0">
                      <a:noFill/>
                    </a:lnB>
                  </a:tcPr>
                </a:tc>
                <a:tc>
                  <a:txBody>
                    <a:bodyPr/>
                    <a:lstStyle/>
                    <a:p>
                      <a:pPr algn="l"/>
                      <a:r>
                        <a:rPr lang="en-US" sz="1050" dirty="0">
                          <a:effectLst/>
                          <a:hlinkClick r:id="rId15"/>
                        </a:rPr>
                        <a:t>Link</a:t>
                      </a:r>
                      <a:endParaRPr lang="en-US" sz="1050" dirty="0">
                        <a:effectLst/>
                      </a:endParaRPr>
                    </a:p>
                    <a:p>
                      <a:pPr algn="l"/>
                      <a:r>
                        <a:rPr lang="en-US" sz="1050" dirty="0">
                          <a:effectLst/>
                        </a:rPr>
                        <a:t>Meeting ID: 320 826 011 939 ​</a:t>
                      </a:r>
                    </a:p>
                    <a:p>
                      <a:pPr algn="l"/>
                      <a:r>
                        <a:rPr lang="en-US" sz="1050" dirty="0">
                          <a:effectLst/>
                        </a:rPr>
                        <a:t>Passcode: </a:t>
                      </a:r>
                      <a:r>
                        <a:rPr lang="en-US" sz="1050" dirty="0" err="1">
                          <a:effectLst/>
                        </a:rPr>
                        <a:t>qbmcVt</a:t>
                      </a:r>
                      <a:r>
                        <a:rPr lang="en-US" sz="1050" dirty="0">
                          <a:effectLst/>
                        </a:rPr>
                        <a:t> ​</a:t>
                      </a:r>
                    </a:p>
                  </a:txBody>
                  <a:tcPr marL="0" marR="0" marT="0" marB="0">
                    <a:lnL w="0">
                      <a:noFill/>
                    </a:lnL>
                    <a:lnR w="0">
                      <a:noFill/>
                    </a:lnR>
                    <a:lnT w="0">
                      <a:noFill/>
                    </a:lnT>
                    <a:lnB w="0">
                      <a:noFill/>
                    </a:lnB>
                  </a:tcPr>
                </a:tc>
                <a:extLst>
                  <a:ext uri="{0D108BD9-81ED-4DB2-BD59-A6C34878D82A}">
                    <a16:rowId xmlns:a16="http://schemas.microsoft.com/office/drawing/2014/main" val="4211693837"/>
                  </a:ext>
                </a:extLst>
              </a:tr>
              <a:tr h="449929">
                <a:tc>
                  <a:txBody>
                    <a:bodyPr/>
                    <a:lstStyle/>
                    <a:p>
                      <a:pPr algn="l"/>
                      <a:r>
                        <a:rPr lang="en-US" sz="1050" dirty="0">
                          <a:effectLst/>
                        </a:rPr>
                        <a:t>Monday 30th January</a:t>
                      </a:r>
                    </a:p>
                    <a:p>
                      <a:pPr algn="l"/>
                      <a:r>
                        <a:rPr lang="en-US" sz="1050" dirty="0">
                          <a:effectLst/>
                        </a:rPr>
                        <a:t>4-5pm​</a:t>
                      </a:r>
                    </a:p>
                  </a:txBody>
                  <a:tcPr marL="0" marR="0" marT="0" marB="0">
                    <a:lnL w="0">
                      <a:noFill/>
                    </a:lnL>
                    <a:lnR w="0">
                      <a:noFill/>
                    </a:lnR>
                    <a:lnT w="0">
                      <a:noFill/>
                    </a:lnT>
                    <a:lnB w="0">
                      <a:noFill/>
                    </a:lnB>
                  </a:tcPr>
                </a:tc>
                <a:tc>
                  <a:txBody>
                    <a:bodyPr/>
                    <a:lstStyle/>
                    <a:p>
                      <a:pPr algn="l"/>
                      <a:r>
                        <a:rPr lang="en-US" sz="1050" dirty="0">
                          <a:effectLst/>
                        </a:rPr>
                        <a:t>New Haw Community  Primary School​</a:t>
                      </a:r>
                    </a:p>
                  </a:txBody>
                  <a:tcPr marL="0" marR="0" marT="0" marB="0">
                    <a:lnL w="0">
                      <a:noFill/>
                    </a:lnL>
                    <a:lnR w="0">
                      <a:noFill/>
                    </a:lnR>
                    <a:lnT w="0">
                      <a:noFill/>
                    </a:lnT>
                    <a:lnB w="0">
                      <a:noFill/>
                    </a:lnB>
                  </a:tcPr>
                </a:tc>
                <a:tc>
                  <a:txBody>
                    <a:bodyPr/>
                    <a:lstStyle/>
                    <a:p>
                      <a:pPr algn="l"/>
                      <a:r>
                        <a:rPr lang="en-US" sz="1050" dirty="0">
                          <a:effectLst/>
                          <a:hlinkClick r:id="rId16"/>
                        </a:rPr>
                        <a:t>Link</a:t>
                      </a:r>
                      <a:endParaRPr lang="en-US" sz="1050" dirty="0">
                        <a:effectLst/>
                      </a:endParaRPr>
                    </a:p>
                    <a:p>
                      <a:pPr algn="l"/>
                      <a:r>
                        <a:rPr lang="en-US" sz="1050" dirty="0">
                          <a:effectLst/>
                        </a:rPr>
                        <a:t>Meeting ID: 871 4645 7122</a:t>
                      </a:r>
                    </a:p>
                    <a:p>
                      <a:pPr algn="l"/>
                      <a:r>
                        <a:rPr lang="en-US" sz="1050" dirty="0">
                          <a:effectLst/>
                        </a:rPr>
                        <a:t>Passcode: Hd9K2Y</a:t>
                      </a:r>
                    </a:p>
                  </a:txBody>
                  <a:tcPr marL="0" marR="0" marT="0" marB="0">
                    <a:lnL w="0">
                      <a:noFill/>
                    </a:lnL>
                    <a:lnR w="0">
                      <a:noFill/>
                    </a:lnR>
                    <a:lnT w="0">
                      <a:noFill/>
                    </a:lnT>
                    <a:lnB w="0">
                      <a:noFill/>
                    </a:lnB>
                  </a:tcPr>
                </a:tc>
                <a:extLst>
                  <a:ext uri="{0D108BD9-81ED-4DB2-BD59-A6C34878D82A}">
                    <a16:rowId xmlns:a16="http://schemas.microsoft.com/office/drawing/2014/main" val="1067574008"/>
                  </a:ext>
                </a:extLst>
              </a:tr>
              <a:tr h="493017">
                <a:tc>
                  <a:txBody>
                    <a:bodyPr/>
                    <a:lstStyle/>
                    <a:p>
                      <a:pPr algn="l"/>
                      <a:r>
                        <a:rPr lang="en-US" sz="1050" dirty="0">
                          <a:effectLst/>
                        </a:rPr>
                        <a:t>Thursday 26th January</a:t>
                      </a:r>
                    </a:p>
                    <a:p>
                      <a:pPr algn="l"/>
                      <a:r>
                        <a:rPr lang="en-US" sz="1050" dirty="0">
                          <a:effectLst/>
                        </a:rPr>
                        <a:t>4-5pm​</a:t>
                      </a:r>
                    </a:p>
                  </a:txBody>
                  <a:tcPr marL="0" marR="0" marT="0" marB="0">
                    <a:lnL w="0">
                      <a:noFill/>
                    </a:lnL>
                    <a:lnR w="0">
                      <a:noFill/>
                    </a:lnR>
                    <a:lnT w="0">
                      <a:noFill/>
                    </a:lnT>
                    <a:lnB w="0">
                      <a:noFill/>
                    </a:lnB>
                  </a:tcPr>
                </a:tc>
                <a:tc>
                  <a:txBody>
                    <a:bodyPr/>
                    <a:lstStyle/>
                    <a:p>
                      <a:pPr algn="l"/>
                      <a:r>
                        <a:rPr lang="en-US" sz="1050" dirty="0">
                          <a:effectLst/>
                        </a:rPr>
                        <a:t>St Polycarp’s Catholic Primary​</a:t>
                      </a:r>
                    </a:p>
                  </a:txBody>
                  <a:tcPr marL="0" marR="0" marT="0" marB="0">
                    <a:lnL w="0">
                      <a:noFill/>
                    </a:lnL>
                    <a:lnR w="0">
                      <a:noFill/>
                    </a:lnR>
                    <a:lnT w="0">
                      <a:noFill/>
                    </a:lnT>
                    <a:lnB w="0">
                      <a:noFill/>
                    </a:lnB>
                  </a:tcPr>
                </a:tc>
                <a:tc>
                  <a:txBody>
                    <a:bodyPr/>
                    <a:lstStyle/>
                    <a:p>
                      <a:pPr algn="l"/>
                      <a:r>
                        <a:rPr lang="en-US" sz="1050" dirty="0">
                          <a:effectLst/>
                        </a:rPr>
                        <a:t> </a:t>
                      </a:r>
                      <a:r>
                        <a:rPr lang="en-US" sz="1050" dirty="0">
                          <a:effectLst/>
                          <a:hlinkClick r:id="rId17"/>
                        </a:rPr>
                        <a:t>Link</a:t>
                      </a:r>
                      <a:endParaRPr lang="en-US" sz="1050" dirty="0">
                        <a:effectLst/>
                      </a:endParaRPr>
                    </a:p>
                    <a:p>
                      <a:pPr algn="l"/>
                      <a:r>
                        <a:rPr lang="en-US" sz="1050" dirty="0">
                          <a:effectLst/>
                        </a:rPr>
                        <a:t>Meeting ID: 875 6379 9338</a:t>
                      </a:r>
                      <a:br>
                        <a:rPr lang="en-US" sz="1050" dirty="0">
                          <a:effectLst/>
                        </a:rPr>
                      </a:br>
                      <a:r>
                        <a:rPr lang="en-US" sz="1050" dirty="0">
                          <a:effectLst/>
                        </a:rPr>
                        <a:t>Passcode: 977906​</a:t>
                      </a:r>
                    </a:p>
                  </a:txBody>
                  <a:tcPr marL="0" marR="0" marT="0" marB="0">
                    <a:lnL w="0">
                      <a:noFill/>
                    </a:lnL>
                    <a:lnR w="0">
                      <a:noFill/>
                    </a:lnR>
                    <a:lnT w="0">
                      <a:noFill/>
                    </a:lnT>
                    <a:lnB w="0">
                      <a:noFill/>
                    </a:lnB>
                  </a:tcPr>
                </a:tc>
                <a:extLst>
                  <a:ext uri="{0D108BD9-81ED-4DB2-BD59-A6C34878D82A}">
                    <a16:rowId xmlns:a16="http://schemas.microsoft.com/office/drawing/2014/main" val="701148483"/>
                  </a:ext>
                </a:extLst>
              </a:tr>
              <a:tr h="444009">
                <a:tc>
                  <a:txBody>
                    <a:bodyPr/>
                    <a:lstStyle/>
                    <a:p>
                      <a:pPr algn="l"/>
                      <a:r>
                        <a:rPr lang="en-US" sz="1050" dirty="0">
                          <a:effectLst/>
                        </a:rPr>
                        <a:t>Tuesday 24</a:t>
                      </a:r>
                      <a:r>
                        <a:rPr lang="en-US" sz="1050" baseline="30000" dirty="0">
                          <a:effectLst/>
                        </a:rPr>
                        <a:t>th</a:t>
                      </a:r>
                      <a:r>
                        <a:rPr lang="en-US" sz="1050" dirty="0">
                          <a:effectLst/>
                        </a:rPr>
                        <a:t> January</a:t>
                      </a:r>
                    </a:p>
                    <a:p>
                      <a:pPr algn="l"/>
                      <a:r>
                        <a:rPr lang="en-US" sz="1050" dirty="0">
                          <a:effectLst/>
                        </a:rPr>
                        <a:t>4-5pm​</a:t>
                      </a:r>
                    </a:p>
                  </a:txBody>
                  <a:tcPr marL="0" marR="0" marT="0" marB="0">
                    <a:lnL w="0">
                      <a:noFill/>
                    </a:lnL>
                    <a:lnR w="0">
                      <a:noFill/>
                    </a:lnR>
                    <a:lnT w="0">
                      <a:noFill/>
                    </a:lnT>
                    <a:lnB w="0">
                      <a:noFill/>
                    </a:lnB>
                  </a:tcPr>
                </a:tc>
                <a:tc>
                  <a:txBody>
                    <a:bodyPr/>
                    <a:lstStyle/>
                    <a:p>
                      <a:pPr algn="l"/>
                      <a:r>
                        <a:rPr lang="en-US" sz="1050" dirty="0">
                          <a:effectLst/>
                        </a:rPr>
                        <a:t>St John the Baptist Secondary school​</a:t>
                      </a:r>
                    </a:p>
                  </a:txBody>
                  <a:tcPr marL="0" marR="0" marT="0" marB="0">
                    <a:lnL w="0">
                      <a:noFill/>
                    </a:lnL>
                    <a:lnR w="0">
                      <a:noFill/>
                    </a:lnR>
                    <a:lnT w="0">
                      <a:noFill/>
                    </a:lnT>
                    <a:lnB w="0">
                      <a:noFill/>
                    </a:lnB>
                  </a:tcPr>
                </a:tc>
                <a:tc>
                  <a:txBody>
                    <a:bodyPr/>
                    <a:lstStyle/>
                    <a:p>
                      <a:pPr algn="l"/>
                      <a:r>
                        <a:rPr lang="en-US" sz="1050" dirty="0">
                          <a:effectLst/>
                        </a:rPr>
                        <a:t> </a:t>
                      </a:r>
                      <a:r>
                        <a:rPr lang="en-US" sz="1050" dirty="0">
                          <a:effectLst/>
                          <a:hlinkClick r:id="rId18"/>
                        </a:rPr>
                        <a:t>Link</a:t>
                      </a:r>
                      <a:endParaRPr lang="en-US" sz="1050" dirty="0">
                        <a:effectLst/>
                      </a:endParaRPr>
                    </a:p>
                    <a:p>
                      <a:pPr algn="l"/>
                      <a:r>
                        <a:rPr lang="en-US" sz="1050" dirty="0">
                          <a:effectLst/>
                        </a:rPr>
                        <a:t>Meeting ID: 915 1500 2080 ​</a:t>
                      </a:r>
                    </a:p>
                    <a:p>
                      <a:pPr algn="l"/>
                      <a:r>
                        <a:rPr lang="en-US" sz="1050" dirty="0">
                          <a:effectLst/>
                        </a:rPr>
                        <a:t>Passcode: 390984 ​</a:t>
                      </a:r>
                    </a:p>
                  </a:txBody>
                  <a:tcPr marL="0" marR="0" marT="0" marB="0">
                    <a:lnL w="0">
                      <a:noFill/>
                    </a:lnL>
                    <a:lnR w="0">
                      <a:noFill/>
                    </a:lnR>
                    <a:lnT w="0">
                      <a:noFill/>
                    </a:lnT>
                    <a:lnB w="0">
                      <a:noFill/>
                    </a:lnB>
                  </a:tcPr>
                </a:tc>
                <a:extLst>
                  <a:ext uri="{0D108BD9-81ED-4DB2-BD59-A6C34878D82A}">
                    <a16:rowId xmlns:a16="http://schemas.microsoft.com/office/drawing/2014/main" val="2209248474"/>
                  </a:ext>
                </a:extLst>
              </a:tr>
            </a:tbl>
          </a:graphicData>
        </a:graphic>
      </p:graphicFrame>
    </p:spTree>
    <p:extLst>
      <p:ext uri="{BB962C8B-B14F-4D97-AF65-F5344CB8AC3E}">
        <p14:creationId xmlns:p14="http://schemas.microsoft.com/office/powerpoint/2010/main" val="42646986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331763" y="122029"/>
            <a:ext cx="1334862" cy="339956"/>
            <a:chOff x="2817336" y="90208"/>
            <a:chExt cx="3982873" cy="1010599"/>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6222" y="100161"/>
              <a:ext cx="2153987" cy="736036"/>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17336" y="90208"/>
              <a:ext cx="1760893" cy="1010599"/>
            </a:xfrm>
            <a:prstGeom prst="rect">
              <a:avLst/>
            </a:prstGeom>
          </p:spPr>
        </p:pic>
      </p:grpSp>
      <p:sp>
        <p:nvSpPr>
          <p:cNvPr id="20" name="Rounded Rectangle 19"/>
          <p:cNvSpPr/>
          <p:nvPr/>
        </p:nvSpPr>
        <p:spPr>
          <a:xfrm rot="10800000" flipV="1">
            <a:off x="2045365" y="479403"/>
            <a:ext cx="4571454"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a:solidFill>
                  <a:srgbClr val="002060"/>
                </a:solidFill>
              </a:rPr>
              <a:t>ECT Week 16 bulletin </a:t>
            </a:r>
          </a:p>
          <a:p>
            <a:pPr algn="ctr"/>
            <a:r>
              <a:rPr lang="en-GB" sz="1100">
                <a:solidFill>
                  <a:srgbClr val="002060"/>
                </a:solidFill>
              </a:rPr>
              <a:t>w/b Monday 16</a:t>
            </a:r>
            <a:r>
              <a:rPr lang="en-GB" sz="1100" baseline="30000">
                <a:solidFill>
                  <a:srgbClr val="002060"/>
                </a:solidFill>
              </a:rPr>
              <a:t>th</a:t>
            </a:r>
            <a:r>
              <a:rPr lang="en-GB" sz="1100">
                <a:solidFill>
                  <a:srgbClr val="002060"/>
                </a:solidFill>
              </a:rPr>
              <a:t> January 2023</a:t>
            </a:r>
          </a:p>
          <a:p>
            <a:pPr algn="ctr"/>
            <a:r>
              <a:rPr lang="en-GB" sz="1100" b="1">
                <a:solidFill>
                  <a:srgbClr val="002060"/>
                </a:solidFill>
              </a:rPr>
              <a:t>ECF focus of the week:</a:t>
            </a:r>
          </a:p>
          <a:p>
            <a:pPr algn="ctr"/>
            <a:r>
              <a:rPr lang="en-GB" sz="1100" i="1">
                <a:solidFill>
                  <a:srgbClr val="002060"/>
                </a:solidFill>
              </a:rPr>
              <a:t>Using the strategy of ‘think aloud’ to model metacognitive processes</a:t>
            </a: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5"/>
          <a:stretch>
            <a:fillRect/>
          </a:stretch>
        </p:blipFill>
        <p:spPr>
          <a:xfrm>
            <a:off x="127196" y="106818"/>
            <a:ext cx="1918172" cy="1086040"/>
          </a:xfrm>
          <a:prstGeom prst="rect">
            <a:avLst/>
          </a:prstGeom>
        </p:spPr>
      </p:pic>
      <p:sp>
        <p:nvSpPr>
          <p:cNvPr id="6" name="Rectangle 5">
            <a:extLst>
              <a:ext uri="{FF2B5EF4-FFF2-40B4-BE49-F238E27FC236}">
                <a16:creationId xmlns:a16="http://schemas.microsoft.com/office/drawing/2014/main" id="{FE82B984-5A13-46CC-8725-48CC825A6C11}"/>
              </a:ext>
            </a:extLst>
          </p:cNvPr>
          <p:cNvSpPr/>
          <p:nvPr/>
        </p:nvSpPr>
        <p:spPr>
          <a:xfrm>
            <a:off x="3307813" y="4768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
        <p:nvSpPr>
          <p:cNvPr id="9" name="Rectangle 8">
            <a:extLst>
              <a:ext uri="{FF2B5EF4-FFF2-40B4-BE49-F238E27FC236}">
                <a16:creationId xmlns:a16="http://schemas.microsoft.com/office/drawing/2014/main" id="{911B1C9B-15E2-4AB1-BD1C-07EB9AD83EAD}"/>
              </a:ext>
            </a:extLst>
          </p:cNvPr>
          <p:cNvSpPr/>
          <p:nvPr/>
        </p:nvSpPr>
        <p:spPr>
          <a:xfrm>
            <a:off x="3307813" y="4768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
        <p:nvSpPr>
          <p:cNvPr id="4" name="TextBox 3">
            <a:extLst>
              <a:ext uri="{FF2B5EF4-FFF2-40B4-BE49-F238E27FC236}">
                <a16:creationId xmlns:a16="http://schemas.microsoft.com/office/drawing/2014/main" id="{2805F57F-643B-468D-BB8D-ED310408D367}"/>
              </a:ext>
            </a:extLst>
          </p:cNvPr>
          <p:cNvSpPr txBox="1"/>
          <p:nvPr/>
        </p:nvSpPr>
        <p:spPr>
          <a:xfrm>
            <a:off x="596366" y="1359335"/>
            <a:ext cx="5907641" cy="5940088"/>
          </a:xfrm>
          <a:prstGeom prst="rect">
            <a:avLst/>
          </a:prstGeom>
          <a:ln>
            <a:prstDash val="lgDash"/>
          </a:ln>
        </p:spPr>
        <p:style>
          <a:lnRef idx="2">
            <a:schemeClr val="dk1"/>
          </a:lnRef>
          <a:fillRef idx="1">
            <a:schemeClr val="lt1"/>
          </a:fillRef>
          <a:effectRef idx="0">
            <a:schemeClr val="dk1"/>
          </a:effectRef>
          <a:fontRef idx="minor">
            <a:schemeClr val="dk1"/>
          </a:fontRef>
        </p:style>
        <p:txBody>
          <a:bodyPr wrap="square" rtlCol="0">
            <a:spAutoFit/>
          </a:bodyPr>
          <a:lstStyle/>
          <a:p>
            <a:endParaRPr lang="en-GB"/>
          </a:p>
          <a:p>
            <a:endParaRPr lang="en-GB"/>
          </a:p>
          <a:p>
            <a:endParaRPr lang="en-GB"/>
          </a:p>
          <a:p>
            <a:endParaRPr lang="en-GB"/>
          </a:p>
          <a:p>
            <a:endParaRPr lang="en-GB"/>
          </a:p>
          <a:p>
            <a:endParaRPr lang="en-GB"/>
          </a:p>
          <a:p>
            <a:r>
              <a:rPr lang="en-GB" sz="1600"/>
              <a:t>At Xavier Teach South East, we want to attract the very best candidates into the teaching profession.  </a:t>
            </a:r>
            <a:r>
              <a:rPr lang="en-GB" sz="1600" b="1"/>
              <a:t>Do you know anyone who you feel would make a great teacher?</a:t>
            </a:r>
            <a:r>
              <a:rPr lang="en-GB" sz="1600"/>
              <a:t> We would love to train them!</a:t>
            </a:r>
          </a:p>
          <a:p>
            <a:endParaRPr lang="en-GB" sz="1600"/>
          </a:p>
          <a:p>
            <a:r>
              <a:rPr lang="en-GB" sz="1600"/>
              <a:t>Until the end of March 2023, Xavier Teach South East will pay you </a:t>
            </a:r>
            <a:r>
              <a:rPr lang="en-GB" sz="1600" b="1">
                <a:solidFill>
                  <a:srgbClr val="FF0000"/>
                </a:solidFill>
              </a:rPr>
              <a:t>£100 (in gift vouchers) for every trainee </a:t>
            </a:r>
            <a:r>
              <a:rPr lang="en-GB" sz="1600"/>
              <a:t>you recommend, who is successfully recruited onto the ITT programme.  There is no maximum amount, so the more people you help to recruit, the more gift vouchers you receive!  </a:t>
            </a:r>
          </a:p>
          <a:p>
            <a:endParaRPr lang="en-GB" sz="1600"/>
          </a:p>
          <a:p>
            <a:r>
              <a:rPr lang="en-GB" sz="1600"/>
              <a:t>To secure your £100 per trainee, you just need you ask whoever you put forward to name you at interview.</a:t>
            </a:r>
          </a:p>
          <a:p>
            <a:r>
              <a:rPr lang="en-GB" sz="1600"/>
              <a:t> </a:t>
            </a:r>
          </a:p>
          <a:p>
            <a:r>
              <a:rPr lang="en-GB" sz="1600"/>
              <a:t>Here's to attracting some fantastic candidates and championing our great profession!  Please signpost your prospective candidates to </a:t>
            </a:r>
            <a:r>
              <a:rPr lang="en-GB" sz="1600">
                <a:hlinkClick r:id="rId6"/>
              </a:rPr>
              <a:t>tseinfo@xaviercet.org.uk</a:t>
            </a:r>
            <a:r>
              <a:rPr lang="en-GB" sz="1600"/>
              <a:t>. </a:t>
            </a:r>
          </a:p>
          <a:p>
            <a:endParaRPr lang="en-GB" sz="1600"/>
          </a:p>
        </p:txBody>
      </p:sp>
      <p:sp>
        <p:nvSpPr>
          <p:cNvPr id="7" name="Rectangle 6">
            <a:extLst>
              <a:ext uri="{FF2B5EF4-FFF2-40B4-BE49-F238E27FC236}">
                <a16:creationId xmlns:a16="http://schemas.microsoft.com/office/drawing/2014/main" id="{792C536F-F01C-419E-B4DD-50A8F5FBDFB4}"/>
              </a:ext>
            </a:extLst>
          </p:cNvPr>
          <p:cNvSpPr/>
          <p:nvPr/>
        </p:nvSpPr>
        <p:spPr>
          <a:xfrm>
            <a:off x="763553" y="1554196"/>
            <a:ext cx="5573265" cy="1439080"/>
          </a:xfrm>
          <a:prstGeom prst="rect">
            <a:avLst/>
          </a:prstGeom>
          <a:noFill/>
        </p:spPr>
        <p:txBody>
          <a:bodyPr wrap="none" lIns="91440" tIns="45720" rIns="91440" bIns="45720">
            <a:prstTxWarp prst="textDeflateInflate">
              <a:avLst/>
            </a:prstTxWarp>
            <a:spAutoFit/>
          </a:bodyPr>
          <a:lstStyle/>
          <a:p>
            <a:pPr algn="ctr"/>
            <a:r>
              <a:rPr lang="en-US" sz="5400" b="1" cap="none" spc="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Are your post-Christmas finances depleted?</a:t>
            </a:r>
          </a:p>
          <a:p>
            <a:pPr algn="ctr"/>
            <a:r>
              <a:rPr lang="en-US" sz="5400" b="1">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Would £100+ help?</a:t>
            </a:r>
            <a:endParaRPr lang="en-US" sz="5400" b="1" cap="none" spc="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Tree>
    <p:extLst>
      <p:ext uri="{BB962C8B-B14F-4D97-AF65-F5344CB8AC3E}">
        <p14:creationId xmlns:p14="http://schemas.microsoft.com/office/powerpoint/2010/main" val="17691382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B9FAA73DC99144E941AF90A18D6D633" ma:contentTypeVersion="16" ma:contentTypeDescription="Create a new document." ma:contentTypeScope="" ma:versionID="12e266e51a0985d77c460d7e2a75f0e1">
  <xsd:schema xmlns:xsd="http://www.w3.org/2001/XMLSchema" xmlns:xs="http://www.w3.org/2001/XMLSchema" xmlns:p="http://schemas.microsoft.com/office/2006/metadata/properties" xmlns:ns2="5570b803-3432-464f-a589-2527bf38808b" xmlns:ns3="b5455e59-a069-4759-a809-d7a87eb911bd" xmlns:ns4="cc79b2d4-f91a-4853-84e7-d134dd74eddd" targetNamespace="http://schemas.microsoft.com/office/2006/metadata/properties" ma:root="true" ma:fieldsID="f9cad25fb6438530ea77718c8a4d2355" ns2:_="" ns3:_="" ns4:_="">
    <xsd:import namespace="5570b803-3432-464f-a589-2527bf38808b"/>
    <xsd:import namespace="b5455e59-a069-4759-a809-d7a87eb911bd"/>
    <xsd:import namespace="cc79b2d4-f91a-4853-84e7-d134dd74edd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570b803-3432-464f-a589-2527bf38808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019bb20-761c-4409-b209-1c75ade4b00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b5455e59-a069-4759-a809-d7a87eb911bd"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c79b2d4-f91a-4853-84e7-d134dd74edd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87ece920-84ec-41e9-a546-888726f3e42f}" ma:internalName="TaxCatchAll" ma:showField="CatchAllData" ma:web="cc79b2d4-f91a-4853-84e7-d134dd74edd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570b803-3432-464f-a589-2527bf38808b">
      <Terms xmlns="http://schemas.microsoft.com/office/infopath/2007/PartnerControls"/>
    </lcf76f155ced4ddcb4097134ff3c332f>
    <TaxCatchAll xmlns="cc79b2d4-f91a-4853-84e7-d134dd74eddd" xsi:nil="true"/>
  </documentManagement>
</p:properties>
</file>

<file path=customXml/itemProps1.xml><?xml version="1.0" encoding="utf-8"?>
<ds:datastoreItem xmlns:ds="http://schemas.openxmlformats.org/officeDocument/2006/customXml" ds:itemID="{F5A581F0-4552-4638-8DE6-99C8E274418A}">
  <ds:schemaRefs>
    <ds:schemaRef ds:uri="http://schemas.microsoft.com/sharepoint/v3/contenttype/forms"/>
  </ds:schemaRefs>
</ds:datastoreItem>
</file>

<file path=customXml/itemProps2.xml><?xml version="1.0" encoding="utf-8"?>
<ds:datastoreItem xmlns:ds="http://schemas.openxmlformats.org/officeDocument/2006/customXml" ds:itemID="{54555236-C226-4AE1-9863-82A92EE44B2B}">
  <ds:schemaRefs>
    <ds:schemaRef ds:uri="5570b803-3432-464f-a589-2527bf38808b"/>
    <ds:schemaRef ds:uri="b5455e59-a069-4759-a809-d7a87eb911bd"/>
    <ds:schemaRef ds:uri="cc79b2d4-f91a-4853-84e7-d134dd74edd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02A09931-75FB-4F27-905A-4216465D4FC3}">
  <ds:schemaRefs>
    <ds:schemaRef ds:uri="1a4f690a-3c21-47b9-b626-ddb63adf0775"/>
    <ds:schemaRef ds:uri="5570b803-3432-464f-a589-2527bf38808b"/>
    <ds:schemaRef ds:uri="bb72b056-a597-4370-8ff5-977ebef110a8"/>
    <ds:schemaRef ds:uri="cc79b2d4-f91a-4853-84e7-d134dd74edd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A4 Paper (210x297 mm)</PresentationFormat>
  <Slides>3</Slides>
  <Notes>3</Notes>
  <HiddenSlides>0</HiddenSlides>
  <ScaleCrop>false</ScaleCrop>
  <HeadingPairs>
    <vt:vector size="4" baseType="variant">
      <vt:variant>
        <vt:lpstr>Theme</vt:lpstr>
      </vt:variant>
      <vt:variant>
        <vt:i4>1</vt:i4>
      </vt:variant>
      <vt:variant>
        <vt:lpstr>Slide Titles</vt:lpstr>
      </vt:variant>
      <vt:variant>
        <vt:i4>3</vt:i4>
      </vt:variant>
    </vt:vector>
  </HeadingPairs>
  <TitlesOfParts>
    <vt:vector size="4" baseType="lpstr">
      <vt:lpstr>Office Theme</vt:lpstr>
      <vt:lpstr>PowerPoint Presentation</vt:lpstr>
      <vt:lpstr>PowerPoint Presentation</vt:lpstr>
      <vt:lpstr>PowerPoint Presentation</vt:lpstr>
    </vt:vector>
  </TitlesOfParts>
  <Company>Epsom and Ewell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MersonL</dc:creator>
  <cp:revision>60</cp:revision>
  <dcterms:created xsi:type="dcterms:W3CDTF">2021-06-21T08:59:27Z</dcterms:created>
  <dcterms:modified xsi:type="dcterms:W3CDTF">2023-01-12T14:42:31Z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0x0101003B9FAA73DC99144E941AF90A18D6D633</vt:lpwstr>
  </property>
  <property fmtid="{D5CDD505-2E9C-101B-9397-08002B2CF9AE}" pid="3" name="MediaServiceImageTags">
    <vt:lpwstr/>
  </property>
</Properties>
</file>