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6"/>
  </p:notesMasterIdLst>
  <p:sldIdLst>
    <p:sldId id="257" r:id="rId5"/>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F3B"/>
    <a:srgbClr val="F4CD3C"/>
    <a:srgbClr val="441D61"/>
    <a:srgbClr val="478D73"/>
    <a:srgbClr val="1C603F"/>
    <a:srgbClr val="985793"/>
    <a:srgbClr val="E47386"/>
    <a:srgbClr val="3663F2"/>
    <a:srgbClr val="D51F3D"/>
    <a:srgbClr val="778D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39BA46-CC51-C422-3B55-E9EE3B0BD660}" v="238" dt="2022-11-17T16:32:01.9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p:scale>
          <a:sx n="120" d="100"/>
          <a:sy n="120" d="100"/>
        </p:scale>
        <p:origin x="82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Hunter" userId="49930659-e164-4d1d-8b7b-bd0110c17c72" providerId="ADAL" clId="{E09646B9-E109-4391-A99E-B03D17EB4CED}"/>
    <pc:docChg chg="modSld">
      <pc:chgData name="Sophie Hunter" userId="49930659-e164-4d1d-8b7b-bd0110c17c72" providerId="ADAL" clId="{E09646B9-E109-4391-A99E-B03D17EB4CED}" dt="2022-11-16T11:24:28.471" v="36" actId="1076"/>
      <pc:docMkLst>
        <pc:docMk/>
      </pc:docMkLst>
      <pc:sldChg chg="modSp">
        <pc:chgData name="Sophie Hunter" userId="49930659-e164-4d1d-8b7b-bd0110c17c72" providerId="ADAL" clId="{E09646B9-E109-4391-A99E-B03D17EB4CED}" dt="2022-11-16T11:24:28.471" v="36" actId="1076"/>
        <pc:sldMkLst>
          <pc:docMk/>
          <pc:sldMk cId="1056686704" sldId="257"/>
        </pc:sldMkLst>
        <pc:spChg chg="mod">
          <ac:chgData name="Sophie Hunter" userId="49930659-e164-4d1d-8b7b-bd0110c17c72" providerId="ADAL" clId="{E09646B9-E109-4391-A99E-B03D17EB4CED}" dt="2022-11-14T14:11:21.220" v="2" actId="1076"/>
          <ac:spMkLst>
            <pc:docMk/>
            <pc:sldMk cId="1056686704" sldId="257"/>
            <ac:spMk id="9" creationId="{354F29AC-952A-4C6A-A95D-54670753D5AD}"/>
          </ac:spMkLst>
        </pc:spChg>
        <pc:spChg chg="mod">
          <ac:chgData name="Sophie Hunter" userId="49930659-e164-4d1d-8b7b-bd0110c17c72" providerId="ADAL" clId="{E09646B9-E109-4391-A99E-B03D17EB4CED}" dt="2022-11-14T14:13:04.860" v="19" actId="20577"/>
          <ac:spMkLst>
            <pc:docMk/>
            <pc:sldMk cId="1056686704" sldId="257"/>
            <ac:spMk id="30" creationId="{434D81A9-BF31-4FE2-A8F2-9740FC49F56F}"/>
          </ac:spMkLst>
        </pc:spChg>
        <pc:spChg chg="mod">
          <ac:chgData name="Sophie Hunter" userId="49930659-e164-4d1d-8b7b-bd0110c17c72" providerId="ADAL" clId="{E09646B9-E109-4391-A99E-B03D17EB4CED}" dt="2022-11-14T14:10:32.192" v="1" actId="20577"/>
          <ac:spMkLst>
            <pc:docMk/>
            <pc:sldMk cId="1056686704" sldId="257"/>
            <ac:spMk id="35" creationId="{0DAEEE4E-E597-4854-BF70-FFE009DCC5A3}"/>
          </ac:spMkLst>
        </pc:spChg>
        <pc:spChg chg="mod">
          <ac:chgData name="Sophie Hunter" userId="49930659-e164-4d1d-8b7b-bd0110c17c72" providerId="ADAL" clId="{E09646B9-E109-4391-A99E-B03D17EB4CED}" dt="2022-11-14T14:12:52.806" v="18" actId="20577"/>
          <ac:spMkLst>
            <pc:docMk/>
            <pc:sldMk cId="1056686704" sldId="257"/>
            <ac:spMk id="42" creationId="{3DD280C8-E795-4835-AD73-CDCD0D8EBCA6}"/>
          </ac:spMkLst>
        </pc:spChg>
        <pc:spChg chg="mod">
          <ac:chgData name="Sophie Hunter" userId="49930659-e164-4d1d-8b7b-bd0110c17c72" providerId="ADAL" clId="{E09646B9-E109-4391-A99E-B03D17EB4CED}" dt="2022-11-14T14:13:36.850" v="31" actId="20577"/>
          <ac:spMkLst>
            <pc:docMk/>
            <pc:sldMk cId="1056686704" sldId="257"/>
            <ac:spMk id="46" creationId="{C3A0F972-4D5E-4FF4-A36B-7850784F4F63}"/>
          </ac:spMkLst>
        </pc:spChg>
        <pc:spChg chg="mod">
          <ac:chgData name="Sophie Hunter" userId="49930659-e164-4d1d-8b7b-bd0110c17c72" providerId="ADAL" clId="{E09646B9-E109-4391-A99E-B03D17EB4CED}" dt="2022-11-14T14:11:26.692" v="3" actId="1076"/>
          <ac:spMkLst>
            <pc:docMk/>
            <pc:sldMk cId="1056686704" sldId="257"/>
            <ac:spMk id="80" creationId="{0EEF6B29-3122-4FFE-B12B-A1AE349D382F}"/>
          </ac:spMkLst>
        </pc:spChg>
        <pc:spChg chg="mod">
          <ac:chgData name="Sophie Hunter" userId="49930659-e164-4d1d-8b7b-bd0110c17c72" providerId="ADAL" clId="{E09646B9-E109-4391-A99E-B03D17EB4CED}" dt="2022-11-16T11:24:28.471" v="36" actId="1076"/>
          <ac:spMkLst>
            <pc:docMk/>
            <pc:sldMk cId="1056686704" sldId="257"/>
            <ac:spMk id="82" creationId="{BC38C654-ABFF-47C1-8E5B-B7DF3639073F}"/>
          </ac:spMkLst>
        </pc:spChg>
      </pc:sldChg>
    </pc:docChg>
  </pc:docChgLst>
  <pc:docChgLst>
    <pc:chgData name="C Carr" userId="S::c.carr@xaviercet.org.uk::6e691739-8545-4740-b665-61a68a7ec40b" providerId="AD" clId="Web-{BB39BA46-CC51-C422-3B55-E9EE3B0BD660}"/>
    <pc:docChg chg="modSld">
      <pc:chgData name="C Carr" userId="S::c.carr@xaviercet.org.uk::6e691739-8545-4740-b665-61a68a7ec40b" providerId="AD" clId="Web-{BB39BA46-CC51-C422-3B55-E9EE3B0BD660}" dt="2022-11-17T16:32:01.963" v="163" actId="20577"/>
      <pc:docMkLst>
        <pc:docMk/>
      </pc:docMkLst>
      <pc:sldChg chg="modSp">
        <pc:chgData name="C Carr" userId="S::c.carr@xaviercet.org.uk::6e691739-8545-4740-b665-61a68a7ec40b" providerId="AD" clId="Web-{BB39BA46-CC51-C422-3B55-E9EE3B0BD660}" dt="2022-11-17T16:32:01.963" v="163" actId="20577"/>
        <pc:sldMkLst>
          <pc:docMk/>
          <pc:sldMk cId="1056686704" sldId="257"/>
        </pc:sldMkLst>
        <pc:spChg chg="mod">
          <ac:chgData name="C Carr" userId="S::c.carr@xaviercet.org.uk::6e691739-8545-4740-b665-61a68a7ec40b" providerId="AD" clId="Web-{BB39BA46-CC51-C422-3B55-E9EE3B0BD660}" dt="2022-11-17T16:23:17.107" v="23" actId="20577"/>
          <ac:spMkLst>
            <pc:docMk/>
            <pc:sldMk cId="1056686704" sldId="257"/>
            <ac:spMk id="6" creationId="{B1ADAD56-A43A-44A6-B679-5AA05AD2DC10}"/>
          </ac:spMkLst>
        </pc:spChg>
        <pc:spChg chg="mod">
          <ac:chgData name="C Carr" userId="S::c.carr@xaviercet.org.uk::6e691739-8545-4740-b665-61a68a7ec40b" providerId="AD" clId="Web-{BB39BA46-CC51-C422-3B55-E9EE3B0BD660}" dt="2022-11-17T16:32:01.963" v="163" actId="20577"/>
          <ac:spMkLst>
            <pc:docMk/>
            <pc:sldMk cId="1056686704" sldId="257"/>
            <ac:spMk id="8" creationId="{DDC2EDFE-39FB-47B6-B1A2-E5786401FD96}"/>
          </ac:spMkLst>
        </pc:spChg>
        <pc:spChg chg="mod">
          <ac:chgData name="C Carr" userId="S::c.carr@xaviercet.org.uk::6e691739-8545-4740-b665-61a68a7ec40b" providerId="AD" clId="Web-{BB39BA46-CC51-C422-3B55-E9EE3B0BD660}" dt="2022-11-17T16:29:14.022" v="91" actId="20577"/>
          <ac:spMkLst>
            <pc:docMk/>
            <pc:sldMk cId="1056686704" sldId="257"/>
            <ac:spMk id="30" creationId="{434D81A9-BF31-4FE2-A8F2-9740FC49F56F}"/>
          </ac:spMkLst>
        </pc:spChg>
        <pc:spChg chg="mod">
          <ac:chgData name="C Carr" userId="S::c.carr@xaviercet.org.uk::6e691739-8545-4740-b665-61a68a7ec40b" providerId="AD" clId="Web-{BB39BA46-CC51-C422-3B55-E9EE3B0BD660}" dt="2022-11-17T16:29:46.522" v="94" actId="20577"/>
          <ac:spMkLst>
            <pc:docMk/>
            <pc:sldMk cId="1056686704" sldId="257"/>
            <ac:spMk id="31" creationId="{28FD4D80-5EB7-4840-8F05-F163E343C68A}"/>
          </ac:spMkLst>
        </pc:spChg>
        <pc:spChg chg="mod">
          <ac:chgData name="C Carr" userId="S::c.carr@xaviercet.org.uk::6e691739-8545-4740-b665-61a68a7ec40b" providerId="AD" clId="Web-{BB39BA46-CC51-C422-3B55-E9EE3B0BD660}" dt="2022-11-17T16:25:20.235" v="40" actId="20577"/>
          <ac:spMkLst>
            <pc:docMk/>
            <pc:sldMk cId="1056686704" sldId="257"/>
            <ac:spMk id="34" creationId="{48E30C46-1066-4330-A6CC-C3BDA3234760}"/>
          </ac:spMkLst>
        </pc:spChg>
        <pc:spChg chg="mod">
          <ac:chgData name="C Carr" userId="S::c.carr@xaviercet.org.uk::6e691739-8545-4740-b665-61a68a7ec40b" providerId="AD" clId="Web-{BB39BA46-CC51-C422-3B55-E9EE3B0BD660}" dt="2022-11-17T16:22:19.496" v="12" actId="20577"/>
          <ac:spMkLst>
            <pc:docMk/>
            <pc:sldMk cId="1056686704" sldId="257"/>
            <ac:spMk id="35" creationId="{0DAEEE4E-E597-4854-BF70-FFE009DCC5A3}"/>
          </ac:spMkLst>
        </pc:spChg>
        <pc:spChg chg="mod">
          <ac:chgData name="C Carr" userId="S::c.carr@xaviercet.org.uk::6e691739-8545-4740-b665-61a68a7ec40b" providerId="AD" clId="Web-{BB39BA46-CC51-C422-3B55-E9EE3B0BD660}" dt="2022-11-17T16:23:59.811" v="36" actId="20577"/>
          <ac:spMkLst>
            <pc:docMk/>
            <pc:sldMk cId="1056686704" sldId="257"/>
            <ac:spMk id="36" creationId="{B02FFFD7-77EE-4370-B122-FB2E0AC610E4}"/>
          </ac:spMkLst>
        </pc:spChg>
        <pc:spChg chg="mod">
          <ac:chgData name="C Carr" userId="S::c.carr@xaviercet.org.uk::6e691739-8545-4740-b665-61a68a7ec40b" providerId="AD" clId="Web-{BB39BA46-CC51-C422-3B55-E9EE3B0BD660}" dt="2022-11-17T16:22:11.136" v="11" actId="20577"/>
          <ac:spMkLst>
            <pc:docMk/>
            <pc:sldMk cId="1056686704" sldId="257"/>
            <ac:spMk id="37" creationId="{14F329E2-36CC-4F63-8363-329F64F838AB}"/>
          </ac:spMkLst>
        </pc:spChg>
        <pc:spChg chg="mod">
          <ac:chgData name="C Carr" userId="S::c.carr@xaviercet.org.uk::6e691739-8545-4740-b665-61a68a7ec40b" providerId="AD" clId="Web-{BB39BA46-CC51-C422-3B55-E9EE3B0BD660}" dt="2022-11-17T16:25:36.251" v="55" actId="14100"/>
          <ac:spMkLst>
            <pc:docMk/>
            <pc:sldMk cId="1056686704" sldId="257"/>
            <ac:spMk id="38" creationId="{CF4171EB-B0E5-4721-8F3B-DC734E2312A5}"/>
          </ac:spMkLst>
        </pc:spChg>
        <pc:spChg chg="mod">
          <ac:chgData name="C Carr" userId="S::c.carr@xaviercet.org.uk::6e691739-8545-4740-b665-61a68a7ec40b" providerId="AD" clId="Web-{BB39BA46-CC51-C422-3B55-E9EE3B0BD660}" dt="2022-11-17T16:26:06.189" v="60" actId="20577"/>
          <ac:spMkLst>
            <pc:docMk/>
            <pc:sldMk cId="1056686704" sldId="257"/>
            <ac:spMk id="42" creationId="{3DD280C8-E795-4835-AD73-CDCD0D8EBCA6}"/>
          </ac:spMkLst>
        </pc:spChg>
        <pc:spChg chg="mod">
          <ac:chgData name="C Carr" userId="S::c.carr@xaviercet.org.uk::6e691739-8545-4740-b665-61a68a7ec40b" providerId="AD" clId="Web-{BB39BA46-CC51-C422-3B55-E9EE3B0BD660}" dt="2022-11-17T16:26:27.174" v="64" actId="20577"/>
          <ac:spMkLst>
            <pc:docMk/>
            <pc:sldMk cId="1056686704" sldId="257"/>
            <ac:spMk id="46" creationId="{C3A0F972-4D5E-4FF4-A36B-7850784F4F63}"/>
          </ac:spMkLst>
        </pc:spChg>
        <pc:spChg chg="mod">
          <ac:chgData name="C Carr" userId="S::c.carr@xaviercet.org.uk::6e691739-8545-4740-b665-61a68a7ec40b" providerId="AD" clId="Web-{BB39BA46-CC51-C422-3B55-E9EE3B0BD660}" dt="2022-11-17T16:25:42.110" v="56" actId="14100"/>
          <ac:spMkLst>
            <pc:docMk/>
            <pc:sldMk cId="1056686704" sldId="257"/>
            <ac:spMk id="79" creationId="{28F6D81C-6EF9-4AB3-A13C-CE9FA10ADAD9}"/>
          </ac:spMkLst>
        </pc:spChg>
      </pc:sldChg>
    </pc:docChg>
  </pc:docChgLst>
  <pc:docChgLst>
    <pc:chgData name="Sophie Hunter" userId="49930659-e164-4d1d-8b7b-bd0110c17c72" providerId="ADAL" clId="{CB7280AF-9708-4A32-9A87-3B25FEEAF66B}"/>
    <pc:docChg chg="custSel modSld">
      <pc:chgData name="Sophie Hunter" userId="49930659-e164-4d1d-8b7b-bd0110c17c72" providerId="ADAL" clId="{CB7280AF-9708-4A32-9A87-3B25FEEAF66B}" dt="2022-11-09T14:12:56.198" v="2808" actId="1076"/>
      <pc:docMkLst>
        <pc:docMk/>
      </pc:docMkLst>
      <pc:sldChg chg="addSp delSp modSp">
        <pc:chgData name="Sophie Hunter" userId="49930659-e164-4d1d-8b7b-bd0110c17c72" providerId="ADAL" clId="{CB7280AF-9708-4A32-9A87-3B25FEEAF66B}" dt="2022-11-09T14:12:56.198" v="2808" actId="1076"/>
        <pc:sldMkLst>
          <pc:docMk/>
          <pc:sldMk cId="1056686704" sldId="257"/>
        </pc:sldMkLst>
        <pc:spChg chg="mod">
          <ac:chgData name="Sophie Hunter" userId="49930659-e164-4d1d-8b7b-bd0110c17c72" providerId="ADAL" clId="{CB7280AF-9708-4A32-9A87-3B25FEEAF66B}" dt="2022-11-09T13:19:09.677" v="2603" actId="20577"/>
          <ac:spMkLst>
            <pc:docMk/>
            <pc:sldMk cId="1056686704" sldId="257"/>
            <ac:spMk id="4" creationId="{5065AF01-15A7-4FF7-A9EA-945A4320901D}"/>
          </ac:spMkLst>
        </pc:spChg>
        <pc:spChg chg="mod">
          <ac:chgData name="Sophie Hunter" userId="49930659-e164-4d1d-8b7b-bd0110c17c72" providerId="ADAL" clId="{CB7280AF-9708-4A32-9A87-3B25FEEAF66B}" dt="2022-11-09T13:19:29.798" v="2606" actId="20577"/>
          <ac:spMkLst>
            <pc:docMk/>
            <pc:sldMk cId="1056686704" sldId="257"/>
            <ac:spMk id="6" creationId="{B1ADAD56-A43A-44A6-B679-5AA05AD2DC10}"/>
          </ac:spMkLst>
        </pc:spChg>
        <pc:spChg chg="add del mod">
          <ac:chgData name="Sophie Hunter" userId="49930659-e164-4d1d-8b7b-bd0110c17c72" providerId="ADAL" clId="{CB7280AF-9708-4A32-9A87-3B25FEEAF66B}" dt="2022-11-09T13:18:38.463" v="2597"/>
          <ac:spMkLst>
            <pc:docMk/>
            <pc:sldMk cId="1056686704" sldId="257"/>
            <ac:spMk id="7" creationId="{58FCA372-ED0D-4ABD-8674-823A527524BF}"/>
          </ac:spMkLst>
        </pc:spChg>
        <pc:spChg chg="add mod">
          <ac:chgData name="Sophie Hunter" userId="49930659-e164-4d1d-8b7b-bd0110c17c72" providerId="ADAL" clId="{CB7280AF-9708-4A32-9A87-3B25FEEAF66B}" dt="2022-11-09T13:22:46.849" v="2620" actId="113"/>
          <ac:spMkLst>
            <pc:docMk/>
            <pc:sldMk cId="1056686704" sldId="257"/>
            <ac:spMk id="8" creationId="{DDC2EDFE-39FB-47B6-B1A2-E5786401FD96}"/>
          </ac:spMkLst>
        </pc:spChg>
        <pc:spChg chg="mod">
          <ac:chgData name="Sophie Hunter" userId="49930659-e164-4d1d-8b7b-bd0110c17c72" providerId="ADAL" clId="{CB7280AF-9708-4A32-9A87-3B25FEEAF66B}" dt="2022-11-09T12:58:12.975" v="1943" actId="207"/>
          <ac:spMkLst>
            <pc:docMk/>
            <pc:sldMk cId="1056686704" sldId="257"/>
            <ac:spMk id="9" creationId="{354F29AC-952A-4C6A-A95D-54670753D5AD}"/>
          </ac:spMkLst>
        </pc:spChg>
        <pc:spChg chg="add del mod">
          <ac:chgData name="Sophie Hunter" userId="49930659-e164-4d1d-8b7b-bd0110c17c72" providerId="ADAL" clId="{CB7280AF-9708-4A32-9A87-3B25FEEAF66B}" dt="2022-11-09T13:43:00.160" v="2804" actId="478"/>
          <ac:spMkLst>
            <pc:docMk/>
            <pc:sldMk cId="1056686704" sldId="257"/>
            <ac:spMk id="12" creationId="{5729560E-3DF1-42DC-A7C0-ACD9107E7B57}"/>
          </ac:spMkLst>
        </pc:spChg>
        <pc:spChg chg="add mod">
          <ac:chgData name="Sophie Hunter" userId="49930659-e164-4d1d-8b7b-bd0110c17c72" providerId="ADAL" clId="{CB7280AF-9708-4A32-9A87-3B25FEEAF66B}" dt="2022-11-09T13:16:30.579" v="2583" actId="207"/>
          <ac:spMkLst>
            <pc:docMk/>
            <pc:sldMk cId="1056686704" sldId="257"/>
            <ac:spMk id="13" creationId="{68CEBE23-0DF8-4C36-ABB4-8BFE846342D4}"/>
          </ac:spMkLst>
        </pc:spChg>
        <pc:spChg chg="add mod">
          <ac:chgData name="Sophie Hunter" userId="49930659-e164-4d1d-8b7b-bd0110c17c72" providerId="ADAL" clId="{CB7280AF-9708-4A32-9A87-3B25FEEAF66B}" dt="2022-11-09T13:30:47.712" v="2677" actId="1076"/>
          <ac:spMkLst>
            <pc:docMk/>
            <pc:sldMk cId="1056686704" sldId="257"/>
            <ac:spMk id="17" creationId="{13D51E80-A9BA-4A3D-84AE-0BF1B9F1E24D}"/>
          </ac:spMkLst>
        </pc:spChg>
        <pc:spChg chg="del mod">
          <ac:chgData name="Sophie Hunter" userId="49930659-e164-4d1d-8b7b-bd0110c17c72" providerId="ADAL" clId="{CB7280AF-9708-4A32-9A87-3B25FEEAF66B}" dt="2022-11-09T13:02:26.064" v="1977" actId="478"/>
          <ac:spMkLst>
            <pc:docMk/>
            <pc:sldMk cId="1056686704" sldId="257"/>
            <ac:spMk id="29" creationId="{DEC505E2-10E6-43E3-B7D2-7506244D3F60}"/>
          </ac:spMkLst>
        </pc:spChg>
        <pc:spChg chg="mod">
          <ac:chgData name="Sophie Hunter" userId="49930659-e164-4d1d-8b7b-bd0110c17c72" providerId="ADAL" clId="{CB7280AF-9708-4A32-9A87-3B25FEEAF66B}" dt="2022-11-09T13:02:38.745" v="1980" actId="1076"/>
          <ac:spMkLst>
            <pc:docMk/>
            <pc:sldMk cId="1056686704" sldId="257"/>
            <ac:spMk id="30" creationId="{434D81A9-BF31-4FE2-A8F2-9740FC49F56F}"/>
          </ac:spMkLst>
        </pc:spChg>
        <pc:spChg chg="mod">
          <ac:chgData name="Sophie Hunter" userId="49930659-e164-4d1d-8b7b-bd0110c17c72" providerId="ADAL" clId="{CB7280AF-9708-4A32-9A87-3B25FEEAF66B}" dt="2022-11-09T13:14:43.465" v="2532" actId="1076"/>
          <ac:spMkLst>
            <pc:docMk/>
            <pc:sldMk cId="1056686704" sldId="257"/>
            <ac:spMk id="31" creationId="{28FD4D80-5EB7-4840-8F05-F163E343C68A}"/>
          </ac:spMkLst>
        </pc:spChg>
        <pc:spChg chg="mod">
          <ac:chgData name="Sophie Hunter" userId="49930659-e164-4d1d-8b7b-bd0110c17c72" providerId="ADAL" clId="{CB7280AF-9708-4A32-9A87-3B25FEEAF66B}" dt="2022-11-09T12:58:55.495" v="1950" actId="207"/>
          <ac:spMkLst>
            <pc:docMk/>
            <pc:sldMk cId="1056686704" sldId="257"/>
            <ac:spMk id="33" creationId="{65DEED1D-812B-41A8-9483-F3824C76C834}"/>
          </ac:spMkLst>
        </pc:spChg>
        <pc:spChg chg="mod">
          <ac:chgData name="Sophie Hunter" userId="49930659-e164-4d1d-8b7b-bd0110c17c72" providerId="ADAL" clId="{CB7280AF-9708-4A32-9A87-3B25FEEAF66B}" dt="2022-11-09T13:05:20.489" v="2028" actId="1076"/>
          <ac:spMkLst>
            <pc:docMk/>
            <pc:sldMk cId="1056686704" sldId="257"/>
            <ac:spMk id="34" creationId="{48E30C46-1066-4330-A6CC-C3BDA3234760}"/>
          </ac:spMkLst>
        </pc:spChg>
        <pc:spChg chg="mod">
          <ac:chgData name="Sophie Hunter" userId="49930659-e164-4d1d-8b7b-bd0110c17c72" providerId="ADAL" clId="{CB7280AF-9708-4A32-9A87-3B25FEEAF66B}" dt="2022-11-09T13:19:54.994" v="2615" actId="20577"/>
          <ac:spMkLst>
            <pc:docMk/>
            <pc:sldMk cId="1056686704" sldId="257"/>
            <ac:spMk id="35" creationId="{0DAEEE4E-E597-4854-BF70-FFE009DCC5A3}"/>
          </ac:spMkLst>
        </pc:spChg>
        <pc:spChg chg="mod">
          <ac:chgData name="Sophie Hunter" userId="49930659-e164-4d1d-8b7b-bd0110c17c72" providerId="ADAL" clId="{CB7280AF-9708-4A32-9A87-3B25FEEAF66B}" dt="2022-11-09T12:58:33.922" v="1947" actId="207"/>
          <ac:spMkLst>
            <pc:docMk/>
            <pc:sldMk cId="1056686704" sldId="257"/>
            <ac:spMk id="36" creationId="{B02FFFD7-77EE-4370-B122-FB2E0AC610E4}"/>
          </ac:spMkLst>
        </pc:spChg>
        <pc:spChg chg="mod">
          <ac:chgData name="Sophie Hunter" userId="49930659-e164-4d1d-8b7b-bd0110c17c72" providerId="ADAL" clId="{CB7280AF-9708-4A32-9A87-3B25FEEAF66B}" dt="2022-11-09T13:21:47.241" v="2616" actId="1076"/>
          <ac:spMkLst>
            <pc:docMk/>
            <pc:sldMk cId="1056686704" sldId="257"/>
            <ac:spMk id="37" creationId="{14F329E2-36CC-4F63-8363-329F64F838AB}"/>
          </ac:spMkLst>
        </pc:spChg>
        <pc:spChg chg="mod">
          <ac:chgData name="Sophie Hunter" userId="49930659-e164-4d1d-8b7b-bd0110c17c72" providerId="ADAL" clId="{CB7280AF-9708-4A32-9A87-3B25FEEAF66B}" dt="2022-11-09T13:18:53.448" v="2600" actId="1076"/>
          <ac:spMkLst>
            <pc:docMk/>
            <pc:sldMk cId="1056686704" sldId="257"/>
            <ac:spMk id="38" creationId="{CF4171EB-B0E5-4721-8F3B-DC734E2312A5}"/>
          </ac:spMkLst>
        </pc:spChg>
        <pc:spChg chg="mod">
          <ac:chgData name="Sophie Hunter" userId="49930659-e164-4d1d-8b7b-bd0110c17c72" providerId="ADAL" clId="{CB7280AF-9708-4A32-9A87-3B25FEEAF66B}" dt="2022-11-09T13:05:01.561" v="2023" actId="1076"/>
          <ac:spMkLst>
            <pc:docMk/>
            <pc:sldMk cId="1056686704" sldId="257"/>
            <ac:spMk id="39" creationId="{749AA85C-D1F1-4BFB-9F5C-D00000641363}"/>
          </ac:spMkLst>
        </pc:spChg>
        <pc:spChg chg="mod">
          <ac:chgData name="Sophie Hunter" userId="49930659-e164-4d1d-8b7b-bd0110c17c72" providerId="ADAL" clId="{CB7280AF-9708-4A32-9A87-3B25FEEAF66B}" dt="2022-11-09T13:05:40.233" v="2032" actId="1076"/>
          <ac:spMkLst>
            <pc:docMk/>
            <pc:sldMk cId="1056686704" sldId="257"/>
            <ac:spMk id="41" creationId="{9042B1CA-E0CE-44A1-9E6B-A4EE1DDBD396}"/>
          </ac:spMkLst>
        </pc:spChg>
        <pc:spChg chg="mod">
          <ac:chgData name="Sophie Hunter" userId="49930659-e164-4d1d-8b7b-bd0110c17c72" providerId="ADAL" clId="{CB7280AF-9708-4A32-9A87-3B25FEEAF66B}" dt="2022-11-09T13:18:44.696" v="2598" actId="1076"/>
          <ac:spMkLst>
            <pc:docMk/>
            <pc:sldMk cId="1056686704" sldId="257"/>
            <ac:spMk id="42" creationId="{3DD280C8-E795-4835-AD73-CDCD0D8EBCA6}"/>
          </ac:spMkLst>
        </pc:spChg>
        <pc:spChg chg="mod">
          <ac:chgData name="Sophie Hunter" userId="49930659-e164-4d1d-8b7b-bd0110c17c72" providerId="ADAL" clId="{CB7280AF-9708-4A32-9A87-3B25FEEAF66B}" dt="2022-11-09T13:11:07.945" v="2269" actId="207"/>
          <ac:spMkLst>
            <pc:docMk/>
            <pc:sldMk cId="1056686704" sldId="257"/>
            <ac:spMk id="43" creationId="{F76E4E61-805C-4F62-AA32-9D12FE7B5EE5}"/>
          </ac:spMkLst>
        </pc:spChg>
        <pc:spChg chg="mod">
          <ac:chgData name="Sophie Hunter" userId="49930659-e164-4d1d-8b7b-bd0110c17c72" providerId="ADAL" clId="{CB7280AF-9708-4A32-9A87-3B25FEEAF66B}" dt="2022-11-09T13:06:25.112" v="2064" actId="1076"/>
          <ac:spMkLst>
            <pc:docMk/>
            <pc:sldMk cId="1056686704" sldId="257"/>
            <ac:spMk id="44" creationId="{C21FB564-C1FD-47EE-8EBA-0EFBD30D5027}"/>
          </ac:spMkLst>
        </pc:spChg>
        <pc:spChg chg="mod">
          <ac:chgData name="Sophie Hunter" userId="49930659-e164-4d1d-8b7b-bd0110c17c72" providerId="ADAL" clId="{CB7280AF-9708-4A32-9A87-3B25FEEAF66B}" dt="2022-11-09T13:14:38.488" v="2531" actId="1076"/>
          <ac:spMkLst>
            <pc:docMk/>
            <pc:sldMk cId="1056686704" sldId="257"/>
            <ac:spMk id="45" creationId="{D21BA848-255A-48E0-836E-277D36BAFAD5}"/>
          </ac:spMkLst>
        </pc:spChg>
        <pc:spChg chg="mod">
          <ac:chgData name="Sophie Hunter" userId="49930659-e164-4d1d-8b7b-bd0110c17c72" providerId="ADAL" clId="{CB7280AF-9708-4A32-9A87-3B25FEEAF66B}" dt="2022-11-09T13:11:48.576" v="2297" actId="1076"/>
          <ac:spMkLst>
            <pc:docMk/>
            <pc:sldMk cId="1056686704" sldId="257"/>
            <ac:spMk id="46" creationId="{C3A0F972-4D5E-4FF4-A36B-7850784F4F63}"/>
          </ac:spMkLst>
        </pc:spChg>
        <pc:spChg chg="del mod">
          <ac:chgData name="Sophie Hunter" userId="49930659-e164-4d1d-8b7b-bd0110c17c72" providerId="ADAL" clId="{CB7280AF-9708-4A32-9A87-3B25FEEAF66B}" dt="2022-11-09T13:32:05.044" v="2692" actId="478"/>
          <ac:spMkLst>
            <pc:docMk/>
            <pc:sldMk cId="1056686704" sldId="257"/>
            <ac:spMk id="49" creationId="{B8770817-01E5-44E4-AEFE-FB6E843FC474}"/>
          </ac:spMkLst>
        </pc:spChg>
        <pc:spChg chg="add mod">
          <ac:chgData name="Sophie Hunter" userId="49930659-e164-4d1d-8b7b-bd0110c17c72" providerId="ADAL" clId="{CB7280AF-9708-4A32-9A87-3B25FEEAF66B}" dt="2022-11-09T13:04:21.962" v="2018" actId="1076"/>
          <ac:spMkLst>
            <pc:docMk/>
            <pc:sldMk cId="1056686704" sldId="257"/>
            <ac:spMk id="55" creationId="{41FDB3C3-6CCE-4B66-9ECF-FD09881FA3C3}"/>
          </ac:spMkLst>
        </pc:spChg>
        <pc:spChg chg="add mod">
          <ac:chgData name="Sophie Hunter" userId="49930659-e164-4d1d-8b7b-bd0110c17c72" providerId="ADAL" clId="{CB7280AF-9708-4A32-9A87-3B25FEEAF66B}" dt="2022-11-09T13:22:04.072" v="2619" actId="1076"/>
          <ac:spMkLst>
            <pc:docMk/>
            <pc:sldMk cId="1056686704" sldId="257"/>
            <ac:spMk id="56" creationId="{B0370345-3781-4D77-985B-65C4328E8456}"/>
          </ac:spMkLst>
        </pc:spChg>
        <pc:spChg chg="add mod">
          <ac:chgData name="Sophie Hunter" userId="49930659-e164-4d1d-8b7b-bd0110c17c72" providerId="ADAL" clId="{CB7280AF-9708-4A32-9A87-3B25FEEAF66B}" dt="2022-11-09T13:15:30.679" v="2576" actId="20577"/>
          <ac:spMkLst>
            <pc:docMk/>
            <pc:sldMk cId="1056686704" sldId="257"/>
            <ac:spMk id="57" creationId="{E277B43E-441D-4C1D-9376-E3430F1C3BDA}"/>
          </ac:spMkLst>
        </pc:spChg>
        <pc:spChg chg="add del mod">
          <ac:chgData name="Sophie Hunter" userId="49930659-e164-4d1d-8b7b-bd0110c17c72" providerId="ADAL" clId="{CB7280AF-9708-4A32-9A87-3B25FEEAF66B}" dt="2022-11-09T13:22:58.206" v="2621" actId="478"/>
          <ac:spMkLst>
            <pc:docMk/>
            <pc:sldMk cId="1056686704" sldId="257"/>
            <ac:spMk id="58" creationId="{7D98BCD4-79AB-4B0E-B28D-D1741C9D7BFC}"/>
          </ac:spMkLst>
        </pc:spChg>
        <pc:spChg chg="add mod">
          <ac:chgData name="Sophie Hunter" userId="49930659-e164-4d1d-8b7b-bd0110c17c72" providerId="ADAL" clId="{CB7280AF-9708-4A32-9A87-3B25FEEAF66B}" dt="2022-11-09T13:15:16.462" v="2555" actId="20577"/>
          <ac:spMkLst>
            <pc:docMk/>
            <pc:sldMk cId="1056686704" sldId="257"/>
            <ac:spMk id="59" creationId="{0AB9B6FF-3CFE-4388-B97E-129F20AE054F}"/>
          </ac:spMkLst>
        </pc:spChg>
        <pc:spChg chg="add mod">
          <ac:chgData name="Sophie Hunter" userId="49930659-e164-4d1d-8b7b-bd0110c17c72" providerId="ADAL" clId="{CB7280AF-9708-4A32-9A87-3B25FEEAF66B}" dt="2022-11-09T13:31:00.936" v="2679" actId="1076"/>
          <ac:spMkLst>
            <pc:docMk/>
            <pc:sldMk cId="1056686704" sldId="257"/>
            <ac:spMk id="79" creationId="{28F6D81C-6EF9-4AB3-A13C-CE9FA10ADAD9}"/>
          </ac:spMkLst>
        </pc:spChg>
        <pc:spChg chg="add mod">
          <ac:chgData name="Sophie Hunter" userId="49930659-e164-4d1d-8b7b-bd0110c17c72" providerId="ADAL" clId="{CB7280AF-9708-4A32-9A87-3B25FEEAF66B}" dt="2022-11-09T13:34:37.151" v="2730" actId="1076"/>
          <ac:spMkLst>
            <pc:docMk/>
            <pc:sldMk cId="1056686704" sldId="257"/>
            <ac:spMk id="80" creationId="{0EEF6B29-3122-4FFE-B12B-A1AE349D382F}"/>
          </ac:spMkLst>
        </pc:spChg>
        <pc:spChg chg="add mod">
          <ac:chgData name="Sophie Hunter" userId="49930659-e164-4d1d-8b7b-bd0110c17c72" providerId="ADAL" clId="{CB7280AF-9708-4A32-9A87-3B25FEEAF66B}" dt="2022-11-09T13:35:18.823" v="2738" actId="1076"/>
          <ac:spMkLst>
            <pc:docMk/>
            <pc:sldMk cId="1056686704" sldId="257"/>
            <ac:spMk id="81" creationId="{A3FC322B-53F9-4A1F-BB2B-36959C4BBFE9}"/>
          </ac:spMkLst>
        </pc:spChg>
        <pc:spChg chg="add mod">
          <ac:chgData name="Sophie Hunter" userId="49930659-e164-4d1d-8b7b-bd0110c17c72" providerId="ADAL" clId="{CB7280AF-9708-4A32-9A87-3B25FEEAF66B}" dt="2022-11-09T13:36:02.575" v="2748" actId="1076"/>
          <ac:spMkLst>
            <pc:docMk/>
            <pc:sldMk cId="1056686704" sldId="257"/>
            <ac:spMk id="82" creationId="{BC38C654-ABFF-47C1-8E5B-B7DF3639073F}"/>
          </ac:spMkLst>
        </pc:spChg>
        <pc:spChg chg="add mod">
          <ac:chgData name="Sophie Hunter" userId="49930659-e164-4d1d-8b7b-bd0110c17c72" providerId="ADAL" clId="{CB7280AF-9708-4A32-9A87-3B25FEEAF66B}" dt="2022-11-09T13:36:38.159" v="2762" actId="1076"/>
          <ac:spMkLst>
            <pc:docMk/>
            <pc:sldMk cId="1056686704" sldId="257"/>
            <ac:spMk id="83" creationId="{5CD9C303-3CA4-426E-998D-49BB13F98D12}"/>
          </ac:spMkLst>
        </pc:spChg>
        <pc:spChg chg="add mod">
          <ac:chgData name="Sophie Hunter" userId="49930659-e164-4d1d-8b7b-bd0110c17c72" providerId="ADAL" clId="{CB7280AF-9708-4A32-9A87-3B25FEEAF66B}" dt="2022-11-09T13:37:17.503" v="2767" actId="1076"/>
          <ac:spMkLst>
            <pc:docMk/>
            <pc:sldMk cId="1056686704" sldId="257"/>
            <ac:spMk id="84" creationId="{7B64313F-2C14-4C92-AB99-07DDFC3BEF4D}"/>
          </ac:spMkLst>
        </pc:spChg>
        <pc:spChg chg="add mod">
          <ac:chgData name="Sophie Hunter" userId="49930659-e164-4d1d-8b7b-bd0110c17c72" providerId="ADAL" clId="{CB7280AF-9708-4A32-9A87-3B25FEEAF66B}" dt="2022-11-09T13:37:58.775" v="2774" actId="14100"/>
          <ac:spMkLst>
            <pc:docMk/>
            <pc:sldMk cId="1056686704" sldId="257"/>
            <ac:spMk id="85" creationId="{BA7D72B8-918D-49A1-8404-9C07E7F95178}"/>
          </ac:spMkLst>
        </pc:spChg>
        <pc:spChg chg="add mod">
          <ac:chgData name="Sophie Hunter" userId="49930659-e164-4d1d-8b7b-bd0110c17c72" providerId="ADAL" clId="{CB7280AF-9708-4A32-9A87-3B25FEEAF66B}" dt="2022-11-09T13:38:30.544" v="2780" actId="1076"/>
          <ac:spMkLst>
            <pc:docMk/>
            <pc:sldMk cId="1056686704" sldId="257"/>
            <ac:spMk id="86" creationId="{4EB03EDE-5DC5-40A9-82B0-2FEB12ACC006}"/>
          </ac:spMkLst>
        </pc:spChg>
        <pc:spChg chg="add mod">
          <ac:chgData name="Sophie Hunter" userId="49930659-e164-4d1d-8b7b-bd0110c17c72" providerId="ADAL" clId="{CB7280AF-9708-4A32-9A87-3B25FEEAF66B}" dt="2022-11-09T13:39:05.094" v="2785" actId="1076"/>
          <ac:spMkLst>
            <pc:docMk/>
            <pc:sldMk cId="1056686704" sldId="257"/>
            <ac:spMk id="87" creationId="{8D186E57-50E3-41BA-8D5D-187151C4ABBE}"/>
          </ac:spMkLst>
        </pc:spChg>
        <pc:spChg chg="add mod">
          <ac:chgData name="Sophie Hunter" userId="49930659-e164-4d1d-8b7b-bd0110c17c72" providerId="ADAL" clId="{CB7280AF-9708-4A32-9A87-3B25FEEAF66B}" dt="2022-11-09T13:39:48.311" v="2792" actId="1076"/>
          <ac:spMkLst>
            <pc:docMk/>
            <pc:sldMk cId="1056686704" sldId="257"/>
            <ac:spMk id="88" creationId="{3FDA9FD9-1647-431F-8F3D-FDADD16EA0F9}"/>
          </ac:spMkLst>
        </pc:spChg>
        <pc:spChg chg="add mod">
          <ac:chgData name="Sophie Hunter" userId="49930659-e164-4d1d-8b7b-bd0110c17c72" providerId="ADAL" clId="{CB7280AF-9708-4A32-9A87-3B25FEEAF66B}" dt="2022-11-09T13:39:41.919" v="2791" actId="1076"/>
          <ac:spMkLst>
            <pc:docMk/>
            <pc:sldMk cId="1056686704" sldId="257"/>
            <ac:spMk id="89" creationId="{F65984F9-B832-425E-AE1E-3D2C6CFC5CC2}"/>
          </ac:spMkLst>
        </pc:spChg>
        <pc:grpChg chg="del">
          <ac:chgData name="Sophie Hunter" userId="49930659-e164-4d1d-8b7b-bd0110c17c72" providerId="ADAL" clId="{CB7280AF-9708-4A32-9A87-3B25FEEAF66B}" dt="2022-11-09T14:12:45.147" v="2805" actId="478"/>
          <ac:grpSpMkLst>
            <pc:docMk/>
            <pc:sldMk cId="1056686704" sldId="257"/>
            <ac:grpSpMk id="5" creationId="{00000000-0000-0000-0000-000000000000}"/>
          </ac:grpSpMkLst>
        </pc:grpChg>
        <pc:picChg chg="add del mod">
          <ac:chgData name="Sophie Hunter" userId="49930659-e164-4d1d-8b7b-bd0110c17c72" providerId="ADAL" clId="{CB7280AF-9708-4A32-9A87-3B25FEEAF66B}" dt="2022-11-09T12:43:31.644" v="1377" actId="478"/>
          <ac:picMkLst>
            <pc:docMk/>
            <pc:sldMk cId="1056686704" sldId="257"/>
            <ac:picMk id="10" creationId="{6A8C33DE-A356-47DD-A7EE-EF101705EF6F}"/>
          </ac:picMkLst>
        </pc:picChg>
        <pc:picChg chg="add del">
          <ac:chgData name="Sophie Hunter" userId="49930659-e164-4d1d-8b7b-bd0110c17c72" providerId="ADAL" clId="{CB7280AF-9708-4A32-9A87-3B25FEEAF66B}" dt="2022-11-09T12:43:29.950" v="1376" actId="478"/>
          <ac:picMkLst>
            <pc:docMk/>
            <pc:sldMk cId="1056686704" sldId="257"/>
            <ac:picMk id="11" creationId="{2E99E574-3D71-4400-ADA2-3364F854A9A2}"/>
          </ac:picMkLst>
        </pc:picChg>
        <pc:picChg chg="add mod">
          <ac:chgData name="Sophie Hunter" userId="49930659-e164-4d1d-8b7b-bd0110c17c72" providerId="ADAL" clId="{CB7280AF-9708-4A32-9A87-3B25FEEAF66B}" dt="2022-11-09T13:16:45.032" v="2585" actId="1076"/>
          <ac:picMkLst>
            <pc:docMk/>
            <pc:sldMk cId="1056686704" sldId="257"/>
            <ac:picMk id="14" creationId="{CDED5312-0745-45F5-9EA1-DAC0221B2723}"/>
          </ac:picMkLst>
        </pc:picChg>
        <pc:picChg chg="add mod">
          <ac:chgData name="Sophie Hunter" userId="49930659-e164-4d1d-8b7b-bd0110c17c72" providerId="ADAL" clId="{CB7280AF-9708-4A32-9A87-3B25FEEAF66B}" dt="2022-11-09T13:31:18.672" v="2683" actId="1076"/>
          <ac:picMkLst>
            <pc:docMk/>
            <pc:sldMk cId="1056686704" sldId="257"/>
            <ac:picMk id="18" creationId="{AB126E8B-2859-4197-A00F-267E58AD2661}"/>
          </ac:picMkLst>
        </pc:picChg>
        <pc:picChg chg="add mod">
          <ac:chgData name="Sophie Hunter" userId="49930659-e164-4d1d-8b7b-bd0110c17c72" providerId="ADAL" clId="{CB7280AF-9708-4A32-9A87-3B25FEEAF66B}" dt="2022-11-09T13:31:31.856" v="2686" actId="1076"/>
          <ac:picMkLst>
            <pc:docMk/>
            <pc:sldMk cId="1056686704" sldId="257"/>
            <ac:picMk id="19" creationId="{46B46709-BCB2-4512-BD7A-BBA8AA962596}"/>
          </ac:picMkLst>
        </pc:picChg>
        <pc:picChg chg="add mod">
          <ac:chgData name="Sophie Hunter" userId="49930659-e164-4d1d-8b7b-bd0110c17c72" providerId="ADAL" clId="{CB7280AF-9708-4A32-9A87-3B25FEEAF66B}" dt="2022-11-09T13:31:43.784" v="2689" actId="1076"/>
          <ac:picMkLst>
            <pc:docMk/>
            <pc:sldMk cId="1056686704" sldId="257"/>
            <ac:picMk id="20" creationId="{B9601D25-D43F-4C7C-8788-6EDA15E92905}"/>
          </ac:picMkLst>
        </pc:picChg>
        <pc:picChg chg="add mod">
          <ac:chgData name="Sophie Hunter" userId="49930659-e164-4d1d-8b7b-bd0110c17c72" providerId="ADAL" clId="{CB7280AF-9708-4A32-9A87-3B25FEEAF66B}" dt="2022-11-09T13:32:24.239" v="2698" actId="14100"/>
          <ac:picMkLst>
            <pc:docMk/>
            <pc:sldMk cId="1056686704" sldId="257"/>
            <ac:picMk id="21" creationId="{76A04B7F-1102-46E6-8072-93FC0A00D036}"/>
          </ac:picMkLst>
        </pc:picChg>
        <pc:picChg chg="add del mod">
          <ac:chgData name="Sophie Hunter" userId="49930659-e164-4d1d-8b7b-bd0110c17c72" providerId="ADAL" clId="{CB7280AF-9708-4A32-9A87-3B25FEEAF66B}" dt="2022-11-09T13:36:19.680" v="2757" actId="478"/>
          <ac:picMkLst>
            <pc:docMk/>
            <pc:sldMk cId="1056686704" sldId="257"/>
            <ac:picMk id="22" creationId="{8E44E639-BD70-4A80-885A-F03041792535}"/>
          </ac:picMkLst>
        </pc:picChg>
        <pc:picChg chg="add mod">
          <ac:chgData name="Sophie Hunter" userId="49930659-e164-4d1d-8b7b-bd0110c17c72" providerId="ADAL" clId="{CB7280AF-9708-4A32-9A87-3B25FEEAF66B}" dt="2022-11-09T13:33:01.087" v="2707" actId="1076"/>
          <ac:picMkLst>
            <pc:docMk/>
            <pc:sldMk cId="1056686704" sldId="257"/>
            <ac:picMk id="23" creationId="{39E71ACE-5CDB-455B-B178-54E43BAE9CB7}"/>
          </ac:picMkLst>
        </pc:picChg>
        <pc:picChg chg="add mod">
          <ac:chgData name="Sophie Hunter" userId="49930659-e164-4d1d-8b7b-bd0110c17c72" providerId="ADAL" clId="{CB7280AF-9708-4A32-9A87-3B25FEEAF66B}" dt="2022-11-09T13:34:58.599" v="2733" actId="1076"/>
          <ac:picMkLst>
            <pc:docMk/>
            <pc:sldMk cId="1056686704" sldId="257"/>
            <ac:picMk id="24" creationId="{E3B6DF93-4A5C-484B-88F0-8E6F9B792FEB}"/>
          </ac:picMkLst>
        </pc:picChg>
        <pc:picChg chg="add mod">
          <ac:chgData name="Sophie Hunter" userId="49930659-e164-4d1d-8b7b-bd0110c17c72" providerId="ADAL" clId="{CB7280AF-9708-4A32-9A87-3B25FEEAF66B}" dt="2022-11-09T13:34:20.063" v="2725" actId="1076"/>
          <ac:picMkLst>
            <pc:docMk/>
            <pc:sldMk cId="1056686704" sldId="257"/>
            <ac:picMk id="25" creationId="{378A7614-AFA0-4F60-B312-7B43CDA7D2D7}"/>
          </ac:picMkLst>
        </pc:picChg>
        <pc:picChg chg="del mod">
          <ac:chgData name="Sophie Hunter" userId="49930659-e164-4d1d-8b7b-bd0110c17c72" providerId="ADAL" clId="{CB7280AF-9708-4A32-9A87-3B25FEEAF66B}" dt="2022-11-09T13:32:06.361" v="2693" actId="478"/>
          <ac:picMkLst>
            <pc:docMk/>
            <pc:sldMk cId="1056686704" sldId="257"/>
            <ac:picMk id="51" creationId="{3C81DD0B-DC23-42E4-BAA3-175B51601DE7}"/>
          </ac:picMkLst>
        </pc:picChg>
        <pc:picChg chg="del mod">
          <ac:chgData name="Sophie Hunter" userId="49930659-e164-4d1d-8b7b-bd0110c17c72" providerId="ADAL" clId="{CB7280AF-9708-4A32-9A87-3B25FEEAF66B}" dt="2022-11-09T13:32:04.030" v="2691" actId="478"/>
          <ac:picMkLst>
            <pc:docMk/>
            <pc:sldMk cId="1056686704" sldId="257"/>
            <ac:picMk id="52" creationId="{89D48ED1-F814-4095-98FA-60F3049AB8FD}"/>
          </ac:picMkLst>
        </pc:picChg>
        <pc:picChg chg="del mod">
          <ac:chgData name="Sophie Hunter" userId="49930659-e164-4d1d-8b7b-bd0110c17c72" providerId="ADAL" clId="{CB7280AF-9708-4A32-9A87-3B25FEEAF66B}" dt="2022-11-09T13:32:02.670" v="2690" actId="478"/>
          <ac:picMkLst>
            <pc:docMk/>
            <pc:sldMk cId="1056686704" sldId="257"/>
            <ac:picMk id="53" creationId="{293120C3-8864-4FFD-886A-05E3231D6FF2}"/>
          </ac:picMkLst>
        </pc:picChg>
        <pc:picChg chg="del mod">
          <ac:chgData name="Sophie Hunter" userId="49930659-e164-4d1d-8b7b-bd0110c17c72" providerId="ADAL" clId="{CB7280AF-9708-4A32-9A87-3B25FEEAF66B}" dt="2022-11-09T13:40:09.221" v="2798" actId="478"/>
          <ac:picMkLst>
            <pc:docMk/>
            <pc:sldMk cId="1056686704" sldId="257"/>
            <ac:picMk id="54" creationId="{E856CDDE-AA94-4FFA-A282-9DD5A58B9C68}"/>
          </ac:picMkLst>
        </pc:picChg>
        <pc:picChg chg="del mod">
          <ac:chgData name="Sophie Hunter" userId="49930659-e164-4d1d-8b7b-bd0110c17c72" providerId="ADAL" clId="{CB7280AF-9708-4A32-9A87-3B25FEEAF66B}" dt="2022-11-09T13:40:09.915" v="2799" actId="478"/>
          <ac:picMkLst>
            <pc:docMk/>
            <pc:sldMk cId="1056686704" sldId="257"/>
            <ac:picMk id="60" creationId="{1255AFCF-495B-497B-8941-D03B94D60D6A}"/>
          </ac:picMkLst>
        </pc:picChg>
        <pc:picChg chg="del mod">
          <ac:chgData name="Sophie Hunter" userId="49930659-e164-4d1d-8b7b-bd0110c17c72" providerId="ADAL" clId="{CB7280AF-9708-4A32-9A87-3B25FEEAF66B}" dt="2022-11-09T13:40:11.341" v="2801" actId="478"/>
          <ac:picMkLst>
            <pc:docMk/>
            <pc:sldMk cId="1056686704" sldId="257"/>
            <ac:picMk id="61" creationId="{8FFC871F-29F0-46C6-B2E2-6CB6A796BB7B}"/>
          </ac:picMkLst>
        </pc:picChg>
        <pc:picChg chg="del mod">
          <ac:chgData name="Sophie Hunter" userId="49930659-e164-4d1d-8b7b-bd0110c17c72" providerId="ADAL" clId="{CB7280AF-9708-4A32-9A87-3B25FEEAF66B}" dt="2022-11-09T13:40:12.898" v="2803" actId="478"/>
          <ac:picMkLst>
            <pc:docMk/>
            <pc:sldMk cId="1056686704" sldId="257"/>
            <ac:picMk id="62" creationId="{206D43D4-58F6-4F81-9732-A7D2832A8BF9}"/>
          </ac:picMkLst>
        </pc:picChg>
        <pc:picChg chg="del mod">
          <ac:chgData name="Sophie Hunter" userId="49930659-e164-4d1d-8b7b-bd0110c17c72" providerId="ADAL" clId="{CB7280AF-9708-4A32-9A87-3B25FEEAF66B}" dt="2022-11-09T13:40:10.625" v="2800" actId="478"/>
          <ac:picMkLst>
            <pc:docMk/>
            <pc:sldMk cId="1056686704" sldId="257"/>
            <ac:picMk id="63" creationId="{F3FA959E-9974-4F3D-A913-91FE14DE9CA7}"/>
          </ac:picMkLst>
        </pc:picChg>
        <pc:picChg chg="del mod">
          <ac:chgData name="Sophie Hunter" userId="49930659-e164-4d1d-8b7b-bd0110c17c72" providerId="ADAL" clId="{CB7280AF-9708-4A32-9A87-3B25FEEAF66B}" dt="2022-11-09T13:32:07.814" v="2694" actId="478"/>
          <ac:picMkLst>
            <pc:docMk/>
            <pc:sldMk cId="1056686704" sldId="257"/>
            <ac:picMk id="64" creationId="{73F797F4-269D-4E5C-B849-0F56E59358FB}"/>
          </ac:picMkLst>
        </pc:picChg>
        <pc:picChg chg="del mod">
          <ac:chgData name="Sophie Hunter" userId="49930659-e164-4d1d-8b7b-bd0110c17c72" providerId="ADAL" clId="{CB7280AF-9708-4A32-9A87-3B25FEEAF66B}" dt="2022-11-09T13:32:09.294" v="2695" actId="478"/>
          <ac:picMkLst>
            <pc:docMk/>
            <pc:sldMk cId="1056686704" sldId="257"/>
            <ac:picMk id="65" creationId="{D210463F-A3E5-4DB3-8E38-4A8F0D0E8DF2}"/>
          </ac:picMkLst>
        </pc:picChg>
        <pc:picChg chg="del mod">
          <ac:chgData name="Sophie Hunter" userId="49930659-e164-4d1d-8b7b-bd0110c17c72" providerId="ADAL" clId="{CB7280AF-9708-4A32-9A87-3B25FEEAF66B}" dt="2022-11-09T13:36:10.480" v="2750" actId="478"/>
          <ac:picMkLst>
            <pc:docMk/>
            <pc:sldMk cId="1056686704" sldId="257"/>
            <ac:picMk id="66" creationId="{54FB6DF9-15CA-4A67-A4EA-0085ED227AB1}"/>
          </ac:picMkLst>
        </pc:picChg>
        <pc:picChg chg="del mod">
          <ac:chgData name="Sophie Hunter" userId="49930659-e164-4d1d-8b7b-bd0110c17c72" providerId="ADAL" clId="{CB7280AF-9708-4A32-9A87-3B25FEEAF66B}" dt="2022-11-09T13:36:11.746" v="2752" actId="478"/>
          <ac:picMkLst>
            <pc:docMk/>
            <pc:sldMk cId="1056686704" sldId="257"/>
            <ac:picMk id="67" creationId="{9E2012F5-2DC8-46C7-A2F7-43F0DD92CF00}"/>
          </ac:picMkLst>
        </pc:picChg>
        <pc:picChg chg="del mod">
          <ac:chgData name="Sophie Hunter" userId="49930659-e164-4d1d-8b7b-bd0110c17c72" providerId="ADAL" clId="{CB7280AF-9708-4A32-9A87-3B25FEEAF66B}" dt="2022-11-09T13:36:13.908" v="2755" actId="478"/>
          <ac:picMkLst>
            <pc:docMk/>
            <pc:sldMk cId="1056686704" sldId="257"/>
            <ac:picMk id="68" creationId="{8782B49B-F284-4726-8144-2C3EB45F9C7E}"/>
          </ac:picMkLst>
        </pc:picChg>
        <pc:picChg chg="del mod">
          <ac:chgData name="Sophie Hunter" userId="49930659-e164-4d1d-8b7b-bd0110c17c72" providerId="ADAL" clId="{CB7280AF-9708-4A32-9A87-3B25FEEAF66B}" dt="2022-11-09T13:36:14.862" v="2756" actId="478"/>
          <ac:picMkLst>
            <pc:docMk/>
            <pc:sldMk cId="1056686704" sldId="257"/>
            <ac:picMk id="69" creationId="{40948101-1AAE-4DEB-954B-E7DFEBFF1D37}"/>
          </ac:picMkLst>
        </pc:picChg>
        <pc:picChg chg="del mod">
          <ac:chgData name="Sophie Hunter" userId="49930659-e164-4d1d-8b7b-bd0110c17c72" providerId="ADAL" clId="{CB7280AF-9708-4A32-9A87-3B25FEEAF66B}" dt="2022-11-09T13:36:11.173" v="2751" actId="478"/>
          <ac:picMkLst>
            <pc:docMk/>
            <pc:sldMk cId="1056686704" sldId="257"/>
            <ac:picMk id="70" creationId="{5290C9B7-195B-4286-9E1C-321224450EC0}"/>
          </ac:picMkLst>
        </pc:picChg>
        <pc:picChg chg="del mod">
          <ac:chgData name="Sophie Hunter" userId="49930659-e164-4d1d-8b7b-bd0110c17c72" providerId="ADAL" clId="{CB7280AF-9708-4A32-9A87-3B25FEEAF66B}" dt="2022-11-09T13:36:13.211" v="2754" actId="478"/>
          <ac:picMkLst>
            <pc:docMk/>
            <pc:sldMk cId="1056686704" sldId="257"/>
            <ac:picMk id="71" creationId="{FF9927DF-5434-4FE7-B71C-07C16319B8C2}"/>
          </ac:picMkLst>
        </pc:picChg>
        <pc:picChg chg="del mod">
          <ac:chgData name="Sophie Hunter" userId="49930659-e164-4d1d-8b7b-bd0110c17c72" providerId="ADAL" clId="{CB7280AF-9708-4A32-9A87-3B25FEEAF66B}" dt="2022-11-09T13:36:12.417" v="2753" actId="478"/>
          <ac:picMkLst>
            <pc:docMk/>
            <pc:sldMk cId="1056686704" sldId="257"/>
            <ac:picMk id="72" creationId="{35E1346B-972D-4410-805A-8918C5130B79}"/>
          </ac:picMkLst>
        </pc:picChg>
        <pc:picChg chg="del mod">
          <ac:chgData name="Sophie Hunter" userId="49930659-e164-4d1d-8b7b-bd0110c17c72" providerId="ADAL" clId="{CB7280AF-9708-4A32-9A87-3B25FEEAF66B}" dt="2022-11-09T13:40:05.309" v="2794" actId="478"/>
          <ac:picMkLst>
            <pc:docMk/>
            <pc:sldMk cId="1056686704" sldId="257"/>
            <ac:picMk id="73" creationId="{1E40A0BD-249B-4F0D-8C7E-8D6D09366B50}"/>
          </ac:picMkLst>
        </pc:picChg>
        <pc:picChg chg="del mod">
          <ac:chgData name="Sophie Hunter" userId="49930659-e164-4d1d-8b7b-bd0110c17c72" providerId="ADAL" clId="{CB7280AF-9708-4A32-9A87-3B25FEEAF66B}" dt="2022-11-09T13:40:07.239" v="2796" actId="478"/>
          <ac:picMkLst>
            <pc:docMk/>
            <pc:sldMk cId="1056686704" sldId="257"/>
            <ac:picMk id="74" creationId="{BE2A5B8D-E699-402F-AB52-364827378CB6}"/>
          </ac:picMkLst>
        </pc:picChg>
        <pc:picChg chg="del mod">
          <ac:chgData name="Sophie Hunter" userId="49930659-e164-4d1d-8b7b-bd0110c17c72" providerId="ADAL" clId="{CB7280AF-9708-4A32-9A87-3B25FEEAF66B}" dt="2022-11-09T13:40:12.229" v="2802" actId="478"/>
          <ac:picMkLst>
            <pc:docMk/>
            <pc:sldMk cId="1056686704" sldId="257"/>
            <ac:picMk id="75" creationId="{9BFBA49C-3A23-4D15-AED9-B06343D9D8CE}"/>
          </ac:picMkLst>
        </pc:picChg>
        <pc:picChg chg="del mod">
          <ac:chgData name="Sophie Hunter" userId="49930659-e164-4d1d-8b7b-bd0110c17c72" providerId="ADAL" clId="{CB7280AF-9708-4A32-9A87-3B25FEEAF66B}" dt="2022-11-09T13:40:04.432" v="2793" actId="478"/>
          <ac:picMkLst>
            <pc:docMk/>
            <pc:sldMk cId="1056686704" sldId="257"/>
            <ac:picMk id="76" creationId="{64F1B90B-4FB0-4895-A57B-6839E16068D6}"/>
          </ac:picMkLst>
        </pc:picChg>
        <pc:picChg chg="del mod">
          <ac:chgData name="Sophie Hunter" userId="49930659-e164-4d1d-8b7b-bd0110c17c72" providerId="ADAL" clId="{CB7280AF-9708-4A32-9A87-3B25FEEAF66B}" dt="2022-11-09T13:40:08.377" v="2797" actId="478"/>
          <ac:picMkLst>
            <pc:docMk/>
            <pc:sldMk cId="1056686704" sldId="257"/>
            <ac:picMk id="77" creationId="{5C56A7EF-1484-45FD-818E-8BF3BC27BD52}"/>
          </ac:picMkLst>
        </pc:picChg>
        <pc:picChg chg="del mod">
          <ac:chgData name="Sophie Hunter" userId="49930659-e164-4d1d-8b7b-bd0110c17c72" providerId="ADAL" clId="{CB7280AF-9708-4A32-9A87-3B25FEEAF66B}" dt="2022-11-09T13:40:06.333" v="2795" actId="478"/>
          <ac:picMkLst>
            <pc:docMk/>
            <pc:sldMk cId="1056686704" sldId="257"/>
            <ac:picMk id="78" creationId="{CD065526-0813-46F8-8713-D15D615D3F54}"/>
          </ac:picMkLst>
        </pc:picChg>
        <pc:picChg chg="add mod">
          <ac:chgData name="Sophie Hunter" userId="49930659-e164-4d1d-8b7b-bd0110c17c72" providerId="ADAL" clId="{CB7280AF-9708-4A32-9A87-3B25FEEAF66B}" dt="2022-11-09T14:12:56.198" v="2808" actId="1076"/>
          <ac:picMkLst>
            <pc:docMk/>
            <pc:sldMk cId="1056686704" sldId="257"/>
            <ac:picMk id="90" creationId="{F3790C6B-4145-4C5C-804C-08B1812C1B0C}"/>
          </ac:picMkLst>
        </pc:picChg>
        <pc:cxnChg chg="add del mod">
          <ac:chgData name="Sophie Hunter" userId="49930659-e164-4d1d-8b7b-bd0110c17c72" providerId="ADAL" clId="{CB7280AF-9708-4A32-9A87-3B25FEEAF66B}" dt="2022-11-09T13:30:33.197" v="2674" actId="478"/>
          <ac:cxnSpMkLst>
            <pc:docMk/>
            <pc:sldMk cId="1056686704" sldId="257"/>
            <ac:cxnSpMk id="16" creationId="{AA13A01E-4D15-49AE-A3CE-641EF16774A8}"/>
          </ac:cxnSpMkLst>
        </pc:cxn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4B00F-4B9F-4A34-BCF3-CE3B6E2A7E68}" type="datetimeFigureOut">
              <a:rPr lang="en-GB" smtClean="0"/>
              <a:t>17/11/2022</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553589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BADC27-88BD-4EC2-A127-C9442C2D30E0}" type="datetimeFigureOut">
              <a:rPr lang="en-GB" smtClean="0"/>
              <a:t>17/11/2022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BADC27-88BD-4EC2-A127-C9442C2D30E0}" type="datetimeFigureOut">
              <a:rPr lang="en-GB" smtClean="0"/>
              <a:t>17/11/2022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BADC27-88BD-4EC2-A127-C9442C2D30E0}" type="datetimeFigureOut">
              <a:rPr lang="en-GB" smtClean="0"/>
              <a:t>17/11/2022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17/11/2022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17/11/2022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17/11/2022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17/11/2022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065AF01-15A7-4FF7-A9EA-945A4320901D}"/>
              </a:ext>
            </a:extLst>
          </p:cNvPr>
          <p:cNvSpPr txBox="1"/>
          <p:nvPr/>
        </p:nvSpPr>
        <p:spPr>
          <a:xfrm>
            <a:off x="839972" y="94113"/>
            <a:ext cx="4338084" cy="369332"/>
          </a:xfrm>
          <a:prstGeom prst="rect">
            <a:avLst/>
          </a:prstGeom>
          <a:solidFill>
            <a:schemeClr val="accent1">
              <a:lumMod val="20000"/>
              <a:lumOff val="80000"/>
            </a:schemeClr>
          </a:solidFill>
        </p:spPr>
        <p:txBody>
          <a:bodyPr wrap="square" rtlCol="0">
            <a:spAutoFit/>
          </a:bodyPr>
          <a:lstStyle/>
          <a:p>
            <a:pPr algn="ctr"/>
            <a:r>
              <a:rPr lang="en-GB" dirty="0">
                <a:solidFill>
                  <a:schemeClr val="accent1">
                    <a:lumMod val="50000"/>
                  </a:schemeClr>
                </a:solidFill>
              </a:rPr>
              <a:t>ECT Cause for Concern Flowchart</a:t>
            </a:r>
          </a:p>
        </p:txBody>
      </p:sp>
      <p:sp>
        <p:nvSpPr>
          <p:cNvPr id="6" name="Rectangle 5">
            <a:extLst>
              <a:ext uri="{FF2B5EF4-FFF2-40B4-BE49-F238E27FC236}">
                <a16:creationId xmlns:a16="http://schemas.microsoft.com/office/drawing/2014/main" id="{B1ADAD56-A43A-44A6-B679-5AA05AD2DC10}"/>
              </a:ext>
            </a:extLst>
          </p:cNvPr>
          <p:cNvSpPr/>
          <p:nvPr/>
        </p:nvSpPr>
        <p:spPr>
          <a:xfrm>
            <a:off x="2490168" y="523473"/>
            <a:ext cx="1579014" cy="1040885"/>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dirty="0">
                <a:solidFill>
                  <a:schemeClr val="tx1"/>
                </a:solidFill>
              </a:rPr>
              <a:t>School identifies an ECT who is not making  satisfactory progress against the Teachers’ Standards.</a:t>
            </a:r>
            <a:r>
              <a:rPr lang="en-GB" sz="1000" dirty="0">
                <a:solidFill>
                  <a:schemeClr val="tx1"/>
                </a:solidFill>
                <a:ea typeface="+mn-lt"/>
                <a:cs typeface="+mn-lt"/>
              </a:rPr>
              <a:t> Inform the Xavier Team.</a:t>
            </a:r>
            <a:endParaRPr lang="en-GB" sz="1000" dirty="0">
              <a:solidFill>
                <a:schemeClr val="tx1"/>
              </a:solidFill>
            </a:endParaRPr>
          </a:p>
        </p:txBody>
      </p:sp>
      <p:sp>
        <p:nvSpPr>
          <p:cNvPr id="30" name="Rectangle 29">
            <a:extLst>
              <a:ext uri="{FF2B5EF4-FFF2-40B4-BE49-F238E27FC236}">
                <a16:creationId xmlns:a16="http://schemas.microsoft.com/office/drawing/2014/main" id="{434D81A9-BF31-4FE2-A8F2-9740FC49F56F}"/>
              </a:ext>
            </a:extLst>
          </p:cNvPr>
          <p:cNvSpPr/>
          <p:nvPr/>
        </p:nvSpPr>
        <p:spPr>
          <a:xfrm>
            <a:off x="4434437" y="5135145"/>
            <a:ext cx="2328460" cy="20909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b="1" dirty="0"/>
              <a:t>Action in the event of serious capability:</a:t>
            </a:r>
          </a:p>
          <a:p>
            <a:pPr algn="ctr"/>
            <a:endParaRPr lang="en-GB" sz="1000" b="1" dirty="0"/>
          </a:p>
          <a:p>
            <a:pPr algn="ctr"/>
            <a:r>
              <a:rPr lang="en-GB" sz="1000" b="1" dirty="0"/>
              <a:t>In a few particularly serious cases it may be necessary to instigate capability procedures at a stage before the end of induction. If this is the case, for as long as the ECT remains at the school the ECF programme  must continue in parallel with the capability procedure (in conjunction with the school's HR). Xavier must be informed if the school is considering such action. </a:t>
            </a:r>
            <a:endParaRPr lang="en-GB" sz="1000" b="1" dirty="0">
              <a:cs typeface="Calibri"/>
            </a:endParaRPr>
          </a:p>
        </p:txBody>
      </p:sp>
      <p:sp>
        <p:nvSpPr>
          <p:cNvPr id="31" name="Rectangle 30">
            <a:extLst>
              <a:ext uri="{FF2B5EF4-FFF2-40B4-BE49-F238E27FC236}">
                <a16:creationId xmlns:a16="http://schemas.microsoft.com/office/drawing/2014/main" id="{28FD4D80-5EB7-4840-8F05-F163E343C68A}"/>
              </a:ext>
            </a:extLst>
          </p:cNvPr>
          <p:cNvSpPr/>
          <p:nvPr/>
        </p:nvSpPr>
        <p:spPr>
          <a:xfrm>
            <a:off x="598150" y="7084010"/>
            <a:ext cx="2037186" cy="6329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dirty="0">
                <a:solidFill>
                  <a:schemeClr val="tx1"/>
                </a:solidFill>
              </a:rPr>
              <a:t>Quality Assurance visit from Xavier Appropriate Body to verify that the ECT is now satisfactorily meeting standards of induction</a:t>
            </a:r>
            <a:endParaRPr lang="en-GB" sz="800" dirty="0">
              <a:solidFill>
                <a:schemeClr val="tx1"/>
              </a:solidFill>
            </a:endParaRPr>
          </a:p>
        </p:txBody>
      </p:sp>
      <p:sp>
        <p:nvSpPr>
          <p:cNvPr id="33" name="Rectangle 32">
            <a:extLst>
              <a:ext uri="{FF2B5EF4-FFF2-40B4-BE49-F238E27FC236}">
                <a16:creationId xmlns:a16="http://schemas.microsoft.com/office/drawing/2014/main" id="{65DEED1D-812B-41A8-9483-F3824C76C834}"/>
              </a:ext>
            </a:extLst>
          </p:cNvPr>
          <p:cNvSpPr/>
          <p:nvPr/>
        </p:nvSpPr>
        <p:spPr>
          <a:xfrm>
            <a:off x="4235353" y="1721094"/>
            <a:ext cx="1467292" cy="914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ECT responds well to the support plan and after a 2 week  review  the support plan is resolved</a:t>
            </a:r>
          </a:p>
        </p:txBody>
      </p:sp>
      <p:sp>
        <p:nvSpPr>
          <p:cNvPr id="34" name="Rectangle 33">
            <a:extLst>
              <a:ext uri="{FF2B5EF4-FFF2-40B4-BE49-F238E27FC236}">
                <a16:creationId xmlns:a16="http://schemas.microsoft.com/office/drawing/2014/main" id="{48E30C46-1066-4330-A6CC-C3BDA3234760}"/>
              </a:ext>
            </a:extLst>
          </p:cNvPr>
          <p:cNvSpPr/>
          <p:nvPr/>
        </p:nvSpPr>
        <p:spPr>
          <a:xfrm>
            <a:off x="4147212" y="4285293"/>
            <a:ext cx="1774715" cy="657243"/>
          </a:xfrm>
          <a:prstGeom prst="rect">
            <a:avLst/>
          </a:prstGeom>
          <a:solidFill>
            <a:srgbClr val="F4CD3C"/>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dirty="0">
                <a:solidFill>
                  <a:schemeClr val="tx1"/>
                </a:solidFill>
              </a:rPr>
              <a:t>Cause for concern triggers a visit from the Xavier Appropriate Body team. </a:t>
            </a:r>
          </a:p>
        </p:txBody>
      </p:sp>
      <p:sp>
        <p:nvSpPr>
          <p:cNvPr id="35" name="Rectangle 34">
            <a:extLst>
              <a:ext uri="{FF2B5EF4-FFF2-40B4-BE49-F238E27FC236}">
                <a16:creationId xmlns:a16="http://schemas.microsoft.com/office/drawing/2014/main" id="{0DAEEE4E-E597-4854-BF70-FFE009DCC5A3}"/>
              </a:ext>
            </a:extLst>
          </p:cNvPr>
          <p:cNvSpPr/>
          <p:nvPr/>
        </p:nvSpPr>
        <p:spPr>
          <a:xfrm>
            <a:off x="509758" y="612430"/>
            <a:ext cx="1570418" cy="119096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dirty="0">
                <a:solidFill>
                  <a:schemeClr val="tx1"/>
                </a:solidFill>
              </a:rPr>
              <a:t>Induction tutor raises concerns with the ECT and mentor and asks the ECT to complete the self- reflection form in preparation for a support meeting. </a:t>
            </a:r>
            <a:endParaRPr lang="en-GB" sz="1000" dirty="0">
              <a:solidFill>
                <a:schemeClr val="tx1"/>
              </a:solidFill>
              <a:cs typeface="Calibri"/>
            </a:endParaRPr>
          </a:p>
        </p:txBody>
      </p:sp>
      <p:sp>
        <p:nvSpPr>
          <p:cNvPr id="36" name="Rectangle 35">
            <a:extLst>
              <a:ext uri="{FF2B5EF4-FFF2-40B4-BE49-F238E27FC236}">
                <a16:creationId xmlns:a16="http://schemas.microsoft.com/office/drawing/2014/main" id="{B02FFFD7-77EE-4370-B122-FB2E0AC610E4}"/>
              </a:ext>
            </a:extLst>
          </p:cNvPr>
          <p:cNvSpPr/>
          <p:nvPr/>
        </p:nvSpPr>
        <p:spPr>
          <a:xfrm>
            <a:off x="2503495" y="1713657"/>
            <a:ext cx="1467293" cy="1127765"/>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dirty="0">
                <a:solidFill>
                  <a:schemeClr val="tx1"/>
                </a:solidFill>
              </a:rPr>
              <a:t>ECT meets with the Induction Tutor to complete support plan document and set appropriate 2-week targets, and uploads to ECT Manager.</a:t>
            </a:r>
            <a:endParaRPr lang="en-GB" sz="1000" dirty="0">
              <a:solidFill>
                <a:schemeClr val="tx1"/>
              </a:solidFill>
              <a:cs typeface="Calibri"/>
            </a:endParaRPr>
          </a:p>
        </p:txBody>
      </p:sp>
      <p:sp>
        <p:nvSpPr>
          <p:cNvPr id="37" name="Rectangle 36">
            <a:extLst>
              <a:ext uri="{FF2B5EF4-FFF2-40B4-BE49-F238E27FC236}">
                <a16:creationId xmlns:a16="http://schemas.microsoft.com/office/drawing/2014/main" id="{14F329E2-36CC-4F63-8363-329F64F838AB}"/>
              </a:ext>
            </a:extLst>
          </p:cNvPr>
          <p:cNvSpPr/>
          <p:nvPr/>
        </p:nvSpPr>
        <p:spPr>
          <a:xfrm>
            <a:off x="775493" y="2008297"/>
            <a:ext cx="1467292" cy="808074"/>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dirty="0">
                <a:solidFill>
                  <a:schemeClr val="tx1"/>
                </a:solidFill>
              </a:rPr>
              <a:t>The school feels the ECT is making some progress but  needs another 2 week on the support plan.</a:t>
            </a:r>
          </a:p>
        </p:txBody>
      </p:sp>
      <p:sp>
        <p:nvSpPr>
          <p:cNvPr id="38" name="Rectangle 37">
            <a:extLst>
              <a:ext uri="{FF2B5EF4-FFF2-40B4-BE49-F238E27FC236}">
                <a16:creationId xmlns:a16="http://schemas.microsoft.com/office/drawing/2014/main" id="{CF4171EB-B0E5-4721-8F3B-DC734E2312A5}"/>
              </a:ext>
            </a:extLst>
          </p:cNvPr>
          <p:cNvSpPr/>
          <p:nvPr/>
        </p:nvSpPr>
        <p:spPr>
          <a:xfrm>
            <a:off x="1937279" y="4140865"/>
            <a:ext cx="2151659" cy="780615"/>
          </a:xfrm>
          <a:prstGeom prst="rect">
            <a:avLst/>
          </a:prstGeom>
          <a:solidFill>
            <a:srgbClr val="F4CD3C"/>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dirty="0">
                <a:solidFill>
                  <a:schemeClr val="tx1"/>
                </a:solidFill>
              </a:rPr>
              <a:t>Support plan is unresolved.</a:t>
            </a:r>
          </a:p>
          <a:p>
            <a:pPr algn="ctr"/>
            <a:r>
              <a:rPr lang="en-GB" sz="1000" b="1" dirty="0">
                <a:solidFill>
                  <a:schemeClr val="tx1"/>
                </a:solidFill>
              </a:rPr>
              <a:t>Cause for concern is initiated for 2 weeks and Xavier informed. Documents uploaded to ECT Manager</a:t>
            </a:r>
            <a:endParaRPr lang="en-GB" sz="1000" b="1" dirty="0">
              <a:solidFill>
                <a:schemeClr val="tx1"/>
              </a:solidFill>
              <a:cs typeface="Calibri"/>
            </a:endParaRPr>
          </a:p>
        </p:txBody>
      </p:sp>
      <p:sp>
        <p:nvSpPr>
          <p:cNvPr id="39" name="Rectangle 38">
            <a:extLst>
              <a:ext uri="{FF2B5EF4-FFF2-40B4-BE49-F238E27FC236}">
                <a16:creationId xmlns:a16="http://schemas.microsoft.com/office/drawing/2014/main" id="{749AA85C-D1F1-4BFB-9F5C-D00000641363}"/>
              </a:ext>
            </a:extLst>
          </p:cNvPr>
          <p:cNvSpPr/>
          <p:nvPr/>
        </p:nvSpPr>
        <p:spPr>
          <a:xfrm>
            <a:off x="2486651" y="3184526"/>
            <a:ext cx="1467292" cy="685801"/>
          </a:xfrm>
          <a:prstGeom prst="rect">
            <a:avLst/>
          </a:prstGeom>
          <a:solidFill>
            <a:srgbClr val="F4CD3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Support plan is unresolved after 2 weeks</a:t>
            </a:r>
          </a:p>
        </p:txBody>
      </p:sp>
      <p:sp>
        <p:nvSpPr>
          <p:cNvPr id="9" name="Rectangle 8">
            <a:extLst>
              <a:ext uri="{FF2B5EF4-FFF2-40B4-BE49-F238E27FC236}">
                <a16:creationId xmlns:a16="http://schemas.microsoft.com/office/drawing/2014/main" id="{354F29AC-952A-4C6A-A95D-54670753D5AD}"/>
              </a:ext>
            </a:extLst>
          </p:cNvPr>
          <p:cNvSpPr/>
          <p:nvPr/>
        </p:nvSpPr>
        <p:spPr>
          <a:xfrm>
            <a:off x="5798039" y="1929289"/>
            <a:ext cx="964077" cy="48214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Support plan removed</a:t>
            </a:r>
          </a:p>
        </p:txBody>
      </p:sp>
      <p:sp>
        <p:nvSpPr>
          <p:cNvPr id="41" name="Rectangle 40">
            <a:extLst>
              <a:ext uri="{FF2B5EF4-FFF2-40B4-BE49-F238E27FC236}">
                <a16:creationId xmlns:a16="http://schemas.microsoft.com/office/drawing/2014/main" id="{9042B1CA-E0CE-44A1-9E6B-A4EE1DDBD396}"/>
              </a:ext>
            </a:extLst>
          </p:cNvPr>
          <p:cNvSpPr/>
          <p:nvPr/>
        </p:nvSpPr>
        <p:spPr>
          <a:xfrm>
            <a:off x="536363" y="4442678"/>
            <a:ext cx="1088843" cy="48644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Cause for concern resolved </a:t>
            </a:r>
          </a:p>
        </p:txBody>
      </p:sp>
      <p:sp>
        <p:nvSpPr>
          <p:cNvPr id="42" name="Rectangle 41">
            <a:extLst>
              <a:ext uri="{FF2B5EF4-FFF2-40B4-BE49-F238E27FC236}">
                <a16:creationId xmlns:a16="http://schemas.microsoft.com/office/drawing/2014/main" id="{3DD280C8-E795-4835-AD73-CDCD0D8EBCA6}"/>
              </a:ext>
            </a:extLst>
          </p:cNvPr>
          <p:cNvSpPr/>
          <p:nvPr/>
        </p:nvSpPr>
        <p:spPr>
          <a:xfrm>
            <a:off x="1934023" y="5195013"/>
            <a:ext cx="2117283" cy="808075"/>
          </a:xfrm>
          <a:prstGeom prst="rect">
            <a:avLst/>
          </a:prstGeom>
          <a:solidFill>
            <a:srgbClr val="F58F3B"/>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b="1" dirty="0">
                <a:solidFill>
                  <a:schemeClr val="tx1"/>
                </a:solidFill>
              </a:rPr>
              <a:t>Cause for concern unresolved</a:t>
            </a:r>
          </a:p>
          <a:p>
            <a:pPr algn="ctr"/>
            <a:r>
              <a:rPr lang="en-GB" sz="1000" dirty="0">
                <a:solidFill>
                  <a:schemeClr val="tx1"/>
                </a:solidFill>
              </a:rPr>
              <a:t>Xavier Appropriate Body Lead to observe ECT to verify ECT not satisfactorily meeting standard</a:t>
            </a:r>
            <a:endParaRPr lang="en-GB" sz="1000" dirty="0">
              <a:solidFill>
                <a:schemeClr val="tx1"/>
              </a:solidFill>
              <a:cs typeface="Calibri"/>
            </a:endParaRPr>
          </a:p>
        </p:txBody>
      </p:sp>
      <p:sp>
        <p:nvSpPr>
          <p:cNvPr id="43" name="Rectangle 42">
            <a:extLst>
              <a:ext uri="{FF2B5EF4-FFF2-40B4-BE49-F238E27FC236}">
                <a16:creationId xmlns:a16="http://schemas.microsoft.com/office/drawing/2014/main" id="{F76E4E61-805C-4F62-AA32-9D12FE7B5EE5}"/>
              </a:ext>
            </a:extLst>
          </p:cNvPr>
          <p:cNvSpPr/>
          <p:nvPr/>
        </p:nvSpPr>
        <p:spPr>
          <a:xfrm>
            <a:off x="2878371" y="6307294"/>
            <a:ext cx="1414129" cy="600644"/>
          </a:xfrm>
          <a:prstGeom prst="rect">
            <a:avLst/>
          </a:prstGeom>
          <a:solidFill>
            <a:srgbClr val="F58F3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ECT continues at school and continues to not meet standard</a:t>
            </a:r>
          </a:p>
        </p:txBody>
      </p:sp>
      <p:sp>
        <p:nvSpPr>
          <p:cNvPr id="44" name="Rectangle 43">
            <a:extLst>
              <a:ext uri="{FF2B5EF4-FFF2-40B4-BE49-F238E27FC236}">
                <a16:creationId xmlns:a16="http://schemas.microsoft.com/office/drawing/2014/main" id="{C21FB564-C1FD-47EE-8EBA-0EFBD30D5027}"/>
              </a:ext>
            </a:extLst>
          </p:cNvPr>
          <p:cNvSpPr/>
          <p:nvPr/>
        </p:nvSpPr>
        <p:spPr>
          <a:xfrm>
            <a:off x="641233" y="5015525"/>
            <a:ext cx="892481" cy="4864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Cause for concern removed</a:t>
            </a:r>
          </a:p>
        </p:txBody>
      </p:sp>
      <p:sp>
        <p:nvSpPr>
          <p:cNvPr id="45" name="Rectangle 44">
            <a:extLst>
              <a:ext uri="{FF2B5EF4-FFF2-40B4-BE49-F238E27FC236}">
                <a16:creationId xmlns:a16="http://schemas.microsoft.com/office/drawing/2014/main" id="{D21BA848-255A-48E0-836E-277D36BAFAD5}"/>
              </a:ext>
            </a:extLst>
          </p:cNvPr>
          <p:cNvSpPr/>
          <p:nvPr/>
        </p:nvSpPr>
        <p:spPr>
          <a:xfrm>
            <a:off x="598150" y="6284982"/>
            <a:ext cx="2054111" cy="6329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The ECT continues at school and eventually with support in place meets standard consistently</a:t>
            </a:r>
          </a:p>
        </p:txBody>
      </p:sp>
      <p:sp>
        <p:nvSpPr>
          <p:cNvPr id="46" name="Rectangle 45">
            <a:extLst>
              <a:ext uri="{FF2B5EF4-FFF2-40B4-BE49-F238E27FC236}">
                <a16:creationId xmlns:a16="http://schemas.microsoft.com/office/drawing/2014/main" id="{C3A0F972-4D5E-4FF4-A36B-7850784F4F63}"/>
              </a:ext>
            </a:extLst>
          </p:cNvPr>
          <p:cNvSpPr/>
          <p:nvPr/>
        </p:nvSpPr>
        <p:spPr>
          <a:xfrm>
            <a:off x="3129447" y="7214939"/>
            <a:ext cx="1145774" cy="632908"/>
          </a:xfrm>
          <a:prstGeom prst="rect">
            <a:avLst/>
          </a:prstGeom>
          <a:solidFill>
            <a:srgbClr val="F58F3B"/>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dirty="0">
                <a:solidFill>
                  <a:schemeClr val="tx1"/>
                </a:solidFill>
              </a:rPr>
              <a:t>The ECT fails their induction</a:t>
            </a:r>
          </a:p>
        </p:txBody>
      </p:sp>
      <p:sp>
        <p:nvSpPr>
          <p:cNvPr id="8" name="TextBox 7">
            <a:extLst>
              <a:ext uri="{FF2B5EF4-FFF2-40B4-BE49-F238E27FC236}">
                <a16:creationId xmlns:a16="http://schemas.microsoft.com/office/drawing/2014/main" id="{DDC2EDFE-39FB-47B6-B1A2-E5786401FD96}"/>
              </a:ext>
            </a:extLst>
          </p:cNvPr>
          <p:cNvSpPr txBox="1"/>
          <p:nvPr/>
        </p:nvSpPr>
        <p:spPr>
          <a:xfrm>
            <a:off x="408753" y="8748426"/>
            <a:ext cx="6353363" cy="1200329"/>
          </a:xfrm>
          <a:prstGeom prst="rect">
            <a:avLst/>
          </a:prstGeom>
          <a:noFill/>
        </p:spPr>
        <p:txBody>
          <a:bodyPr wrap="square" lIns="91440" tIns="45720" rIns="91440" bIns="45720" rtlCol="0" anchor="t">
            <a:spAutoFit/>
          </a:bodyPr>
          <a:lstStyle/>
          <a:p>
            <a:r>
              <a:rPr lang="en-GB" sz="1200" dirty="0"/>
              <a:t>Support plans are designed to formalise targets that need to be achieved by the ECT in areas of their teaching that is not meeting standard. It also asks schools to show what </a:t>
            </a:r>
            <a:r>
              <a:rPr lang="en-GB" sz="1200" b="1" dirty="0"/>
              <a:t>extra support </a:t>
            </a:r>
            <a:r>
              <a:rPr lang="en-GB" sz="1200" dirty="0"/>
              <a:t>they will put in place in order for ECTs to meet these targets in a 2-week time frame. It is essential that appropriate targets are set which should be achievable in the 2-week time frame. The Xavier Appropriate Body team </a:t>
            </a:r>
            <a:r>
              <a:rPr lang="en-GB" sz="1200"/>
              <a:t>are here to support with any questions throughout this process.</a:t>
            </a:r>
            <a:endParaRPr lang="en-GB" sz="1200" dirty="0"/>
          </a:p>
          <a:p>
            <a:endParaRPr lang="en-GB" sz="1200" dirty="0"/>
          </a:p>
        </p:txBody>
      </p:sp>
      <p:sp>
        <p:nvSpPr>
          <p:cNvPr id="55" name="Rectangle 54">
            <a:extLst>
              <a:ext uri="{FF2B5EF4-FFF2-40B4-BE49-F238E27FC236}">
                <a16:creationId xmlns:a16="http://schemas.microsoft.com/office/drawing/2014/main" id="{41FDB3C3-6CCE-4B66-9ECF-FD09881FA3C3}"/>
              </a:ext>
            </a:extLst>
          </p:cNvPr>
          <p:cNvSpPr/>
          <p:nvPr/>
        </p:nvSpPr>
        <p:spPr>
          <a:xfrm>
            <a:off x="581225" y="3898340"/>
            <a:ext cx="964077" cy="48214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Support plan removed</a:t>
            </a:r>
          </a:p>
        </p:txBody>
      </p:sp>
      <p:sp>
        <p:nvSpPr>
          <p:cNvPr id="56" name="Rectangle 55">
            <a:extLst>
              <a:ext uri="{FF2B5EF4-FFF2-40B4-BE49-F238E27FC236}">
                <a16:creationId xmlns:a16="http://schemas.microsoft.com/office/drawing/2014/main" id="{B0370345-3781-4D77-985B-65C4328E8456}"/>
              </a:ext>
            </a:extLst>
          </p:cNvPr>
          <p:cNvSpPr/>
          <p:nvPr/>
        </p:nvSpPr>
        <p:spPr>
          <a:xfrm>
            <a:off x="325655" y="2955409"/>
            <a:ext cx="1467292" cy="757536"/>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ECT responds well to the support plan and after a 2 week  review  the support plan is resolved</a:t>
            </a:r>
          </a:p>
        </p:txBody>
      </p:sp>
      <p:sp>
        <p:nvSpPr>
          <p:cNvPr id="57" name="Rectangle 56">
            <a:extLst>
              <a:ext uri="{FF2B5EF4-FFF2-40B4-BE49-F238E27FC236}">
                <a16:creationId xmlns:a16="http://schemas.microsoft.com/office/drawing/2014/main" id="{E277B43E-441D-4C1D-9376-E3430F1C3BDA}"/>
              </a:ext>
            </a:extLst>
          </p:cNvPr>
          <p:cNvSpPr/>
          <p:nvPr/>
        </p:nvSpPr>
        <p:spPr>
          <a:xfrm>
            <a:off x="686291" y="8015437"/>
            <a:ext cx="892481" cy="4864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ECT passes induction</a:t>
            </a:r>
          </a:p>
        </p:txBody>
      </p:sp>
      <p:sp>
        <p:nvSpPr>
          <p:cNvPr id="59" name="Rectangle 58">
            <a:extLst>
              <a:ext uri="{FF2B5EF4-FFF2-40B4-BE49-F238E27FC236}">
                <a16:creationId xmlns:a16="http://schemas.microsoft.com/office/drawing/2014/main" id="{0AB9B6FF-3CFE-4388-B97E-129F20AE054F}"/>
              </a:ext>
            </a:extLst>
          </p:cNvPr>
          <p:cNvSpPr/>
          <p:nvPr/>
        </p:nvSpPr>
        <p:spPr>
          <a:xfrm>
            <a:off x="1742855" y="8030534"/>
            <a:ext cx="892481" cy="4864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ECT fails induction</a:t>
            </a:r>
          </a:p>
        </p:txBody>
      </p:sp>
      <p:sp>
        <p:nvSpPr>
          <p:cNvPr id="13" name="Star: 5 Points 12">
            <a:extLst>
              <a:ext uri="{FF2B5EF4-FFF2-40B4-BE49-F238E27FC236}">
                <a16:creationId xmlns:a16="http://schemas.microsoft.com/office/drawing/2014/main" id="{68CEBE23-0DF8-4C36-ABB4-8BFE846342D4}"/>
              </a:ext>
            </a:extLst>
          </p:cNvPr>
          <p:cNvSpPr/>
          <p:nvPr/>
        </p:nvSpPr>
        <p:spPr>
          <a:xfrm>
            <a:off x="2361915" y="1803450"/>
            <a:ext cx="367604" cy="34529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CDED5312-0745-45F5-9EA1-DAC0221B2723}"/>
              </a:ext>
            </a:extLst>
          </p:cNvPr>
          <p:cNvPicPr>
            <a:picLocks noChangeAspect="1"/>
          </p:cNvPicPr>
          <p:nvPr/>
        </p:nvPicPr>
        <p:blipFill>
          <a:blip r:embed="rId3"/>
          <a:stretch>
            <a:fillRect/>
          </a:stretch>
        </p:blipFill>
        <p:spPr>
          <a:xfrm>
            <a:off x="143498" y="8573309"/>
            <a:ext cx="420660" cy="384081"/>
          </a:xfrm>
          <a:prstGeom prst="rect">
            <a:avLst/>
          </a:prstGeom>
        </p:spPr>
      </p:pic>
      <p:sp>
        <p:nvSpPr>
          <p:cNvPr id="17" name="Arrow: Right 16">
            <a:extLst>
              <a:ext uri="{FF2B5EF4-FFF2-40B4-BE49-F238E27FC236}">
                <a16:creationId xmlns:a16="http://schemas.microsoft.com/office/drawing/2014/main" id="{13D51E80-A9BA-4A3D-84AE-0BF1B9F1E24D}"/>
              </a:ext>
            </a:extLst>
          </p:cNvPr>
          <p:cNvSpPr/>
          <p:nvPr/>
        </p:nvSpPr>
        <p:spPr>
          <a:xfrm rot="5400000">
            <a:off x="3007408" y="2964180"/>
            <a:ext cx="425778" cy="1802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Arrow: Right 78">
            <a:extLst>
              <a:ext uri="{FF2B5EF4-FFF2-40B4-BE49-F238E27FC236}">
                <a16:creationId xmlns:a16="http://schemas.microsoft.com/office/drawing/2014/main" id="{28F6D81C-6EF9-4AB3-A13C-CE9FA10ADAD9}"/>
              </a:ext>
            </a:extLst>
          </p:cNvPr>
          <p:cNvSpPr/>
          <p:nvPr/>
        </p:nvSpPr>
        <p:spPr>
          <a:xfrm rot="5400000">
            <a:off x="3126135" y="3919863"/>
            <a:ext cx="253899" cy="1716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AB126E8B-2859-4197-A00F-267E58AD2661}"/>
              </a:ext>
            </a:extLst>
          </p:cNvPr>
          <p:cNvPicPr>
            <a:picLocks noChangeAspect="1"/>
          </p:cNvPicPr>
          <p:nvPr/>
        </p:nvPicPr>
        <p:blipFill>
          <a:blip r:embed="rId4"/>
          <a:stretch>
            <a:fillRect/>
          </a:stretch>
        </p:blipFill>
        <p:spPr>
          <a:xfrm>
            <a:off x="982408" y="3655078"/>
            <a:ext cx="150123" cy="304416"/>
          </a:xfrm>
          <a:prstGeom prst="rect">
            <a:avLst/>
          </a:prstGeom>
        </p:spPr>
      </p:pic>
      <p:pic>
        <p:nvPicPr>
          <p:cNvPr id="19" name="Picture 18">
            <a:extLst>
              <a:ext uri="{FF2B5EF4-FFF2-40B4-BE49-F238E27FC236}">
                <a16:creationId xmlns:a16="http://schemas.microsoft.com/office/drawing/2014/main" id="{46B46709-BCB2-4512-BD7A-BBA8AA962596}"/>
              </a:ext>
            </a:extLst>
          </p:cNvPr>
          <p:cNvPicPr>
            <a:picLocks noChangeAspect="1"/>
          </p:cNvPicPr>
          <p:nvPr/>
        </p:nvPicPr>
        <p:blipFill>
          <a:blip r:embed="rId4"/>
          <a:stretch>
            <a:fillRect/>
          </a:stretch>
        </p:blipFill>
        <p:spPr>
          <a:xfrm>
            <a:off x="994219" y="4312428"/>
            <a:ext cx="109737" cy="222522"/>
          </a:xfrm>
          <a:prstGeom prst="rect">
            <a:avLst/>
          </a:prstGeom>
        </p:spPr>
      </p:pic>
      <p:pic>
        <p:nvPicPr>
          <p:cNvPr id="20" name="Picture 19">
            <a:extLst>
              <a:ext uri="{FF2B5EF4-FFF2-40B4-BE49-F238E27FC236}">
                <a16:creationId xmlns:a16="http://schemas.microsoft.com/office/drawing/2014/main" id="{B9601D25-D43F-4C7C-8788-6EDA15E92905}"/>
              </a:ext>
            </a:extLst>
          </p:cNvPr>
          <p:cNvPicPr>
            <a:picLocks noChangeAspect="1"/>
          </p:cNvPicPr>
          <p:nvPr/>
        </p:nvPicPr>
        <p:blipFill>
          <a:blip r:embed="rId4"/>
          <a:stretch>
            <a:fillRect/>
          </a:stretch>
        </p:blipFill>
        <p:spPr>
          <a:xfrm>
            <a:off x="1002600" y="4863404"/>
            <a:ext cx="109737" cy="222522"/>
          </a:xfrm>
          <a:prstGeom prst="rect">
            <a:avLst/>
          </a:prstGeom>
        </p:spPr>
      </p:pic>
      <p:pic>
        <p:nvPicPr>
          <p:cNvPr id="21" name="Picture 20">
            <a:extLst>
              <a:ext uri="{FF2B5EF4-FFF2-40B4-BE49-F238E27FC236}">
                <a16:creationId xmlns:a16="http://schemas.microsoft.com/office/drawing/2014/main" id="{76A04B7F-1102-46E6-8072-93FC0A00D036}"/>
              </a:ext>
            </a:extLst>
          </p:cNvPr>
          <p:cNvPicPr>
            <a:picLocks noChangeAspect="1"/>
          </p:cNvPicPr>
          <p:nvPr/>
        </p:nvPicPr>
        <p:blipFill>
          <a:blip r:embed="rId4"/>
          <a:stretch>
            <a:fillRect/>
          </a:stretch>
        </p:blipFill>
        <p:spPr>
          <a:xfrm>
            <a:off x="2942676" y="4912621"/>
            <a:ext cx="154388" cy="313065"/>
          </a:xfrm>
          <a:prstGeom prst="rect">
            <a:avLst/>
          </a:prstGeom>
        </p:spPr>
      </p:pic>
      <p:pic>
        <p:nvPicPr>
          <p:cNvPr id="23" name="Picture 22">
            <a:extLst>
              <a:ext uri="{FF2B5EF4-FFF2-40B4-BE49-F238E27FC236}">
                <a16:creationId xmlns:a16="http://schemas.microsoft.com/office/drawing/2014/main" id="{39E71ACE-5CDB-455B-B178-54E43BAE9CB7}"/>
              </a:ext>
            </a:extLst>
          </p:cNvPr>
          <p:cNvPicPr>
            <a:picLocks noChangeAspect="1"/>
          </p:cNvPicPr>
          <p:nvPr/>
        </p:nvPicPr>
        <p:blipFill>
          <a:blip r:embed="rId4"/>
          <a:stretch>
            <a:fillRect/>
          </a:stretch>
        </p:blipFill>
        <p:spPr>
          <a:xfrm>
            <a:off x="1132531" y="2758060"/>
            <a:ext cx="111481" cy="226059"/>
          </a:xfrm>
          <a:prstGeom prst="rect">
            <a:avLst/>
          </a:prstGeom>
        </p:spPr>
      </p:pic>
      <p:pic>
        <p:nvPicPr>
          <p:cNvPr id="24" name="Picture 23">
            <a:extLst>
              <a:ext uri="{FF2B5EF4-FFF2-40B4-BE49-F238E27FC236}">
                <a16:creationId xmlns:a16="http://schemas.microsoft.com/office/drawing/2014/main" id="{E3B6DF93-4A5C-484B-88F0-8E6F9B792FEB}"/>
              </a:ext>
            </a:extLst>
          </p:cNvPr>
          <p:cNvPicPr>
            <a:picLocks noChangeAspect="1"/>
          </p:cNvPicPr>
          <p:nvPr/>
        </p:nvPicPr>
        <p:blipFill>
          <a:blip r:embed="rId4"/>
          <a:stretch>
            <a:fillRect/>
          </a:stretch>
        </p:blipFill>
        <p:spPr>
          <a:xfrm rot="5400000">
            <a:off x="2291780" y="2265308"/>
            <a:ext cx="145011" cy="294051"/>
          </a:xfrm>
          <a:prstGeom prst="rect">
            <a:avLst/>
          </a:prstGeom>
        </p:spPr>
      </p:pic>
      <p:pic>
        <p:nvPicPr>
          <p:cNvPr id="25" name="Picture 24">
            <a:extLst>
              <a:ext uri="{FF2B5EF4-FFF2-40B4-BE49-F238E27FC236}">
                <a16:creationId xmlns:a16="http://schemas.microsoft.com/office/drawing/2014/main" id="{378A7614-AFA0-4F60-B312-7B43CDA7D2D7}"/>
              </a:ext>
            </a:extLst>
          </p:cNvPr>
          <p:cNvPicPr>
            <a:picLocks noChangeAspect="1"/>
          </p:cNvPicPr>
          <p:nvPr/>
        </p:nvPicPr>
        <p:blipFill>
          <a:blip r:embed="rId4"/>
          <a:stretch>
            <a:fillRect/>
          </a:stretch>
        </p:blipFill>
        <p:spPr>
          <a:xfrm rot="16200000">
            <a:off x="4055190" y="2059962"/>
            <a:ext cx="146586" cy="297244"/>
          </a:xfrm>
          <a:prstGeom prst="rect">
            <a:avLst/>
          </a:prstGeom>
        </p:spPr>
      </p:pic>
      <p:sp>
        <p:nvSpPr>
          <p:cNvPr id="80" name="Arrow: Right 79">
            <a:extLst>
              <a:ext uri="{FF2B5EF4-FFF2-40B4-BE49-F238E27FC236}">
                <a16:creationId xmlns:a16="http://schemas.microsoft.com/office/drawing/2014/main" id="{0EEF6B29-3122-4FFE-B12B-A1AE349D382F}"/>
              </a:ext>
            </a:extLst>
          </p:cNvPr>
          <p:cNvSpPr/>
          <p:nvPr/>
        </p:nvSpPr>
        <p:spPr>
          <a:xfrm>
            <a:off x="5660211" y="2112374"/>
            <a:ext cx="180262" cy="1318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Arrow: Right 80">
            <a:extLst>
              <a:ext uri="{FF2B5EF4-FFF2-40B4-BE49-F238E27FC236}">
                <a16:creationId xmlns:a16="http://schemas.microsoft.com/office/drawing/2014/main" id="{A3FC322B-53F9-4A1F-BB2B-36959C4BBFE9}"/>
              </a:ext>
            </a:extLst>
          </p:cNvPr>
          <p:cNvSpPr/>
          <p:nvPr/>
        </p:nvSpPr>
        <p:spPr>
          <a:xfrm rot="10800000">
            <a:off x="2077717" y="1128058"/>
            <a:ext cx="425778" cy="1802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Arrow: Right 81">
            <a:extLst>
              <a:ext uri="{FF2B5EF4-FFF2-40B4-BE49-F238E27FC236}">
                <a16:creationId xmlns:a16="http://schemas.microsoft.com/office/drawing/2014/main" id="{BC38C654-ABFF-47C1-8E5B-B7DF3639073F}"/>
              </a:ext>
            </a:extLst>
          </p:cNvPr>
          <p:cNvSpPr/>
          <p:nvPr/>
        </p:nvSpPr>
        <p:spPr>
          <a:xfrm flipV="1">
            <a:off x="2108961" y="1688865"/>
            <a:ext cx="382922" cy="11440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Arrow: Right 82">
            <a:extLst>
              <a:ext uri="{FF2B5EF4-FFF2-40B4-BE49-F238E27FC236}">
                <a16:creationId xmlns:a16="http://schemas.microsoft.com/office/drawing/2014/main" id="{5CD9C303-3CA4-426E-998D-49BB13F98D12}"/>
              </a:ext>
            </a:extLst>
          </p:cNvPr>
          <p:cNvSpPr/>
          <p:nvPr/>
        </p:nvSpPr>
        <p:spPr>
          <a:xfrm>
            <a:off x="3992787" y="4528294"/>
            <a:ext cx="308850" cy="1959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Arrow: Right 83">
            <a:extLst>
              <a:ext uri="{FF2B5EF4-FFF2-40B4-BE49-F238E27FC236}">
                <a16:creationId xmlns:a16="http://schemas.microsoft.com/office/drawing/2014/main" id="{7B64313F-2C14-4C92-AB99-07DDFC3BEF4D}"/>
              </a:ext>
            </a:extLst>
          </p:cNvPr>
          <p:cNvSpPr/>
          <p:nvPr/>
        </p:nvSpPr>
        <p:spPr>
          <a:xfrm rot="5400000">
            <a:off x="3231475" y="6096155"/>
            <a:ext cx="296367" cy="9868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Arrow: Right 84">
            <a:extLst>
              <a:ext uri="{FF2B5EF4-FFF2-40B4-BE49-F238E27FC236}">
                <a16:creationId xmlns:a16="http://schemas.microsoft.com/office/drawing/2014/main" id="{BA7D72B8-918D-49A1-8404-9C07E7F95178}"/>
              </a:ext>
            </a:extLst>
          </p:cNvPr>
          <p:cNvSpPr/>
          <p:nvPr/>
        </p:nvSpPr>
        <p:spPr>
          <a:xfrm rot="5400000">
            <a:off x="2234468" y="6088685"/>
            <a:ext cx="286709" cy="10588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Arrow: Right 85">
            <a:extLst>
              <a:ext uri="{FF2B5EF4-FFF2-40B4-BE49-F238E27FC236}">
                <a16:creationId xmlns:a16="http://schemas.microsoft.com/office/drawing/2014/main" id="{4EB03EDE-5DC5-40A9-82B0-2FEB12ACC006}"/>
              </a:ext>
            </a:extLst>
          </p:cNvPr>
          <p:cNvSpPr/>
          <p:nvPr/>
        </p:nvSpPr>
        <p:spPr>
          <a:xfrm rot="5400000">
            <a:off x="3576892" y="7003887"/>
            <a:ext cx="274855" cy="1028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Arrow: Right 86">
            <a:extLst>
              <a:ext uri="{FF2B5EF4-FFF2-40B4-BE49-F238E27FC236}">
                <a16:creationId xmlns:a16="http://schemas.microsoft.com/office/drawing/2014/main" id="{8D186E57-50E3-41BA-8D5D-187151C4ABBE}"/>
              </a:ext>
            </a:extLst>
          </p:cNvPr>
          <p:cNvSpPr/>
          <p:nvPr/>
        </p:nvSpPr>
        <p:spPr>
          <a:xfrm rot="5400000">
            <a:off x="1533730" y="6972563"/>
            <a:ext cx="228669"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Arrow: Right 87">
            <a:extLst>
              <a:ext uri="{FF2B5EF4-FFF2-40B4-BE49-F238E27FC236}">
                <a16:creationId xmlns:a16="http://schemas.microsoft.com/office/drawing/2014/main" id="{3FDA9FD9-1647-431F-8F3D-FDADD16EA0F9}"/>
              </a:ext>
            </a:extLst>
          </p:cNvPr>
          <p:cNvSpPr/>
          <p:nvPr/>
        </p:nvSpPr>
        <p:spPr>
          <a:xfrm rot="5400000">
            <a:off x="979239" y="7836096"/>
            <a:ext cx="350803" cy="10136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Arrow: Right 88">
            <a:extLst>
              <a:ext uri="{FF2B5EF4-FFF2-40B4-BE49-F238E27FC236}">
                <a16:creationId xmlns:a16="http://schemas.microsoft.com/office/drawing/2014/main" id="{F65984F9-B832-425E-AE1E-3D2C6CFC5CC2}"/>
              </a:ext>
            </a:extLst>
          </p:cNvPr>
          <p:cNvSpPr/>
          <p:nvPr/>
        </p:nvSpPr>
        <p:spPr>
          <a:xfrm rot="5400000">
            <a:off x="1991174" y="7836096"/>
            <a:ext cx="350803" cy="10136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0" name="Picture 89">
            <a:extLst>
              <a:ext uri="{FF2B5EF4-FFF2-40B4-BE49-F238E27FC236}">
                <a16:creationId xmlns:a16="http://schemas.microsoft.com/office/drawing/2014/main" id="{F3790C6B-4145-4C5C-804C-08B1812C1B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00914" y="94113"/>
            <a:ext cx="1242026" cy="712815"/>
          </a:xfrm>
          <a:prstGeom prst="rect">
            <a:avLst/>
          </a:prstGeom>
        </p:spPr>
      </p:pic>
    </p:spTree>
    <p:extLst>
      <p:ext uri="{BB962C8B-B14F-4D97-AF65-F5344CB8AC3E}">
        <p14:creationId xmlns:p14="http://schemas.microsoft.com/office/powerpoint/2010/main" val="105668670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570b803-3432-464f-a589-2527bf38808b">
      <Terms xmlns="http://schemas.microsoft.com/office/infopath/2007/PartnerControls"/>
    </lcf76f155ced4ddcb4097134ff3c332f>
    <TaxCatchAll xmlns="cc79b2d4-f91a-4853-84e7-d134dd74edd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B9FAA73DC99144E941AF90A18D6D633" ma:contentTypeVersion="16" ma:contentTypeDescription="Create a new document." ma:contentTypeScope="" ma:versionID="12e266e51a0985d77c460d7e2a75f0e1">
  <xsd:schema xmlns:xsd="http://www.w3.org/2001/XMLSchema" xmlns:xs="http://www.w3.org/2001/XMLSchema" xmlns:p="http://schemas.microsoft.com/office/2006/metadata/properties" xmlns:ns2="5570b803-3432-464f-a589-2527bf38808b" xmlns:ns3="b5455e59-a069-4759-a809-d7a87eb911bd" xmlns:ns4="cc79b2d4-f91a-4853-84e7-d134dd74eddd" targetNamespace="http://schemas.microsoft.com/office/2006/metadata/properties" ma:root="true" ma:fieldsID="f9cad25fb6438530ea77718c8a4d2355" ns2:_="" ns3:_="" ns4:_="">
    <xsd:import namespace="5570b803-3432-464f-a589-2527bf38808b"/>
    <xsd:import namespace="b5455e59-a069-4759-a809-d7a87eb911bd"/>
    <xsd:import namespace="cc79b2d4-f91a-4853-84e7-d134dd74edd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70b803-3432-464f-a589-2527bf3880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019bb20-761c-4409-b209-1c75ade4b00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5455e59-a069-4759-a809-d7a87eb911b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79b2d4-f91a-4853-84e7-d134dd74edd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ece920-84ec-41e9-a546-888726f3e42f}" ma:internalName="TaxCatchAll" ma:showField="CatchAllData" ma:web="cc79b2d4-f91a-4853-84e7-d134dd74edd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A09931-75FB-4F27-905A-4216465D4FC3}">
  <ds:schemaRefs>
    <ds:schemaRef ds:uri="http://purl.org/dc/dcmitype/"/>
    <ds:schemaRef ds:uri="http://schemas.microsoft.com/office/2006/documentManagement/types"/>
    <ds:schemaRef ds:uri="http://purl.org/dc/elements/1.1/"/>
    <ds:schemaRef ds:uri="http://purl.org/dc/terms/"/>
    <ds:schemaRef ds:uri="http://schemas.microsoft.com/office/infopath/2007/PartnerControls"/>
    <ds:schemaRef ds:uri="http://schemas.microsoft.com/office/2006/metadata/properties"/>
    <ds:schemaRef ds:uri="http://www.w3.org/XML/1998/namespace"/>
    <ds:schemaRef ds:uri="http://schemas.openxmlformats.org/package/2006/metadata/core-properties"/>
    <ds:schemaRef ds:uri="c3b70b30-9002-4d75-b6af-7f3a63f44b83"/>
    <ds:schemaRef ds:uri="5570b803-3432-464f-a589-2527bf38808b"/>
    <ds:schemaRef ds:uri="cc79b2d4-f91a-4853-84e7-d134dd74eddd"/>
  </ds:schemaRefs>
</ds:datastoreItem>
</file>

<file path=customXml/itemProps2.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3.xml><?xml version="1.0" encoding="utf-8"?>
<ds:datastoreItem xmlns:ds="http://schemas.openxmlformats.org/officeDocument/2006/customXml" ds:itemID="{A891A65C-ED03-4894-B137-3A5731AC21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570b803-3432-464f-a589-2527bf38808b"/>
    <ds:schemaRef ds:uri="b5455e59-a069-4759-a809-d7a87eb911bd"/>
    <ds:schemaRef ds:uri="cc79b2d4-f91a-4853-84e7-d134dd74edd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80153</TotalTime>
  <Words>395</Words>
  <Application>Microsoft Office PowerPoint</Application>
  <PresentationFormat>A4 Paper (210x297 mm)</PresentationFormat>
  <Paragraphs>29</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lastModifiedBy>S Hunter</cp:lastModifiedBy>
  <cp:revision>509</cp:revision>
  <dcterms:created xsi:type="dcterms:W3CDTF">2021-06-21T08:59:27Z</dcterms:created>
  <dcterms:modified xsi:type="dcterms:W3CDTF">2022-11-17T16:32:02Z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0x0101003B9FAA73DC99144E941AF90A18D6D633</vt:lpwstr>
  </property>
  <property fmtid="{D5CDD505-2E9C-101B-9397-08002B2CF9AE}" pid="3" name="MediaServiceImageTags">
    <vt:lpwstr/>
  </property>
</Properties>
</file>